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Default Extension="gif" ContentType="image/gif"/>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slides/slide32.xml" ContentType="application/vnd.openxmlformats-officedocument.presentationml.slide+xml"/>
  <Default Extension="fntdata" ContentType="application/x-fontdata"/>
  <Override PartName="/ppt/notesSlides/notesSlide34.xml" ContentType="application/vnd.openxmlformats-officedocument.presentationml.notesSlide+xml"/>
  <Override PartName="/ppt/notesSlides/notesSlide8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48" r:id="rId1"/>
  </p:sldMasterIdLst>
  <p:notesMasterIdLst>
    <p:notesMasterId r:id="rId95"/>
  </p:notesMasterIdLst>
  <p:sldIdLst>
    <p:sldId id="749" r:id="rId2"/>
    <p:sldId id="879" r:id="rId3"/>
    <p:sldId id="870" r:id="rId4"/>
    <p:sldId id="871" r:id="rId5"/>
    <p:sldId id="872" r:id="rId6"/>
    <p:sldId id="873" r:id="rId7"/>
    <p:sldId id="874" r:id="rId8"/>
    <p:sldId id="875" r:id="rId9"/>
    <p:sldId id="286" r:id="rId10"/>
    <p:sldId id="383" r:id="rId11"/>
    <p:sldId id="726" r:id="rId12"/>
    <p:sldId id="727" r:id="rId13"/>
    <p:sldId id="809" r:id="rId14"/>
    <p:sldId id="391" r:id="rId15"/>
    <p:sldId id="810" r:id="rId16"/>
    <p:sldId id="392" r:id="rId17"/>
    <p:sldId id="811" r:id="rId18"/>
    <p:sldId id="620" r:id="rId19"/>
    <p:sldId id="395" r:id="rId20"/>
    <p:sldId id="798" r:id="rId21"/>
    <p:sldId id="812" r:id="rId22"/>
    <p:sldId id="801" r:id="rId23"/>
    <p:sldId id="398" r:id="rId24"/>
    <p:sldId id="399" r:id="rId25"/>
    <p:sldId id="400" r:id="rId26"/>
    <p:sldId id="402" r:id="rId27"/>
    <p:sldId id="663" r:id="rId28"/>
    <p:sldId id="728" r:id="rId29"/>
    <p:sldId id="405" r:id="rId30"/>
    <p:sldId id="406" r:id="rId31"/>
    <p:sldId id="407" r:id="rId32"/>
    <p:sldId id="627" r:id="rId33"/>
    <p:sldId id="876" r:id="rId34"/>
    <p:sldId id="410" r:id="rId35"/>
    <p:sldId id="854" r:id="rId36"/>
    <p:sldId id="859" r:id="rId37"/>
    <p:sldId id="278" r:id="rId38"/>
    <p:sldId id="731" r:id="rId39"/>
    <p:sldId id="735" r:id="rId40"/>
    <p:sldId id="666" r:id="rId41"/>
    <p:sldId id="641" r:id="rId42"/>
    <p:sldId id="642" r:id="rId43"/>
    <p:sldId id="860" r:id="rId44"/>
    <p:sldId id="861" r:id="rId45"/>
    <p:sldId id="818" r:id="rId46"/>
    <p:sldId id="431" r:id="rId47"/>
    <p:sldId id="432" r:id="rId48"/>
    <p:sldId id="433" r:id="rId49"/>
    <p:sldId id="434" r:id="rId50"/>
    <p:sldId id="435" r:id="rId51"/>
    <p:sldId id="436" r:id="rId52"/>
    <p:sldId id="438" r:id="rId53"/>
    <p:sldId id="736" r:id="rId54"/>
    <p:sldId id="439" r:id="rId55"/>
    <p:sldId id="440" r:id="rId56"/>
    <p:sldId id="825" r:id="rId57"/>
    <p:sldId id="824" r:id="rId58"/>
    <p:sldId id="826" r:id="rId59"/>
    <p:sldId id="827" r:id="rId60"/>
    <p:sldId id="820" r:id="rId61"/>
    <p:sldId id="746" r:id="rId62"/>
    <p:sldId id="853" r:id="rId63"/>
    <p:sldId id="821" r:id="rId64"/>
    <p:sldId id="744" r:id="rId65"/>
    <p:sldId id="846" r:id="rId66"/>
    <p:sldId id="877" r:id="rId67"/>
    <p:sldId id="450" r:id="rId68"/>
    <p:sldId id="721" r:id="rId69"/>
    <p:sldId id="650" r:id="rId70"/>
    <p:sldId id="452" r:id="rId71"/>
    <p:sldId id="791" r:id="rId72"/>
    <p:sldId id="795" r:id="rId73"/>
    <p:sldId id="862" r:id="rId74"/>
    <p:sldId id="786" r:id="rId75"/>
    <p:sldId id="805" r:id="rId76"/>
    <p:sldId id="787" r:id="rId77"/>
    <p:sldId id="788" r:id="rId78"/>
    <p:sldId id="850" r:id="rId79"/>
    <p:sldId id="843" r:id="rId80"/>
    <p:sldId id="655" r:id="rId81"/>
    <p:sldId id="464" r:id="rId82"/>
    <p:sldId id="852" r:id="rId83"/>
    <p:sldId id="466" r:id="rId84"/>
    <p:sldId id="467" r:id="rId85"/>
    <p:sldId id="797" r:id="rId86"/>
    <p:sldId id="471" r:id="rId87"/>
    <p:sldId id="657" r:id="rId88"/>
    <p:sldId id="473" r:id="rId89"/>
    <p:sldId id="659" r:id="rId90"/>
    <p:sldId id="475" r:id="rId91"/>
    <p:sldId id="476" r:id="rId92"/>
    <p:sldId id="477" r:id="rId93"/>
    <p:sldId id="878" r:id="rId94"/>
  </p:sldIdLst>
  <p:sldSz cx="9144000" cy="6858000" type="screen4x3"/>
  <p:notesSz cx="6858000" cy="9144000"/>
  <p:embeddedFontLst>
    <p:embeddedFont>
      <p:font typeface="Arial Black" pitchFamily="34" charset="0"/>
      <p:bold r:id="rId96"/>
    </p:embeddedFont>
    <p:embeddedFont>
      <p:font typeface="Impact" pitchFamily="34" charset="0"/>
      <p:regular r:id="rId97"/>
    </p:embeddedFont>
    <p:embeddedFont>
      <p:font typeface="Arial Narrow" pitchFamily="34" charset="0"/>
      <p:regular r:id="rId98"/>
      <p:bold r:id="rId99"/>
      <p:italic r:id="rId100"/>
      <p:boldItalic r:id="rId101"/>
    </p:embeddedFont>
    <p:embeddedFont>
      <p:font typeface="CommonBullets"/>
      <p:regular r:id="rId102"/>
    </p:embeddedFont>
    <p:embeddedFont>
      <p:font typeface="Papyrus" pitchFamily="66" charset="0"/>
      <p:regular r:id="rId103"/>
    </p:embeddedFont>
    <p:embeddedFont>
      <p:font typeface="Eurostile" charset="0"/>
      <p:regular r:id="rId104"/>
      <p:bold r:id="rId105"/>
    </p:embeddedFont>
    <p:embeddedFont>
      <p:font typeface="Palatino Linotype" pitchFamily="18" charset="0"/>
      <p:regular r:id="rId106"/>
      <p:bold r:id="rId107"/>
      <p:italic r:id="rId108"/>
      <p:boldItalic r:id="rId109"/>
    </p:embeddedFont>
    <p:embeddedFont>
      <p:font typeface="Fette Engschrift"/>
      <p:regular r:id="rId110"/>
    </p:embeddedFont>
    <p:embeddedFont>
      <p:font typeface="Latin Wide" charset="0"/>
      <p:regular r:id="rId111"/>
    </p:embeddedFont>
  </p:embeddedFontLst>
  <p:defaultTextStyle>
    <a:defPPr>
      <a:defRPr lang="en-US"/>
    </a:defPPr>
    <a:lvl1pPr algn="l" rtl="0" eaLnBrk="0" fontAlgn="base" hangingPunct="0">
      <a:lnSpc>
        <a:spcPct val="75000"/>
      </a:lnSpc>
      <a:spcBef>
        <a:spcPct val="0"/>
      </a:spcBef>
      <a:spcAft>
        <a:spcPct val="0"/>
      </a:spcAft>
      <a:defRPr sz="2700" kern="1200">
        <a:solidFill>
          <a:srgbClr val="000099"/>
        </a:solidFill>
        <a:latin typeface="Impact" pitchFamily="34" charset="0"/>
        <a:ea typeface="+mn-ea"/>
        <a:cs typeface="+mn-cs"/>
      </a:defRPr>
    </a:lvl1pPr>
    <a:lvl2pPr marL="457200" algn="l" rtl="0" eaLnBrk="0" fontAlgn="base" hangingPunct="0">
      <a:lnSpc>
        <a:spcPct val="75000"/>
      </a:lnSpc>
      <a:spcBef>
        <a:spcPct val="0"/>
      </a:spcBef>
      <a:spcAft>
        <a:spcPct val="0"/>
      </a:spcAft>
      <a:defRPr sz="2700" kern="1200">
        <a:solidFill>
          <a:srgbClr val="000099"/>
        </a:solidFill>
        <a:latin typeface="Impact" pitchFamily="34" charset="0"/>
        <a:ea typeface="+mn-ea"/>
        <a:cs typeface="+mn-cs"/>
      </a:defRPr>
    </a:lvl2pPr>
    <a:lvl3pPr marL="914400" algn="l" rtl="0" eaLnBrk="0" fontAlgn="base" hangingPunct="0">
      <a:lnSpc>
        <a:spcPct val="75000"/>
      </a:lnSpc>
      <a:spcBef>
        <a:spcPct val="0"/>
      </a:spcBef>
      <a:spcAft>
        <a:spcPct val="0"/>
      </a:spcAft>
      <a:defRPr sz="2700" kern="1200">
        <a:solidFill>
          <a:srgbClr val="000099"/>
        </a:solidFill>
        <a:latin typeface="Impact" pitchFamily="34" charset="0"/>
        <a:ea typeface="+mn-ea"/>
        <a:cs typeface="+mn-cs"/>
      </a:defRPr>
    </a:lvl3pPr>
    <a:lvl4pPr marL="1371600" algn="l" rtl="0" eaLnBrk="0" fontAlgn="base" hangingPunct="0">
      <a:lnSpc>
        <a:spcPct val="75000"/>
      </a:lnSpc>
      <a:spcBef>
        <a:spcPct val="0"/>
      </a:spcBef>
      <a:spcAft>
        <a:spcPct val="0"/>
      </a:spcAft>
      <a:defRPr sz="2700" kern="1200">
        <a:solidFill>
          <a:srgbClr val="000099"/>
        </a:solidFill>
        <a:latin typeface="Impact" pitchFamily="34" charset="0"/>
        <a:ea typeface="+mn-ea"/>
        <a:cs typeface="+mn-cs"/>
      </a:defRPr>
    </a:lvl4pPr>
    <a:lvl5pPr marL="1828800" algn="l" rtl="0" eaLnBrk="0" fontAlgn="base" hangingPunct="0">
      <a:lnSpc>
        <a:spcPct val="75000"/>
      </a:lnSpc>
      <a:spcBef>
        <a:spcPct val="0"/>
      </a:spcBef>
      <a:spcAft>
        <a:spcPct val="0"/>
      </a:spcAft>
      <a:defRPr sz="2700" kern="1200">
        <a:solidFill>
          <a:srgbClr val="000099"/>
        </a:solidFill>
        <a:latin typeface="Impact" pitchFamily="34" charset="0"/>
        <a:ea typeface="+mn-ea"/>
        <a:cs typeface="+mn-cs"/>
      </a:defRPr>
    </a:lvl5pPr>
    <a:lvl6pPr marL="2286000" algn="l" defTabSz="914400" rtl="0" eaLnBrk="1" latinLnBrk="0" hangingPunct="1">
      <a:defRPr sz="2700" kern="1200">
        <a:solidFill>
          <a:srgbClr val="000099"/>
        </a:solidFill>
        <a:latin typeface="Impact" pitchFamily="34" charset="0"/>
        <a:ea typeface="+mn-ea"/>
        <a:cs typeface="+mn-cs"/>
      </a:defRPr>
    </a:lvl6pPr>
    <a:lvl7pPr marL="2743200" algn="l" defTabSz="914400" rtl="0" eaLnBrk="1" latinLnBrk="0" hangingPunct="1">
      <a:defRPr sz="2700" kern="1200">
        <a:solidFill>
          <a:srgbClr val="000099"/>
        </a:solidFill>
        <a:latin typeface="Impact" pitchFamily="34" charset="0"/>
        <a:ea typeface="+mn-ea"/>
        <a:cs typeface="+mn-cs"/>
      </a:defRPr>
    </a:lvl7pPr>
    <a:lvl8pPr marL="3200400" algn="l" defTabSz="914400" rtl="0" eaLnBrk="1" latinLnBrk="0" hangingPunct="1">
      <a:defRPr sz="2700" kern="1200">
        <a:solidFill>
          <a:srgbClr val="000099"/>
        </a:solidFill>
        <a:latin typeface="Impact" pitchFamily="34" charset="0"/>
        <a:ea typeface="+mn-ea"/>
        <a:cs typeface="+mn-cs"/>
      </a:defRPr>
    </a:lvl8pPr>
    <a:lvl9pPr marL="3657600" algn="l" defTabSz="914400" rtl="0" eaLnBrk="1" latinLnBrk="0" hangingPunct="1">
      <a:defRPr sz="2700" kern="1200">
        <a:solidFill>
          <a:srgbClr val="000099"/>
        </a:solidFill>
        <a:latin typeface="Impact"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6666FF"/>
    <a:srgbClr val="9CA7FF"/>
    <a:srgbClr val="A1B4FF"/>
    <a:srgbClr val="AAB9FF"/>
    <a:srgbClr val="AFB3FF"/>
    <a:srgbClr val="B3C5FF"/>
    <a:srgbClr val="ABBBFF"/>
    <a:srgbClr val="9BB0FF"/>
    <a:srgbClr val="98ADFF"/>
    <a:srgbClr val="B1BD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90" autoAdjust="0"/>
    <p:restoredTop sz="94660" autoAdjust="0"/>
  </p:normalViewPr>
  <p:slideViewPr>
    <p:cSldViewPr>
      <p:cViewPr varScale="1">
        <p:scale>
          <a:sx n="44" d="100"/>
          <a:sy n="44" d="100"/>
        </p:scale>
        <p:origin x="-114" y="-732"/>
      </p:cViewPr>
      <p:guideLst>
        <p:guide orient="horz" pos="273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font" Target="fonts/font12.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font" Target="fonts/font7.fntdata"/><Relationship Id="rId110" Type="http://schemas.openxmlformats.org/officeDocument/2006/relationships/font" Target="fonts/font15.fntdata"/><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font" Target="fonts/font5.fntdata"/><Relationship Id="rId105" Type="http://schemas.openxmlformats.org/officeDocument/2006/relationships/font" Target="fonts/font10.fntdata"/><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font" Target="fonts/font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font" Target="fonts/font8.fntdata"/><Relationship Id="rId108"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font" Target="fonts/font1.fntdata"/><Relationship Id="rId111"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font" Target="fonts/font11.fntdata"/><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font" Target="fonts/font4.fntdata"/><Relationship Id="rId10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14.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2.fntdata"/><Relationship Id="rId104" Type="http://schemas.openxmlformats.org/officeDocument/2006/relationships/font" Target="fonts/font9.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12" Type="http://schemas.openxmlformats.org/officeDocument/2006/relationships/image" Target="../media/image20.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11" Type="http://schemas.openxmlformats.org/officeDocument/2006/relationships/image" Target="../media/image19.wmf"/><Relationship Id="rId5" Type="http://schemas.openxmlformats.org/officeDocument/2006/relationships/image" Target="../media/image13.wmf"/><Relationship Id="rId10" Type="http://schemas.openxmlformats.org/officeDocument/2006/relationships/image" Target="../media/image18.wmf"/><Relationship Id="rId4" Type="http://schemas.openxmlformats.org/officeDocument/2006/relationships/image" Target="../media/image12.wmf"/><Relationship Id="rId9"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image" Target="../media/image20.wmf"/><Relationship Id="rId7" Type="http://schemas.openxmlformats.org/officeDocument/2006/relationships/image" Target="../media/image12.wmf"/><Relationship Id="rId12" Type="http://schemas.openxmlformats.org/officeDocument/2006/relationships/image" Target="../media/image17.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11.wmf"/><Relationship Id="rId11" Type="http://schemas.openxmlformats.org/officeDocument/2006/relationships/image" Target="../media/image16.wmf"/><Relationship Id="rId5" Type="http://schemas.openxmlformats.org/officeDocument/2006/relationships/image" Target="../media/image10.wmf"/><Relationship Id="rId10" Type="http://schemas.openxmlformats.org/officeDocument/2006/relationships/image" Target="../media/image15.wmf"/><Relationship Id="rId4" Type="http://schemas.openxmlformats.org/officeDocument/2006/relationships/image" Target="../media/image9.wmf"/><Relationship Id="rId9"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image" Target="../media/image20.wmf"/><Relationship Id="rId7" Type="http://schemas.openxmlformats.org/officeDocument/2006/relationships/image" Target="../media/image12.wmf"/><Relationship Id="rId12" Type="http://schemas.openxmlformats.org/officeDocument/2006/relationships/image" Target="../media/image17.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11.wmf"/><Relationship Id="rId11" Type="http://schemas.openxmlformats.org/officeDocument/2006/relationships/image" Target="../media/image16.wmf"/><Relationship Id="rId5" Type="http://schemas.openxmlformats.org/officeDocument/2006/relationships/image" Target="../media/image10.wmf"/><Relationship Id="rId10" Type="http://schemas.openxmlformats.org/officeDocument/2006/relationships/image" Target="../media/image15.wmf"/><Relationship Id="rId4" Type="http://schemas.openxmlformats.org/officeDocument/2006/relationships/image" Target="../media/image9.wmf"/><Relationship Id="rId9"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a:solidFill>
                  <a:schemeClr val="tx1"/>
                </a:solidFill>
                <a:latin typeface="Times New Roman" pitchFamily="18" charset="0"/>
              </a:defRPr>
            </a:lvl1pPr>
          </a:lstStyle>
          <a:p>
            <a:endParaRPr lang="en-US"/>
          </a:p>
        </p:txBody>
      </p:sp>
      <p:sp>
        <p:nvSpPr>
          <p:cNvPr id="296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a:solidFill>
                  <a:schemeClr val="tx1"/>
                </a:solidFill>
                <a:latin typeface="Times New Roman" pitchFamily="18" charset="0"/>
              </a:defRPr>
            </a:lvl1pPr>
          </a:lstStyle>
          <a:p>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a:solidFill>
                  <a:schemeClr val="tx1"/>
                </a:solidFill>
                <a:latin typeface="Times New Roman" pitchFamily="18" charset="0"/>
              </a:defRPr>
            </a:lvl1pPr>
          </a:lstStyle>
          <a:p>
            <a:endParaRPr lang="en-US"/>
          </a:p>
        </p:txBody>
      </p:sp>
      <p:sp>
        <p:nvSpPr>
          <p:cNvPr id="297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a:solidFill>
                  <a:schemeClr val="tx1"/>
                </a:solidFill>
                <a:latin typeface="Times New Roman" pitchFamily="18" charset="0"/>
              </a:defRPr>
            </a:lvl1pPr>
          </a:lstStyle>
          <a:p>
            <a:fld id="{240F7CAF-9841-4127-B18E-79FA251A28A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776534-E1E5-451B-90B7-86624BF9EAC1}" type="slidenum">
              <a:rPr lang="en-US"/>
              <a:pPr/>
              <a:t>1</a:t>
            </a:fld>
            <a:endParaRPr lang="en-US"/>
          </a:p>
        </p:txBody>
      </p:sp>
      <p:sp>
        <p:nvSpPr>
          <p:cNvPr id="884738" name="Rectangle 2"/>
          <p:cNvSpPr>
            <a:spLocks noGrp="1" noRot="1" noChangeAspect="1" noChangeArrowheads="1" noTextEdit="1"/>
          </p:cNvSpPr>
          <p:nvPr>
            <p:ph type="sldImg"/>
          </p:nvPr>
        </p:nvSpPr>
        <p:spPr>
          <a:ln/>
        </p:spPr>
      </p:sp>
      <p:sp>
        <p:nvSpPr>
          <p:cNvPr id="884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7B6143-D93E-4867-860B-5D9EFA5F87B2}" type="slidenum">
              <a:rPr lang="en-US"/>
              <a:pPr/>
              <a:t>10</a:t>
            </a:fld>
            <a:endParaRPr lang="en-US"/>
          </a:p>
        </p:txBody>
      </p:sp>
      <p:sp>
        <p:nvSpPr>
          <p:cNvPr id="893954" name="Rectangle 2"/>
          <p:cNvSpPr>
            <a:spLocks noGrp="1" noRot="1" noChangeAspect="1" noChangeArrowheads="1" noTextEdit="1"/>
          </p:cNvSpPr>
          <p:nvPr>
            <p:ph type="sldImg"/>
          </p:nvPr>
        </p:nvSpPr>
        <p:spPr>
          <a:ln/>
        </p:spPr>
      </p:sp>
      <p:sp>
        <p:nvSpPr>
          <p:cNvPr id="893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760FAC-0E3E-4B56-89E4-99F74E732F57}" type="slidenum">
              <a:rPr lang="en-US"/>
              <a:pPr/>
              <a:t>11</a:t>
            </a:fld>
            <a:endParaRPr lang="en-US"/>
          </a:p>
        </p:txBody>
      </p:sp>
      <p:sp>
        <p:nvSpPr>
          <p:cNvPr id="894978" name="Rectangle 2"/>
          <p:cNvSpPr>
            <a:spLocks noGrp="1" noRot="1" noChangeAspect="1" noChangeArrowheads="1" noTextEdit="1"/>
          </p:cNvSpPr>
          <p:nvPr>
            <p:ph type="sldImg"/>
          </p:nvPr>
        </p:nvSpPr>
        <p:spPr>
          <a:ln/>
        </p:spPr>
      </p:sp>
      <p:sp>
        <p:nvSpPr>
          <p:cNvPr id="894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72AAAD-5A95-4F5E-8FDD-A0131FE9B10D}" type="slidenum">
              <a:rPr lang="en-US"/>
              <a:pPr/>
              <a:t>12</a:t>
            </a:fld>
            <a:endParaRPr lang="en-US"/>
          </a:p>
        </p:txBody>
      </p:sp>
      <p:sp>
        <p:nvSpPr>
          <p:cNvPr id="896002" name="Rectangle 2"/>
          <p:cNvSpPr>
            <a:spLocks noGrp="1" noRot="1" noChangeAspect="1" noChangeArrowheads="1" noTextEdit="1"/>
          </p:cNvSpPr>
          <p:nvPr>
            <p:ph type="sldImg"/>
          </p:nvPr>
        </p:nvSpPr>
        <p:spPr>
          <a:ln/>
        </p:spPr>
      </p:sp>
      <p:sp>
        <p:nvSpPr>
          <p:cNvPr id="896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B0BFEE-A5BC-45EA-A15C-D247ED9C1D65}" type="slidenum">
              <a:rPr lang="en-US"/>
              <a:pPr/>
              <a:t>13</a:t>
            </a:fld>
            <a:endParaRPr lang="en-US"/>
          </a:p>
        </p:txBody>
      </p:sp>
      <p:sp>
        <p:nvSpPr>
          <p:cNvPr id="897026" name="Rectangle 2"/>
          <p:cNvSpPr>
            <a:spLocks noGrp="1" noRot="1" noChangeAspect="1" noChangeArrowheads="1" noTextEdit="1"/>
          </p:cNvSpPr>
          <p:nvPr>
            <p:ph type="sldImg"/>
          </p:nvPr>
        </p:nvSpPr>
        <p:spPr>
          <a:ln/>
        </p:spPr>
      </p:sp>
      <p:sp>
        <p:nvSpPr>
          <p:cNvPr id="897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9C02EC-C6DC-4C40-8B8C-B46FE091EC4B}" type="slidenum">
              <a:rPr lang="en-US"/>
              <a:pPr/>
              <a:t>14</a:t>
            </a:fld>
            <a:endParaRPr lang="en-US"/>
          </a:p>
        </p:txBody>
      </p:sp>
      <p:sp>
        <p:nvSpPr>
          <p:cNvPr id="898050" name="Rectangle 2"/>
          <p:cNvSpPr>
            <a:spLocks noGrp="1" noRot="1" noChangeAspect="1" noChangeArrowheads="1" noTextEdit="1"/>
          </p:cNvSpPr>
          <p:nvPr>
            <p:ph type="sldImg"/>
          </p:nvPr>
        </p:nvSpPr>
        <p:spPr>
          <a:ln/>
        </p:spPr>
      </p:sp>
      <p:sp>
        <p:nvSpPr>
          <p:cNvPr id="898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2BE8CE-F13D-4260-8049-51406AD232AD}" type="slidenum">
              <a:rPr lang="en-US"/>
              <a:pPr/>
              <a:t>15</a:t>
            </a:fld>
            <a:endParaRPr lang="en-US"/>
          </a:p>
        </p:txBody>
      </p:sp>
      <p:sp>
        <p:nvSpPr>
          <p:cNvPr id="899074" name="Rectangle 2"/>
          <p:cNvSpPr>
            <a:spLocks noGrp="1" noRot="1" noChangeAspect="1" noChangeArrowheads="1" noTextEdit="1"/>
          </p:cNvSpPr>
          <p:nvPr>
            <p:ph type="sldImg"/>
          </p:nvPr>
        </p:nvSpPr>
        <p:spPr>
          <a:ln/>
        </p:spPr>
      </p:sp>
      <p:sp>
        <p:nvSpPr>
          <p:cNvPr id="899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23BEFD-FF0C-452A-9C58-E2077DAB30EE}" type="slidenum">
              <a:rPr lang="en-US"/>
              <a:pPr/>
              <a:t>16</a:t>
            </a:fld>
            <a:endParaRPr lang="en-US"/>
          </a:p>
        </p:txBody>
      </p:sp>
      <p:sp>
        <p:nvSpPr>
          <p:cNvPr id="900098" name="Rectangle 2"/>
          <p:cNvSpPr>
            <a:spLocks noGrp="1" noRot="1" noChangeAspect="1" noChangeArrowheads="1" noTextEdit="1"/>
          </p:cNvSpPr>
          <p:nvPr>
            <p:ph type="sldImg"/>
          </p:nvPr>
        </p:nvSpPr>
        <p:spPr>
          <a:ln/>
        </p:spPr>
      </p:sp>
      <p:sp>
        <p:nvSpPr>
          <p:cNvPr id="900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78D8AB-5DD3-482D-ABEF-A3609C1D954F}" type="slidenum">
              <a:rPr lang="en-US"/>
              <a:pPr/>
              <a:t>17</a:t>
            </a:fld>
            <a:endParaRPr lang="en-US"/>
          </a:p>
        </p:txBody>
      </p:sp>
      <p:sp>
        <p:nvSpPr>
          <p:cNvPr id="901122" name="Rectangle 2"/>
          <p:cNvSpPr>
            <a:spLocks noGrp="1" noRot="1" noChangeAspect="1" noChangeArrowheads="1" noTextEdit="1"/>
          </p:cNvSpPr>
          <p:nvPr>
            <p:ph type="sldImg"/>
          </p:nvPr>
        </p:nvSpPr>
        <p:spPr>
          <a:ln/>
        </p:spPr>
      </p:sp>
      <p:sp>
        <p:nvSpPr>
          <p:cNvPr id="901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9EB5CA-44DE-443D-B7E0-78895A5F788E}" type="slidenum">
              <a:rPr lang="en-US"/>
              <a:pPr/>
              <a:t>18</a:t>
            </a:fld>
            <a:endParaRPr lang="en-US"/>
          </a:p>
        </p:txBody>
      </p:sp>
      <p:sp>
        <p:nvSpPr>
          <p:cNvPr id="902146" name="Rectangle 2"/>
          <p:cNvSpPr>
            <a:spLocks noGrp="1" noRot="1" noChangeAspect="1" noChangeArrowheads="1" noTextEdit="1"/>
          </p:cNvSpPr>
          <p:nvPr>
            <p:ph type="sldImg"/>
          </p:nvPr>
        </p:nvSpPr>
        <p:spPr>
          <a:ln/>
        </p:spPr>
      </p:sp>
      <p:sp>
        <p:nvSpPr>
          <p:cNvPr id="902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4AA731-308D-4DB7-9286-5E15E6ECAAAB}" type="slidenum">
              <a:rPr lang="en-US"/>
              <a:pPr/>
              <a:t>19</a:t>
            </a:fld>
            <a:endParaRPr lang="en-US"/>
          </a:p>
        </p:txBody>
      </p:sp>
      <p:sp>
        <p:nvSpPr>
          <p:cNvPr id="903170" name="Rectangle 2"/>
          <p:cNvSpPr>
            <a:spLocks noGrp="1" noRot="1" noChangeAspect="1" noChangeArrowheads="1" noTextEdit="1"/>
          </p:cNvSpPr>
          <p:nvPr>
            <p:ph type="sldImg"/>
          </p:nvPr>
        </p:nvSpPr>
        <p:spPr>
          <a:ln/>
        </p:spPr>
      </p:sp>
      <p:sp>
        <p:nvSpPr>
          <p:cNvPr id="903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FA2FB8-5C5E-4332-AEA6-4CE47AADEC61}" type="slidenum">
              <a:rPr lang="en-US">
                <a:solidFill>
                  <a:srgbClr val="000000"/>
                </a:solidFill>
              </a:rPr>
              <a:pPr/>
              <a:t>2</a:t>
            </a:fld>
            <a:endParaRPr lang="en-US">
              <a:solidFill>
                <a:srgbClr val="000000"/>
              </a:solidFill>
            </a:endParaRPr>
          </a:p>
        </p:txBody>
      </p:sp>
      <p:sp>
        <p:nvSpPr>
          <p:cNvPr id="885762" name="Rectangle 2"/>
          <p:cNvSpPr>
            <a:spLocks noGrp="1" noRot="1" noChangeAspect="1" noChangeArrowheads="1" noTextEdit="1"/>
          </p:cNvSpPr>
          <p:nvPr>
            <p:ph type="sldImg"/>
          </p:nvPr>
        </p:nvSpPr>
        <p:spPr>
          <a:ln/>
        </p:spPr>
      </p:sp>
      <p:sp>
        <p:nvSpPr>
          <p:cNvPr id="885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124CF0-B6C4-4515-B394-757C71DBA17D}" type="slidenum">
              <a:rPr lang="en-US"/>
              <a:pPr/>
              <a:t>20</a:t>
            </a:fld>
            <a:endParaRPr lang="en-US"/>
          </a:p>
        </p:txBody>
      </p:sp>
      <p:sp>
        <p:nvSpPr>
          <p:cNvPr id="904194" name="Rectangle 2"/>
          <p:cNvSpPr>
            <a:spLocks noGrp="1" noRot="1" noChangeAspect="1" noChangeArrowheads="1" noTextEdit="1"/>
          </p:cNvSpPr>
          <p:nvPr>
            <p:ph type="sldImg"/>
          </p:nvPr>
        </p:nvSpPr>
        <p:spPr>
          <a:ln/>
        </p:spPr>
      </p:sp>
      <p:sp>
        <p:nvSpPr>
          <p:cNvPr id="904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2A8189-46A6-498C-BF8A-3CAB7026AD2D}" type="slidenum">
              <a:rPr lang="en-US"/>
              <a:pPr/>
              <a:t>21</a:t>
            </a:fld>
            <a:endParaRPr lang="en-US"/>
          </a:p>
        </p:txBody>
      </p:sp>
      <p:sp>
        <p:nvSpPr>
          <p:cNvPr id="905218" name="Rectangle 2"/>
          <p:cNvSpPr>
            <a:spLocks noGrp="1" noRot="1" noChangeAspect="1" noChangeArrowheads="1" noTextEdit="1"/>
          </p:cNvSpPr>
          <p:nvPr>
            <p:ph type="sldImg"/>
          </p:nvPr>
        </p:nvSpPr>
        <p:spPr>
          <a:ln/>
        </p:spPr>
      </p:sp>
      <p:sp>
        <p:nvSpPr>
          <p:cNvPr id="905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9F1CA3-F2B6-406C-9E7E-8C9E833AED57}" type="slidenum">
              <a:rPr lang="en-US"/>
              <a:pPr/>
              <a:t>22</a:t>
            </a:fld>
            <a:endParaRPr lang="en-US"/>
          </a:p>
        </p:txBody>
      </p:sp>
      <p:sp>
        <p:nvSpPr>
          <p:cNvPr id="906242" name="Rectangle 2"/>
          <p:cNvSpPr>
            <a:spLocks noGrp="1" noRot="1" noChangeAspect="1" noChangeArrowheads="1" noTextEdit="1"/>
          </p:cNvSpPr>
          <p:nvPr>
            <p:ph type="sldImg"/>
          </p:nvPr>
        </p:nvSpPr>
        <p:spPr>
          <a:ln/>
        </p:spPr>
      </p:sp>
      <p:sp>
        <p:nvSpPr>
          <p:cNvPr id="906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E8B9E8-D571-4017-A8F4-D259B4D274FC}" type="slidenum">
              <a:rPr lang="en-US"/>
              <a:pPr/>
              <a:t>23</a:t>
            </a:fld>
            <a:endParaRPr lang="en-US"/>
          </a:p>
        </p:txBody>
      </p:sp>
      <p:sp>
        <p:nvSpPr>
          <p:cNvPr id="907266" name="Rectangle 2"/>
          <p:cNvSpPr>
            <a:spLocks noGrp="1" noRot="1" noChangeAspect="1" noChangeArrowheads="1" noTextEdit="1"/>
          </p:cNvSpPr>
          <p:nvPr>
            <p:ph type="sldImg"/>
          </p:nvPr>
        </p:nvSpPr>
        <p:spPr>
          <a:ln/>
        </p:spPr>
      </p:sp>
      <p:sp>
        <p:nvSpPr>
          <p:cNvPr id="907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AB39B6-2FB3-4451-9587-07048E0719C7}" type="slidenum">
              <a:rPr lang="en-US"/>
              <a:pPr/>
              <a:t>24</a:t>
            </a:fld>
            <a:endParaRPr lang="en-US"/>
          </a:p>
        </p:txBody>
      </p:sp>
      <p:sp>
        <p:nvSpPr>
          <p:cNvPr id="908290" name="Rectangle 2"/>
          <p:cNvSpPr>
            <a:spLocks noGrp="1" noRot="1" noChangeAspect="1" noChangeArrowheads="1" noTextEdit="1"/>
          </p:cNvSpPr>
          <p:nvPr>
            <p:ph type="sldImg"/>
          </p:nvPr>
        </p:nvSpPr>
        <p:spPr>
          <a:ln/>
        </p:spPr>
      </p:sp>
      <p:sp>
        <p:nvSpPr>
          <p:cNvPr id="908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551DCF-F9D7-4923-A0BA-9D8CC04283D4}" type="slidenum">
              <a:rPr lang="en-US"/>
              <a:pPr/>
              <a:t>25</a:t>
            </a:fld>
            <a:endParaRPr lang="en-US"/>
          </a:p>
        </p:txBody>
      </p:sp>
      <p:sp>
        <p:nvSpPr>
          <p:cNvPr id="909314" name="Rectangle 2"/>
          <p:cNvSpPr>
            <a:spLocks noGrp="1" noRot="1" noChangeAspect="1" noChangeArrowheads="1" noTextEdit="1"/>
          </p:cNvSpPr>
          <p:nvPr>
            <p:ph type="sldImg"/>
          </p:nvPr>
        </p:nvSpPr>
        <p:spPr>
          <a:ln/>
        </p:spPr>
      </p:sp>
      <p:sp>
        <p:nvSpPr>
          <p:cNvPr id="909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31F7DA-A182-4ADA-8B6A-E75E4F003B74}" type="slidenum">
              <a:rPr lang="en-US"/>
              <a:pPr/>
              <a:t>26</a:t>
            </a:fld>
            <a:endParaRPr lang="en-US"/>
          </a:p>
        </p:txBody>
      </p:sp>
      <p:sp>
        <p:nvSpPr>
          <p:cNvPr id="910338" name="Rectangle 2"/>
          <p:cNvSpPr>
            <a:spLocks noGrp="1" noRot="1" noChangeAspect="1" noChangeArrowheads="1" noTextEdit="1"/>
          </p:cNvSpPr>
          <p:nvPr>
            <p:ph type="sldImg"/>
          </p:nvPr>
        </p:nvSpPr>
        <p:spPr>
          <a:ln/>
        </p:spPr>
      </p:sp>
      <p:sp>
        <p:nvSpPr>
          <p:cNvPr id="910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21C873-D9B8-4263-8C70-9747D207B058}" type="slidenum">
              <a:rPr lang="en-US"/>
              <a:pPr/>
              <a:t>27</a:t>
            </a:fld>
            <a:endParaRPr lang="en-US"/>
          </a:p>
        </p:txBody>
      </p:sp>
      <p:sp>
        <p:nvSpPr>
          <p:cNvPr id="911362" name="Rectangle 2"/>
          <p:cNvSpPr>
            <a:spLocks noGrp="1" noRot="1" noChangeAspect="1" noChangeArrowheads="1" noTextEdit="1"/>
          </p:cNvSpPr>
          <p:nvPr>
            <p:ph type="sldImg"/>
          </p:nvPr>
        </p:nvSpPr>
        <p:spPr>
          <a:ln/>
        </p:spPr>
      </p:sp>
      <p:sp>
        <p:nvSpPr>
          <p:cNvPr id="911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858CFE-AE5A-46B6-84CF-55F3F5F64017}" type="slidenum">
              <a:rPr lang="en-US"/>
              <a:pPr/>
              <a:t>28</a:t>
            </a:fld>
            <a:endParaRPr lang="en-US"/>
          </a:p>
        </p:txBody>
      </p:sp>
      <p:sp>
        <p:nvSpPr>
          <p:cNvPr id="912386" name="Rectangle 2"/>
          <p:cNvSpPr>
            <a:spLocks noGrp="1" noRot="1" noChangeAspect="1" noChangeArrowheads="1" noTextEdit="1"/>
          </p:cNvSpPr>
          <p:nvPr>
            <p:ph type="sldImg"/>
          </p:nvPr>
        </p:nvSpPr>
        <p:spPr>
          <a:ln/>
        </p:spPr>
      </p:sp>
      <p:sp>
        <p:nvSpPr>
          <p:cNvPr id="912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8A375E-AA30-4437-9421-97419B36B32B}" type="slidenum">
              <a:rPr lang="en-US"/>
              <a:pPr/>
              <a:t>29</a:t>
            </a:fld>
            <a:endParaRPr lang="en-US"/>
          </a:p>
        </p:txBody>
      </p:sp>
      <p:sp>
        <p:nvSpPr>
          <p:cNvPr id="913410" name="Rectangle 2"/>
          <p:cNvSpPr>
            <a:spLocks noGrp="1" noRot="1" noChangeAspect="1" noChangeArrowheads="1" noTextEdit="1"/>
          </p:cNvSpPr>
          <p:nvPr>
            <p:ph type="sldImg"/>
          </p:nvPr>
        </p:nvSpPr>
        <p:spPr>
          <a:ln/>
        </p:spPr>
      </p:sp>
      <p:sp>
        <p:nvSpPr>
          <p:cNvPr id="913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0E251E-C007-4EAF-B314-CBC90C84701B}" type="slidenum">
              <a:rPr lang="en-US"/>
              <a:pPr/>
              <a:t>3</a:t>
            </a:fld>
            <a:endParaRPr lang="en-US"/>
          </a:p>
        </p:txBody>
      </p:sp>
      <p:sp>
        <p:nvSpPr>
          <p:cNvPr id="886786" name="Rectangle 2"/>
          <p:cNvSpPr>
            <a:spLocks noGrp="1" noRot="1" noChangeAspect="1" noChangeArrowheads="1" noTextEdit="1"/>
          </p:cNvSpPr>
          <p:nvPr>
            <p:ph type="sldImg"/>
          </p:nvPr>
        </p:nvSpPr>
        <p:spPr>
          <a:ln/>
        </p:spPr>
      </p:sp>
      <p:sp>
        <p:nvSpPr>
          <p:cNvPr id="886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BDE557-0AA5-4E1A-BA98-1F1ACF9AC2A7}" type="slidenum">
              <a:rPr lang="en-US"/>
              <a:pPr/>
              <a:t>30</a:t>
            </a:fld>
            <a:endParaRPr lang="en-US"/>
          </a:p>
        </p:txBody>
      </p:sp>
      <p:sp>
        <p:nvSpPr>
          <p:cNvPr id="914434" name="Rectangle 2"/>
          <p:cNvSpPr>
            <a:spLocks noGrp="1" noRot="1" noChangeAspect="1" noChangeArrowheads="1" noTextEdit="1"/>
          </p:cNvSpPr>
          <p:nvPr>
            <p:ph type="sldImg"/>
          </p:nvPr>
        </p:nvSpPr>
        <p:spPr>
          <a:ln/>
        </p:spPr>
      </p:sp>
      <p:sp>
        <p:nvSpPr>
          <p:cNvPr id="914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F175EB-0094-4D0F-BBFB-6070E42FE57C}" type="slidenum">
              <a:rPr lang="en-US"/>
              <a:pPr/>
              <a:t>31</a:t>
            </a:fld>
            <a:endParaRPr lang="en-US"/>
          </a:p>
        </p:txBody>
      </p:sp>
      <p:sp>
        <p:nvSpPr>
          <p:cNvPr id="915458" name="Rectangle 2"/>
          <p:cNvSpPr>
            <a:spLocks noGrp="1" noRot="1" noChangeAspect="1" noChangeArrowheads="1" noTextEdit="1"/>
          </p:cNvSpPr>
          <p:nvPr>
            <p:ph type="sldImg"/>
          </p:nvPr>
        </p:nvSpPr>
        <p:spPr>
          <a:ln/>
        </p:spPr>
      </p:sp>
      <p:sp>
        <p:nvSpPr>
          <p:cNvPr id="915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82EEE5-9698-405B-8CBA-B5F4917FCBF2}" type="slidenum">
              <a:rPr lang="en-US"/>
              <a:pPr/>
              <a:t>32</a:t>
            </a:fld>
            <a:endParaRPr lang="en-US"/>
          </a:p>
        </p:txBody>
      </p:sp>
      <p:sp>
        <p:nvSpPr>
          <p:cNvPr id="916482" name="Rectangle 2"/>
          <p:cNvSpPr>
            <a:spLocks noGrp="1" noRot="1" noChangeAspect="1" noChangeArrowheads="1" noTextEdit="1"/>
          </p:cNvSpPr>
          <p:nvPr>
            <p:ph type="sldImg"/>
          </p:nvPr>
        </p:nvSpPr>
        <p:spPr>
          <a:ln/>
        </p:spPr>
      </p:sp>
      <p:sp>
        <p:nvSpPr>
          <p:cNvPr id="916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BA9353-E05B-4591-9704-B8369BF6E566}" type="slidenum">
              <a:rPr lang="en-US"/>
              <a:pPr/>
              <a:t>33</a:t>
            </a:fld>
            <a:endParaRPr lang="en-US"/>
          </a:p>
        </p:txBody>
      </p:sp>
      <p:sp>
        <p:nvSpPr>
          <p:cNvPr id="917506" name="Rectangle 2"/>
          <p:cNvSpPr>
            <a:spLocks noGrp="1" noRot="1" noChangeAspect="1" noChangeArrowheads="1" noTextEdit="1"/>
          </p:cNvSpPr>
          <p:nvPr>
            <p:ph type="sldImg"/>
          </p:nvPr>
        </p:nvSpPr>
        <p:spPr>
          <a:ln/>
        </p:spPr>
      </p:sp>
      <p:sp>
        <p:nvSpPr>
          <p:cNvPr id="917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02598D-62A1-4E64-9BBC-5B9A1AE5FE7F}" type="slidenum">
              <a:rPr lang="en-US"/>
              <a:pPr/>
              <a:t>34</a:t>
            </a:fld>
            <a:endParaRPr lang="en-US"/>
          </a:p>
        </p:txBody>
      </p:sp>
      <p:sp>
        <p:nvSpPr>
          <p:cNvPr id="918530" name="Rectangle 2"/>
          <p:cNvSpPr>
            <a:spLocks noGrp="1" noRot="1" noChangeAspect="1" noChangeArrowheads="1" noTextEdit="1"/>
          </p:cNvSpPr>
          <p:nvPr>
            <p:ph type="sldImg"/>
          </p:nvPr>
        </p:nvSpPr>
        <p:spPr>
          <a:ln/>
        </p:spPr>
      </p:sp>
      <p:sp>
        <p:nvSpPr>
          <p:cNvPr id="918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FD1E22-D805-4D35-A494-89401856546C}" type="slidenum">
              <a:rPr lang="en-US"/>
              <a:pPr/>
              <a:t>35</a:t>
            </a:fld>
            <a:endParaRPr lang="en-US"/>
          </a:p>
        </p:txBody>
      </p:sp>
      <p:sp>
        <p:nvSpPr>
          <p:cNvPr id="919554" name="Rectangle 2"/>
          <p:cNvSpPr>
            <a:spLocks noGrp="1" noRot="1" noChangeAspect="1" noChangeArrowheads="1" noTextEdit="1"/>
          </p:cNvSpPr>
          <p:nvPr>
            <p:ph type="sldImg"/>
          </p:nvPr>
        </p:nvSpPr>
        <p:spPr>
          <a:ln/>
        </p:spPr>
      </p:sp>
      <p:sp>
        <p:nvSpPr>
          <p:cNvPr id="919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1B79C8-0968-417C-9E47-A9B7ACFBA33C}" type="slidenum">
              <a:rPr lang="en-US"/>
              <a:pPr/>
              <a:t>36</a:t>
            </a:fld>
            <a:endParaRPr lang="en-US"/>
          </a:p>
        </p:txBody>
      </p:sp>
      <p:sp>
        <p:nvSpPr>
          <p:cNvPr id="920578" name="Rectangle 2"/>
          <p:cNvSpPr>
            <a:spLocks noGrp="1" noRot="1" noChangeAspect="1" noChangeArrowheads="1" noTextEdit="1"/>
          </p:cNvSpPr>
          <p:nvPr>
            <p:ph type="sldImg"/>
          </p:nvPr>
        </p:nvSpPr>
        <p:spPr>
          <a:ln/>
        </p:spPr>
      </p:sp>
      <p:sp>
        <p:nvSpPr>
          <p:cNvPr id="920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1FFED5-A82B-4C11-9FFD-FC22CE349EC5}" type="slidenum">
              <a:rPr lang="en-US"/>
              <a:pPr/>
              <a:t>37</a:t>
            </a:fld>
            <a:endParaRPr lang="en-US"/>
          </a:p>
        </p:txBody>
      </p:sp>
      <p:sp>
        <p:nvSpPr>
          <p:cNvPr id="921602" name="Rectangle 2"/>
          <p:cNvSpPr>
            <a:spLocks noGrp="1" noRot="1" noChangeAspect="1" noChangeArrowheads="1" noTextEdit="1"/>
          </p:cNvSpPr>
          <p:nvPr>
            <p:ph type="sldImg"/>
          </p:nvPr>
        </p:nvSpPr>
        <p:spPr>
          <a:ln/>
        </p:spPr>
      </p:sp>
      <p:sp>
        <p:nvSpPr>
          <p:cNvPr id="921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50C429-917B-4D32-9951-EE87EC108666}" type="slidenum">
              <a:rPr lang="en-US"/>
              <a:pPr/>
              <a:t>38</a:t>
            </a:fld>
            <a:endParaRPr lang="en-US"/>
          </a:p>
        </p:txBody>
      </p:sp>
      <p:sp>
        <p:nvSpPr>
          <p:cNvPr id="922626" name="Rectangle 2"/>
          <p:cNvSpPr>
            <a:spLocks noGrp="1" noRot="1" noChangeAspect="1" noChangeArrowheads="1" noTextEdit="1"/>
          </p:cNvSpPr>
          <p:nvPr>
            <p:ph type="sldImg"/>
          </p:nvPr>
        </p:nvSpPr>
        <p:spPr>
          <a:ln/>
        </p:spPr>
      </p:sp>
      <p:sp>
        <p:nvSpPr>
          <p:cNvPr id="922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F62926-58D6-442C-8CA4-7D097904D707}" type="slidenum">
              <a:rPr lang="en-US"/>
              <a:pPr/>
              <a:t>39</a:t>
            </a:fld>
            <a:endParaRPr lang="en-US"/>
          </a:p>
        </p:txBody>
      </p:sp>
      <p:sp>
        <p:nvSpPr>
          <p:cNvPr id="923650" name="Rectangle 2"/>
          <p:cNvSpPr>
            <a:spLocks noGrp="1" noRot="1" noChangeAspect="1" noChangeArrowheads="1" noTextEdit="1"/>
          </p:cNvSpPr>
          <p:nvPr>
            <p:ph type="sldImg"/>
          </p:nvPr>
        </p:nvSpPr>
        <p:spPr>
          <a:ln/>
        </p:spPr>
      </p:sp>
      <p:sp>
        <p:nvSpPr>
          <p:cNvPr id="923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2CA335-7D7A-443A-A214-1DA13D91677B}" type="slidenum">
              <a:rPr lang="en-US"/>
              <a:pPr/>
              <a:t>4</a:t>
            </a:fld>
            <a:endParaRPr lang="en-US"/>
          </a:p>
        </p:txBody>
      </p:sp>
      <p:sp>
        <p:nvSpPr>
          <p:cNvPr id="887810" name="Rectangle 2"/>
          <p:cNvSpPr>
            <a:spLocks noGrp="1" noRot="1" noChangeAspect="1" noChangeArrowheads="1" noTextEdit="1"/>
          </p:cNvSpPr>
          <p:nvPr>
            <p:ph type="sldImg"/>
          </p:nvPr>
        </p:nvSpPr>
        <p:spPr>
          <a:ln/>
        </p:spPr>
      </p:sp>
      <p:sp>
        <p:nvSpPr>
          <p:cNvPr id="887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8E92F0-C1F8-4E1A-952F-04AA37B455BE}" type="slidenum">
              <a:rPr lang="en-US"/>
              <a:pPr/>
              <a:t>40</a:t>
            </a:fld>
            <a:endParaRPr lang="en-US"/>
          </a:p>
        </p:txBody>
      </p:sp>
      <p:sp>
        <p:nvSpPr>
          <p:cNvPr id="924674" name="Rectangle 2"/>
          <p:cNvSpPr>
            <a:spLocks noGrp="1" noRot="1" noChangeAspect="1" noChangeArrowheads="1" noTextEdit="1"/>
          </p:cNvSpPr>
          <p:nvPr>
            <p:ph type="sldImg"/>
          </p:nvPr>
        </p:nvSpPr>
        <p:spPr>
          <a:ln/>
        </p:spPr>
      </p:sp>
      <p:sp>
        <p:nvSpPr>
          <p:cNvPr id="924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C956EA-8292-450C-A681-9F0927B79D0D}" type="slidenum">
              <a:rPr lang="en-US"/>
              <a:pPr/>
              <a:t>41</a:t>
            </a:fld>
            <a:endParaRPr lang="en-US"/>
          </a:p>
        </p:txBody>
      </p:sp>
      <p:sp>
        <p:nvSpPr>
          <p:cNvPr id="925698" name="Rectangle 2"/>
          <p:cNvSpPr>
            <a:spLocks noGrp="1" noRot="1" noChangeAspect="1" noChangeArrowheads="1" noTextEdit="1"/>
          </p:cNvSpPr>
          <p:nvPr>
            <p:ph type="sldImg"/>
          </p:nvPr>
        </p:nvSpPr>
        <p:spPr>
          <a:ln/>
        </p:spPr>
      </p:sp>
      <p:sp>
        <p:nvSpPr>
          <p:cNvPr id="925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FE0C11-6028-4EAC-BFFA-B191384B5857}" type="slidenum">
              <a:rPr lang="en-US"/>
              <a:pPr/>
              <a:t>42</a:t>
            </a:fld>
            <a:endParaRPr lang="en-US"/>
          </a:p>
        </p:txBody>
      </p:sp>
      <p:sp>
        <p:nvSpPr>
          <p:cNvPr id="926722" name="Rectangle 2"/>
          <p:cNvSpPr>
            <a:spLocks noGrp="1" noRot="1" noChangeAspect="1" noChangeArrowheads="1" noTextEdit="1"/>
          </p:cNvSpPr>
          <p:nvPr>
            <p:ph type="sldImg"/>
          </p:nvPr>
        </p:nvSpPr>
        <p:spPr>
          <a:ln/>
        </p:spPr>
      </p:sp>
      <p:sp>
        <p:nvSpPr>
          <p:cNvPr id="926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213DF6-EB11-41B3-BC65-0AC37DAED3F3}" type="slidenum">
              <a:rPr lang="en-US"/>
              <a:pPr/>
              <a:t>43</a:t>
            </a:fld>
            <a:endParaRPr lang="en-US"/>
          </a:p>
        </p:txBody>
      </p:sp>
      <p:sp>
        <p:nvSpPr>
          <p:cNvPr id="927746" name="Rectangle 2"/>
          <p:cNvSpPr>
            <a:spLocks noGrp="1" noRot="1" noChangeAspect="1" noChangeArrowheads="1" noTextEdit="1"/>
          </p:cNvSpPr>
          <p:nvPr>
            <p:ph type="sldImg"/>
          </p:nvPr>
        </p:nvSpPr>
        <p:spPr>
          <a:ln/>
        </p:spPr>
      </p:sp>
      <p:sp>
        <p:nvSpPr>
          <p:cNvPr id="927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51BCCC-0686-4A72-BA98-A65033CED79D}" type="slidenum">
              <a:rPr lang="en-US"/>
              <a:pPr/>
              <a:t>44</a:t>
            </a:fld>
            <a:endParaRPr lang="en-US"/>
          </a:p>
        </p:txBody>
      </p:sp>
      <p:sp>
        <p:nvSpPr>
          <p:cNvPr id="928770" name="Rectangle 2"/>
          <p:cNvSpPr>
            <a:spLocks noGrp="1" noRot="1" noChangeAspect="1" noChangeArrowheads="1" noTextEdit="1"/>
          </p:cNvSpPr>
          <p:nvPr>
            <p:ph type="sldImg"/>
          </p:nvPr>
        </p:nvSpPr>
        <p:spPr>
          <a:ln/>
        </p:spPr>
      </p:sp>
      <p:sp>
        <p:nvSpPr>
          <p:cNvPr id="928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DFA05A-E957-4783-A749-2F813D83169F}" type="slidenum">
              <a:rPr lang="en-US"/>
              <a:pPr/>
              <a:t>45</a:t>
            </a:fld>
            <a:endParaRPr lang="en-US"/>
          </a:p>
        </p:txBody>
      </p:sp>
      <p:sp>
        <p:nvSpPr>
          <p:cNvPr id="929794" name="Rectangle 2"/>
          <p:cNvSpPr>
            <a:spLocks noGrp="1" noRot="1" noChangeAspect="1" noChangeArrowheads="1" noTextEdit="1"/>
          </p:cNvSpPr>
          <p:nvPr>
            <p:ph type="sldImg"/>
          </p:nvPr>
        </p:nvSpPr>
        <p:spPr>
          <a:ln/>
        </p:spPr>
      </p:sp>
      <p:sp>
        <p:nvSpPr>
          <p:cNvPr id="929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43135E-025C-4403-A521-1D9B2503C512}" type="slidenum">
              <a:rPr lang="en-US"/>
              <a:pPr/>
              <a:t>46</a:t>
            </a:fld>
            <a:endParaRPr lang="en-US"/>
          </a:p>
        </p:txBody>
      </p:sp>
      <p:sp>
        <p:nvSpPr>
          <p:cNvPr id="930818" name="Rectangle 2"/>
          <p:cNvSpPr>
            <a:spLocks noGrp="1" noRot="1" noChangeAspect="1" noChangeArrowheads="1" noTextEdit="1"/>
          </p:cNvSpPr>
          <p:nvPr>
            <p:ph type="sldImg"/>
          </p:nvPr>
        </p:nvSpPr>
        <p:spPr>
          <a:ln/>
        </p:spPr>
      </p:sp>
      <p:sp>
        <p:nvSpPr>
          <p:cNvPr id="930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174698-CDE4-442B-B36B-4FCDD6ACB0C7}" type="slidenum">
              <a:rPr lang="en-US"/>
              <a:pPr/>
              <a:t>47</a:t>
            </a:fld>
            <a:endParaRPr lang="en-US"/>
          </a:p>
        </p:txBody>
      </p:sp>
      <p:sp>
        <p:nvSpPr>
          <p:cNvPr id="931842" name="Rectangle 2"/>
          <p:cNvSpPr>
            <a:spLocks noGrp="1" noRot="1" noChangeAspect="1" noChangeArrowheads="1" noTextEdit="1"/>
          </p:cNvSpPr>
          <p:nvPr>
            <p:ph type="sldImg"/>
          </p:nvPr>
        </p:nvSpPr>
        <p:spPr>
          <a:ln/>
        </p:spPr>
      </p:sp>
      <p:sp>
        <p:nvSpPr>
          <p:cNvPr id="931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5224AC-014E-4B84-A5D7-02B4A0A58E32}" type="slidenum">
              <a:rPr lang="en-US"/>
              <a:pPr/>
              <a:t>48</a:t>
            </a:fld>
            <a:endParaRPr lang="en-US"/>
          </a:p>
        </p:txBody>
      </p:sp>
      <p:sp>
        <p:nvSpPr>
          <p:cNvPr id="932866" name="Rectangle 2"/>
          <p:cNvSpPr>
            <a:spLocks noGrp="1" noRot="1" noChangeAspect="1" noChangeArrowheads="1" noTextEdit="1"/>
          </p:cNvSpPr>
          <p:nvPr>
            <p:ph type="sldImg"/>
          </p:nvPr>
        </p:nvSpPr>
        <p:spPr>
          <a:ln/>
        </p:spPr>
      </p:sp>
      <p:sp>
        <p:nvSpPr>
          <p:cNvPr id="932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471723-BB75-4A74-89D1-61E2AD19F30B}" type="slidenum">
              <a:rPr lang="en-US"/>
              <a:pPr/>
              <a:t>49</a:t>
            </a:fld>
            <a:endParaRPr lang="en-US"/>
          </a:p>
        </p:txBody>
      </p:sp>
      <p:sp>
        <p:nvSpPr>
          <p:cNvPr id="933890" name="Rectangle 2"/>
          <p:cNvSpPr>
            <a:spLocks noGrp="1" noRot="1" noChangeAspect="1" noChangeArrowheads="1" noTextEdit="1"/>
          </p:cNvSpPr>
          <p:nvPr>
            <p:ph type="sldImg"/>
          </p:nvPr>
        </p:nvSpPr>
        <p:spPr>
          <a:ln/>
        </p:spPr>
      </p:sp>
      <p:sp>
        <p:nvSpPr>
          <p:cNvPr id="933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4A2C4F-3EA5-4829-8E1A-BFA805BAC384}" type="slidenum">
              <a:rPr lang="en-US"/>
              <a:pPr/>
              <a:t>5</a:t>
            </a:fld>
            <a:endParaRPr lang="en-US"/>
          </a:p>
        </p:txBody>
      </p:sp>
      <p:sp>
        <p:nvSpPr>
          <p:cNvPr id="888834" name="Rectangle 2"/>
          <p:cNvSpPr>
            <a:spLocks noGrp="1" noRot="1" noChangeAspect="1" noChangeArrowheads="1" noTextEdit="1"/>
          </p:cNvSpPr>
          <p:nvPr>
            <p:ph type="sldImg"/>
          </p:nvPr>
        </p:nvSpPr>
        <p:spPr>
          <a:ln/>
        </p:spPr>
      </p:sp>
      <p:sp>
        <p:nvSpPr>
          <p:cNvPr id="888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788F2D-20B0-4C12-9C55-F3319CD6FF87}" type="slidenum">
              <a:rPr lang="en-US"/>
              <a:pPr/>
              <a:t>50</a:t>
            </a:fld>
            <a:endParaRPr lang="en-US"/>
          </a:p>
        </p:txBody>
      </p:sp>
      <p:sp>
        <p:nvSpPr>
          <p:cNvPr id="934914" name="Rectangle 2"/>
          <p:cNvSpPr>
            <a:spLocks noGrp="1" noRot="1" noChangeAspect="1" noChangeArrowheads="1" noTextEdit="1"/>
          </p:cNvSpPr>
          <p:nvPr>
            <p:ph type="sldImg"/>
          </p:nvPr>
        </p:nvSpPr>
        <p:spPr>
          <a:ln/>
        </p:spPr>
      </p:sp>
      <p:sp>
        <p:nvSpPr>
          <p:cNvPr id="934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8AB1A7-708E-4F67-9793-BCFFAADB2CCC}" type="slidenum">
              <a:rPr lang="en-US"/>
              <a:pPr/>
              <a:t>51</a:t>
            </a:fld>
            <a:endParaRPr lang="en-US"/>
          </a:p>
        </p:txBody>
      </p:sp>
      <p:sp>
        <p:nvSpPr>
          <p:cNvPr id="935938" name="Rectangle 2"/>
          <p:cNvSpPr>
            <a:spLocks noGrp="1" noRot="1" noChangeAspect="1" noChangeArrowheads="1" noTextEdit="1"/>
          </p:cNvSpPr>
          <p:nvPr>
            <p:ph type="sldImg"/>
          </p:nvPr>
        </p:nvSpPr>
        <p:spPr>
          <a:ln/>
        </p:spPr>
      </p:sp>
      <p:sp>
        <p:nvSpPr>
          <p:cNvPr id="935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2AF6B1-4A9A-4711-9198-24F354ACBFC4}" type="slidenum">
              <a:rPr lang="en-US"/>
              <a:pPr/>
              <a:t>52</a:t>
            </a:fld>
            <a:endParaRPr lang="en-US"/>
          </a:p>
        </p:txBody>
      </p:sp>
      <p:sp>
        <p:nvSpPr>
          <p:cNvPr id="936962" name="Rectangle 2"/>
          <p:cNvSpPr>
            <a:spLocks noGrp="1" noRot="1" noChangeAspect="1" noChangeArrowheads="1" noTextEdit="1"/>
          </p:cNvSpPr>
          <p:nvPr>
            <p:ph type="sldImg"/>
          </p:nvPr>
        </p:nvSpPr>
        <p:spPr>
          <a:ln/>
        </p:spPr>
      </p:sp>
      <p:sp>
        <p:nvSpPr>
          <p:cNvPr id="936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793D08-87B7-47F5-8846-EB572F58730B}" type="slidenum">
              <a:rPr lang="en-US"/>
              <a:pPr/>
              <a:t>53</a:t>
            </a:fld>
            <a:endParaRPr lang="en-US"/>
          </a:p>
        </p:txBody>
      </p:sp>
      <p:sp>
        <p:nvSpPr>
          <p:cNvPr id="937986" name="Rectangle 2"/>
          <p:cNvSpPr>
            <a:spLocks noGrp="1" noRot="1" noChangeAspect="1" noChangeArrowheads="1" noTextEdit="1"/>
          </p:cNvSpPr>
          <p:nvPr>
            <p:ph type="sldImg"/>
          </p:nvPr>
        </p:nvSpPr>
        <p:spPr>
          <a:ln/>
        </p:spPr>
      </p:sp>
      <p:sp>
        <p:nvSpPr>
          <p:cNvPr id="937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846EB0-2A0C-4CF7-973D-F600A4B4C970}" type="slidenum">
              <a:rPr lang="en-US"/>
              <a:pPr/>
              <a:t>54</a:t>
            </a:fld>
            <a:endParaRPr lang="en-US"/>
          </a:p>
        </p:txBody>
      </p:sp>
      <p:sp>
        <p:nvSpPr>
          <p:cNvPr id="939010" name="Rectangle 2"/>
          <p:cNvSpPr>
            <a:spLocks noGrp="1" noRot="1" noChangeAspect="1" noChangeArrowheads="1" noTextEdit="1"/>
          </p:cNvSpPr>
          <p:nvPr>
            <p:ph type="sldImg"/>
          </p:nvPr>
        </p:nvSpPr>
        <p:spPr>
          <a:ln/>
        </p:spPr>
      </p:sp>
      <p:sp>
        <p:nvSpPr>
          <p:cNvPr id="939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ED2870-4BE9-427E-8E5D-9960554FEAED}" type="slidenum">
              <a:rPr lang="en-US"/>
              <a:pPr/>
              <a:t>55</a:t>
            </a:fld>
            <a:endParaRPr lang="en-US"/>
          </a:p>
        </p:txBody>
      </p:sp>
      <p:sp>
        <p:nvSpPr>
          <p:cNvPr id="940034" name="Rectangle 2"/>
          <p:cNvSpPr>
            <a:spLocks noGrp="1" noRot="1" noChangeAspect="1" noChangeArrowheads="1" noTextEdit="1"/>
          </p:cNvSpPr>
          <p:nvPr>
            <p:ph type="sldImg"/>
          </p:nvPr>
        </p:nvSpPr>
        <p:spPr>
          <a:ln/>
        </p:spPr>
      </p:sp>
      <p:sp>
        <p:nvSpPr>
          <p:cNvPr id="940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C37B1F-83DF-4DD6-B345-DAF3AD86F2C3}" type="slidenum">
              <a:rPr lang="en-US"/>
              <a:pPr/>
              <a:t>56</a:t>
            </a:fld>
            <a:endParaRPr lang="en-US"/>
          </a:p>
        </p:txBody>
      </p:sp>
      <p:sp>
        <p:nvSpPr>
          <p:cNvPr id="941058" name="Rectangle 2"/>
          <p:cNvSpPr>
            <a:spLocks noGrp="1" noRot="1" noChangeAspect="1" noChangeArrowheads="1" noTextEdit="1"/>
          </p:cNvSpPr>
          <p:nvPr>
            <p:ph type="sldImg"/>
          </p:nvPr>
        </p:nvSpPr>
        <p:spPr>
          <a:ln/>
        </p:spPr>
      </p:sp>
      <p:sp>
        <p:nvSpPr>
          <p:cNvPr id="941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7B3DA9-45AA-4713-9D8E-731338BD590F}" type="slidenum">
              <a:rPr lang="en-US"/>
              <a:pPr/>
              <a:t>57</a:t>
            </a:fld>
            <a:endParaRPr lang="en-US"/>
          </a:p>
        </p:txBody>
      </p:sp>
      <p:sp>
        <p:nvSpPr>
          <p:cNvPr id="942082" name="Rectangle 2"/>
          <p:cNvSpPr>
            <a:spLocks noGrp="1" noRot="1" noChangeAspect="1" noChangeArrowheads="1" noTextEdit="1"/>
          </p:cNvSpPr>
          <p:nvPr>
            <p:ph type="sldImg"/>
          </p:nvPr>
        </p:nvSpPr>
        <p:spPr>
          <a:ln/>
        </p:spPr>
      </p:sp>
      <p:sp>
        <p:nvSpPr>
          <p:cNvPr id="942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C40B75-1A32-42E2-83A5-85176F5CBC23}" type="slidenum">
              <a:rPr lang="en-US"/>
              <a:pPr/>
              <a:t>58</a:t>
            </a:fld>
            <a:endParaRPr lang="en-US"/>
          </a:p>
        </p:txBody>
      </p:sp>
      <p:sp>
        <p:nvSpPr>
          <p:cNvPr id="943106" name="Rectangle 2"/>
          <p:cNvSpPr>
            <a:spLocks noGrp="1" noRot="1" noChangeAspect="1" noChangeArrowheads="1" noTextEdit="1"/>
          </p:cNvSpPr>
          <p:nvPr>
            <p:ph type="sldImg"/>
          </p:nvPr>
        </p:nvSpPr>
        <p:spPr>
          <a:ln/>
        </p:spPr>
      </p:sp>
      <p:sp>
        <p:nvSpPr>
          <p:cNvPr id="943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145F11-A756-47B0-AA52-1C4D90BAF607}" type="slidenum">
              <a:rPr lang="en-US"/>
              <a:pPr/>
              <a:t>59</a:t>
            </a:fld>
            <a:endParaRPr lang="en-US"/>
          </a:p>
        </p:txBody>
      </p:sp>
      <p:sp>
        <p:nvSpPr>
          <p:cNvPr id="944130" name="Rectangle 2"/>
          <p:cNvSpPr>
            <a:spLocks noGrp="1" noRot="1" noChangeAspect="1" noChangeArrowheads="1" noTextEdit="1"/>
          </p:cNvSpPr>
          <p:nvPr>
            <p:ph type="sldImg"/>
          </p:nvPr>
        </p:nvSpPr>
        <p:spPr>
          <a:ln/>
        </p:spPr>
      </p:sp>
      <p:sp>
        <p:nvSpPr>
          <p:cNvPr id="944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12C7F6-8266-42F8-B0F5-7219088AF7EB}" type="slidenum">
              <a:rPr lang="en-US"/>
              <a:pPr/>
              <a:t>6</a:t>
            </a:fld>
            <a:endParaRPr lang="en-US"/>
          </a:p>
        </p:txBody>
      </p:sp>
      <p:sp>
        <p:nvSpPr>
          <p:cNvPr id="889858" name="Rectangle 2"/>
          <p:cNvSpPr>
            <a:spLocks noGrp="1" noRot="1" noChangeAspect="1" noChangeArrowheads="1" noTextEdit="1"/>
          </p:cNvSpPr>
          <p:nvPr>
            <p:ph type="sldImg"/>
          </p:nvPr>
        </p:nvSpPr>
        <p:spPr>
          <a:ln/>
        </p:spPr>
      </p:sp>
      <p:sp>
        <p:nvSpPr>
          <p:cNvPr id="889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052049-4109-415C-B0BF-E0EA4109FD87}" type="slidenum">
              <a:rPr lang="en-US"/>
              <a:pPr/>
              <a:t>60</a:t>
            </a:fld>
            <a:endParaRPr lang="en-US"/>
          </a:p>
        </p:txBody>
      </p:sp>
      <p:sp>
        <p:nvSpPr>
          <p:cNvPr id="945154" name="Rectangle 2"/>
          <p:cNvSpPr>
            <a:spLocks noGrp="1" noRot="1" noChangeAspect="1" noChangeArrowheads="1" noTextEdit="1"/>
          </p:cNvSpPr>
          <p:nvPr>
            <p:ph type="sldImg"/>
          </p:nvPr>
        </p:nvSpPr>
        <p:spPr>
          <a:ln/>
        </p:spPr>
      </p:sp>
      <p:sp>
        <p:nvSpPr>
          <p:cNvPr id="945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9916D1-55D4-4C78-BCA9-F28BC7C5E86D}" type="slidenum">
              <a:rPr lang="en-US"/>
              <a:pPr/>
              <a:t>61</a:t>
            </a:fld>
            <a:endParaRPr lang="en-US"/>
          </a:p>
        </p:txBody>
      </p:sp>
      <p:sp>
        <p:nvSpPr>
          <p:cNvPr id="946178" name="Rectangle 2"/>
          <p:cNvSpPr>
            <a:spLocks noGrp="1" noRot="1" noChangeAspect="1" noChangeArrowheads="1" noTextEdit="1"/>
          </p:cNvSpPr>
          <p:nvPr>
            <p:ph type="sldImg"/>
          </p:nvPr>
        </p:nvSpPr>
        <p:spPr>
          <a:ln/>
        </p:spPr>
      </p:sp>
      <p:sp>
        <p:nvSpPr>
          <p:cNvPr id="946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090638-8B56-4CF3-9EE2-5B9233EB69A1}" type="slidenum">
              <a:rPr lang="en-US"/>
              <a:pPr/>
              <a:t>62</a:t>
            </a:fld>
            <a:endParaRPr lang="en-US"/>
          </a:p>
        </p:txBody>
      </p:sp>
      <p:sp>
        <p:nvSpPr>
          <p:cNvPr id="947202" name="Rectangle 2"/>
          <p:cNvSpPr>
            <a:spLocks noGrp="1" noRot="1" noChangeAspect="1" noChangeArrowheads="1" noTextEdit="1"/>
          </p:cNvSpPr>
          <p:nvPr>
            <p:ph type="sldImg"/>
          </p:nvPr>
        </p:nvSpPr>
        <p:spPr>
          <a:ln/>
        </p:spPr>
      </p:sp>
      <p:sp>
        <p:nvSpPr>
          <p:cNvPr id="947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F87D3F-02A3-4A96-BD6D-5D0B43F64E78}" type="slidenum">
              <a:rPr lang="en-US"/>
              <a:pPr/>
              <a:t>63</a:t>
            </a:fld>
            <a:endParaRPr lang="en-US"/>
          </a:p>
        </p:txBody>
      </p:sp>
      <p:sp>
        <p:nvSpPr>
          <p:cNvPr id="948226" name="Rectangle 2"/>
          <p:cNvSpPr>
            <a:spLocks noGrp="1" noRot="1" noChangeAspect="1" noChangeArrowheads="1" noTextEdit="1"/>
          </p:cNvSpPr>
          <p:nvPr>
            <p:ph type="sldImg"/>
          </p:nvPr>
        </p:nvSpPr>
        <p:spPr>
          <a:ln/>
        </p:spPr>
      </p:sp>
      <p:sp>
        <p:nvSpPr>
          <p:cNvPr id="948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3E2B93-6F06-4B06-AE8F-DB07DEC7B028}" type="slidenum">
              <a:rPr lang="en-US"/>
              <a:pPr/>
              <a:t>64</a:t>
            </a:fld>
            <a:endParaRPr lang="en-US"/>
          </a:p>
        </p:txBody>
      </p:sp>
      <p:sp>
        <p:nvSpPr>
          <p:cNvPr id="949250" name="Rectangle 2"/>
          <p:cNvSpPr>
            <a:spLocks noGrp="1" noRot="1" noChangeAspect="1" noChangeArrowheads="1" noTextEdit="1"/>
          </p:cNvSpPr>
          <p:nvPr>
            <p:ph type="sldImg"/>
          </p:nvPr>
        </p:nvSpPr>
        <p:spPr>
          <a:ln/>
        </p:spPr>
      </p:sp>
      <p:sp>
        <p:nvSpPr>
          <p:cNvPr id="949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613B2A-78CD-4D6D-A41D-0279FCA8428C}" type="slidenum">
              <a:rPr lang="en-US"/>
              <a:pPr/>
              <a:t>65</a:t>
            </a:fld>
            <a:endParaRPr lang="en-US"/>
          </a:p>
        </p:txBody>
      </p:sp>
      <p:sp>
        <p:nvSpPr>
          <p:cNvPr id="950274" name="Rectangle 2"/>
          <p:cNvSpPr>
            <a:spLocks noGrp="1" noRot="1" noChangeAspect="1" noChangeArrowheads="1" noTextEdit="1"/>
          </p:cNvSpPr>
          <p:nvPr>
            <p:ph type="sldImg"/>
          </p:nvPr>
        </p:nvSpPr>
        <p:spPr>
          <a:ln/>
        </p:spPr>
      </p:sp>
      <p:sp>
        <p:nvSpPr>
          <p:cNvPr id="950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281E74-8859-4CFA-8EAA-E98987717F6F}" type="slidenum">
              <a:rPr lang="en-US"/>
              <a:pPr/>
              <a:t>66</a:t>
            </a:fld>
            <a:endParaRPr lang="en-US"/>
          </a:p>
        </p:txBody>
      </p:sp>
      <p:sp>
        <p:nvSpPr>
          <p:cNvPr id="951298" name="Rectangle 2"/>
          <p:cNvSpPr>
            <a:spLocks noGrp="1" noRot="1" noChangeAspect="1" noChangeArrowheads="1" noTextEdit="1"/>
          </p:cNvSpPr>
          <p:nvPr>
            <p:ph type="sldImg"/>
          </p:nvPr>
        </p:nvSpPr>
        <p:spPr>
          <a:ln/>
        </p:spPr>
      </p:sp>
      <p:sp>
        <p:nvSpPr>
          <p:cNvPr id="951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056BDF-39A7-4E28-8039-534CE353923E}" type="slidenum">
              <a:rPr lang="en-US"/>
              <a:pPr/>
              <a:t>67</a:t>
            </a:fld>
            <a:endParaRPr lang="en-US"/>
          </a:p>
        </p:txBody>
      </p:sp>
      <p:sp>
        <p:nvSpPr>
          <p:cNvPr id="952322" name="Rectangle 2"/>
          <p:cNvSpPr>
            <a:spLocks noGrp="1" noRot="1" noChangeAspect="1" noChangeArrowheads="1" noTextEdit="1"/>
          </p:cNvSpPr>
          <p:nvPr>
            <p:ph type="sldImg"/>
          </p:nvPr>
        </p:nvSpPr>
        <p:spPr>
          <a:ln/>
        </p:spPr>
      </p:sp>
      <p:sp>
        <p:nvSpPr>
          <p:cNvPr id="952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38204C-9B18-4753-BD09-FF4938A34990}" type="slidenum">
              <a:rPr lang="en-US"/>
              <a:pPr/>
              <a:t>68</a:t>
            </a:fld>
            <a:endParaRPr lang="en-US"/>
          </a:p>
        </p:txBody>
      </p:sp>
      <p:sp>
        <p:nvSpPr>
          <p:cNvPr id="953346" name="Rectangle 2"/>
          <p:cNvSpPr>
            <a:spLocks noGrp="1" noRot="1" noChangeAspect="1" noChangeArrowheads="1" noTextEdit="1"/>
          </p:cNvSpPr>
          <p:nvPr>
            <p:ph type="sldImg"/>
          </p:nvPr>
        </p:nvSpPr>
        <p:spPr>
          <a:ln/>
        </p:spPr>
      </p:sp>
      <p:sp>
        <p:nvSpPr>
          <p:cNvPr id="953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F06A82-B539-4B32-8FB2-9C58BA112D92}" type="slidenum">
              <a:rPr lang="en-US"/>
              <a:pPr/>
              <a:t>69</a:t>
            </a:fld>
            <a:endParaRPr lang="en-US"/>
          </a:p>
        </p:txBody>
      </p:sp>
      <p:sp>
        <p:nvSpPr>
          <p:cNvPr id="954370" name="Rectangle 2"/>
          <p:cNvSpPr>
            <a:spLocks noGrp="1" noRot="1" noChangeAspect="1" noChangeArrowheads="1" noTextEdit="1"/>
          </p:cNvSpPr>
          <p:nvPr>
            <p:ph type="sldImg"/>
          </p:nvPr>
        </p:nvSpPr>
        <p:spPr>
          <a:ln/>
        </p:spPr>
      </p:sp>
      <p:sp>
        <p:nvSpPr>
          <p:cNvPr id="954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25D95E-8B7E-4052-AC48-BF949BCDCF6C}" type="slidenum">
              <a:rPr lang="en-US"/>
              <a:pPr/>
              <a:t>7</a:t>
            </a:fld>
            <a:endParaRPr lang="en-US"/>
          </a:p>
        </p:txBody>
      </p:sp>
      <p:sp>
        <p:nvSpPr>
          <p:cNvPr id="890882" name="Rectangle 2"/>
          <p:cNvSpPr>
            <a:spLocks noGrp="1" noRot="1" noChangeAspect="1" noChangeArrowheads="1" noTextEdit="1"/>
          </p:cNvSpPr>
          <p:nvPr>
            <p:ph type="sldImg"/>
          </p:nvPr>
        </p:nvSpPr>
        <p:spPr>
          <a:ln/>
        </p:spPr>
      </p:sp>
      <p:sp>
        <p:nvSpPr>
          <p:cNvPr id="890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8A850C-4E39-46E7-972A-4E92C9B113BA}" type="slidenum">
              <a:rPr lang="en-US"/>
              <a:pPr/>
              <a:t>70</a:t>
            </a:fld>
            <a:endParaRPr lang="en-US"/>
          </a:p>
        </p:txBody>
      </p:sp>
      <p:sp>
        <p:nvSpPr>
          <p:cNvPr id="955394" name="Rectangle 2"/>
          <p:cNvSpPr>
            <a:spLocks noGrp="1" noRot="1" noChangeAspect="1" noChangeArrowheads="1" noTextEdit="1"/>
          </p:cNvSpPr>
          <p:nvPr>
            <p:ph type="sldImg"/>
          </p:nvPr>
        </p:nvSpPr>
        <p:spPr>
          <a:ln/>
        </p:spPr>
      </p:sp>
      <p:sp>
        <p:nvSpPr>
          <p:cNvPr id="955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D7893E-70AE-4589-B67A-E8B2F6B1C12A}" type="slidenum">
              <a:rPr lang="en-US"/>
              <a:pPr/>
              <a:t>71</a:t>
            </a:fld>
            <a:endParaRPr lang="en-US"/>
          </a:p>
        </p:txBody>
      </p:sp>
      <p:sp>
        <p:nvSpPr>
          <p:cNvPr id="956418" name="Rectangle 2"/>
          <p:cNvSpPr>
            <a:spLocks noGrp="1" noRot="1" noChangeAspect="1" noChangeArrowheads="1" noTextEdit="1"/>
          </p:cNvSpPr>
          <p:nvPr>
            <p:ph type="sldImg"/>
          </p:nvPr>
        </p:nvSpPr>
        <p:spPr>
          <a:ln/>
        </p:spPr>
      </p:sp>
      <p:sp>
        <p:nvSpPr>
          <p:cNvPr id="956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854DB3-C3EE-4873-A5BE-4035ED91CC3F}" type="slidenum">
              <a:rPr lang="en-US"/>
              <a:pPr/>
              <a:t>72</a:t>
            </a:fld>
            <a:endParaRPr lang="en-US"/>
          </a:p>
        </p:txBody>
      </p:sp>
      <p:sp>
        <p:nvSpPr>
          <p:cNvPr id="957442" name="Rectangle 2"/>
          <p:cNvSpPr>
            <a:spLocks noGrp="1" noRot="1" noChangeAspect="1" noChangeArrowheads="1" noTextEdit="1"/>
          </p:cNvSpPr>
          <p:nvPr>
            <p:ph type="sldImg"/>
          </p:nvPr>
        </p:nvSpPr>
        <p:spPr>
          <a:ln/>
        </p:spPr>
      </p:sp>
      <p:sp>
        <p:nvSpPr>
          <p:cNvPr id="957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38D70B-6D58-453F-89F4-E125A4A36083}" type="slidenum">
              <a:rPr lang="en-US"/>
              <a:pPr/>
              <a:t>73</a:t>
            </a:fld>
            <a:endParaRPr lang="en-US"/>
          </a:p>
        </p:txBody>
      </p:sp>
      <p:sp>
        <p:nvSpPr>
          <p:cNvPr id="958466" name="Rectangle 2"/>
          <p:cNvSpPr>
            <a:spLocks noGrp="1" noRot="1" noChangeAspect="1" noChangeArrowheads="1" noTextEdit="1"/>
          </p:cNvSpPr>
          <p:nvPr>
            <p:ph type="sldImg"/>
          </p:nvPr>
        </p:nvSpPr>
        <p:spPr>
          <a:ln/>
        </p:spPr>
      </p:sp>
      <p:sp>
        <p:nvSpPr>
          <p:cNvPr id="958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F1AC5B-6794-4E7B-BFCF-5C165A18AAE7}" type="slidenum">
              <a:rPr lang="en-US"/>
              <a:pPr/>
              <a:t>74</a:t>
            </a:fld>
            <a:endParaRPr lang="en-US"/>
          </a:p>
        </p:txBody>
      </p:sp>
      <p:sp>
        <p:nvSpPr>
          <p:cNvPr id="959490" name="Rectangle 2"/>
          <p:cNvSpPr>
            <a:spLocks noGrp="1" noRot="1" noChangeAspect="1" noChangeArrowheads="1" noTextEdit="1"/>
          </p:cNvSpPr>
          <p:nvPr>
            <p:ph type="sldImg"/>
          </p:nvPr>
        </p:nvSpPr>
        <p:spPr>
          <a:ln/>
        </p:spPr>
      </p:sp>
      <p:sp>
        <p:nvSpPr>
          <p:cNvPr id="959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567FAB-09C9-494E-9206-3B475D40BE9D}" type="slidenum">
              <a:rPr lang="en-US"/>
              <a:pPr/>
              <a:t>75</a:t>
            </a:fld>
            <a:endParaRPr lang="en-US"/>
          </a:p>
        </p:txBody>
      </p:sp>
      <p:sp>
        <p:nvSpPr>
          <p:cNvPr id="960514" name="Rectangle 2"/>
          <p:cNvSpPr>
            <a:spLocks noGrp="1" noRot="1" noChangeAspect="1" noChangeArrowheads="1" noTextEdit="1"/>
          </p:cNvSpPr>
          <p:nvPr>
            <p:ph type="sldImg"/>
          </p:nvPr>
        </p:nvSpPr>
        <p:spPr>
          <a:ln/>
        </p:spPr>
      </p:sp>
      <p:sp>
        <p:nvSpPr>
          <p:cNvPr id="960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41D908-0C73-4604-9A2E-69FD782C5975}" type="slidenum">
              <a:rPr lang="en-US"/>
              <a:pPr/>
              <a:t>76</a:t>
            </a:fld>
            <a:endParaRPr lang="en-US"/>
          </a:p>
        </p:txBody>
      </p:sp>
      <p:sp>
        <p:nvSpPr>
          <p:cNvPr id="961538" name="Rectangle 2"/>
          <p:cNvSpPr>
            <a:spLocks noGrp="1" noRot="1" noChangeAspect="1" noChangeArrowheads="1" noTextEdit="1"/>
          </p:cNvSpPr>
          <p:nvPr>
            <p:ph type="sldImg"/>
          </p:nvPr>
        </p:nvSpPr>
        <p:spPr>
          <a:ln/>
        </p:spPr>
      </p:sp>
      <p:sp>
        <p:nvSpPr>
          <p:cNvPr id="961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97B894-D202-4767-A390-0484A480E64A}" type="slidenum">
              <a:rPr lang="en-US"/>
              <a:pPr/>
              <a:t>77</a:t>
            </a:fld>
            <a:endParaRPr lang="en-US"/>
          </a:p>
        </p:txBody>
      </p:sp>
      <p:sp>
        <p:nvSpPr>
          <p:cNvPr id="962562" name="Rectangle 2"/>
          <p:cNvSpPr>
            <a:spLocks noGrp="1" noRot="1" noChangeAspect="1" noChangeArrowheads="1" noTextEdit="1"/>
          </p:cNvSpPr>
          <p:nvPr>
            <p:ph type="sldImg"/>
          </p:nvPr>
        </p:nvSpPr>
        <p:spPr>
          <a:ln/>
        </p:spPr>
      </p:sp>
      <p:sp>
        <p:nvSpPr>
          <p:cNvPr id="962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C604F8-1095-4037-8687-56E685AD205B}" type="slidenum">
              <a:rPr lang="en-US"/>
              <a:pPr/>
              <a:t>78</a:t>
            </a:fld>
            <a:endParaRPr lang="en-US"/>
          </a:p>
        </p:txBody>
      </p:sp>
      <p:sp>
        <p:nvSpPr>
          <p:cNvPr id="963586" name="Rectangle 2"/>
          <p:cNvSpPr>
            <a:spLocks noGrp="1" noRot="1" noChangeAspect="1" noChangeArrowheads="1" noTextEdit="1"/>
          </p:cNvSpPr>
          <p:nvPr>
            <p:ph type="sldImg"/>
          </p:nvPr>
        </p:nvSpPr>
        <p:spPr>
          <a:ln/>
        </p:spPr>
      </p:sp>
      <p:sp>
        <p:nvSpPr>
          <p:cNvPr id="963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29D2AA-3B26-47DA-B51E-D0C6D0465C2F}" type="slidenum">
              <a:rPr lang="en-US"/>
              <a:pPr/>
              <a:t>79</a:t>
            </a:fld>
            <a:endParaRPr lang="en-US"/>
          </a:p>
        </p:txBody>
      </p:sp>
      <p:sp>
        <p:nvSpPr>
          <p:cNvPr id="964610" name="Rectangle 2"/>
          <p:cNvSpPr>
            <a:spLocks noGrp="1" noRot="1" noChangeAspect="1" noChangeArrowheads="1" noTextEdit="1"/>
          </p:cNvSpPr>
          <p:nvPr>
            <p:ph type="sldImg"/>
          </p:nvPr>
        </p:nvSpPr>
        <p:spPr>
          <a:ln/>
        </p:spPr>
      </p:sp>
      <p:sp>
        <p:nvSpPr>
          <p:cNvPr id="964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7652E7-640E-4E90-8BD1-FE224E4EE7D5}" type="slidenum">
              <a:rPr lang="en-US"/>
              <a:pPr/>
              <a:t>8</a:t>
            </a:fld>
            <a:endParaRPr lang="en-US"/>
          </a:p>
        </p:txBody>
      </p:sp>
      <p:sp>
        <p:nvSpPr>
          <p:cNvPr id="891906" name="Rectangle 2"/>
          <p:cNvSpPr>
            <a:spLocks noGrp="1" noRot="1" noChangeAspect="1" noChangeArrowheads="1" noTextEdit="1"/>
          </p:cNvSpPr>
          <p:nvPr>
            <p:ph type="sldImg"/>
          </p:nvPr>
        </p:nvSpPr>
        <p:spPr>
          <a:ln/>
        </p:spPr>
      </p:sp>
      <p:sp>
        <p:nvSpPr>
          <p:cNvPr id="891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03AFD7-D1E8-44A2-9266-6BA2771A4D6E}" type="slidenum">
              <a:rPr lang="en-US"/>
              <a:pPr/>
              <a:t>80</a:t>
            </a:fld>
            <a:endParaRPr lang="en-US"/>
          </a:p>
        </p:txBody>
      </p:sp>
      <p:sp>
        <p:nvSpPr>
          <p:cNvPr id="965634" name="Rectangle 2"/>
          <p:cNvSpPr>
            <a:spLocks noGrp="1" noRot="1" noChangeAspect="1" noChangeArrowheads="1" noTextEdit="1"/>
          </p:cNvSpPr>
          <p:nvPr>
            <p:ph type="sldImg"/>
          </p:nvPr>
        </p:nvSpPr>
        <p:spPr>
          <a:ln/>
        </p:spPr>
      </p:sp>
      <p:sp>
        <p:nvSpPr>
          <p:cNvPr id="965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FEB469-2675-426F-A12D-625FCA086D3E}" type="slidenum">
              <a:rPr lang="en-US"/>
              <a:pPr/>
              <a:t>81</a:t>
            </a:fld>
            <a:endParaRPr lang="en-US"/>
          </a:p>
        </p:txBody>
      </p:sp>
      <p:sp>
        <p:nvSpPr>
          <p:cNvPr id="966658" name="Rectangle 2"/>
          <p:cNvSpPr>
            <a:spLocks noGrp="1" noRot="1" noChangeAspect="1" noChangeArrowheads="1" noTextEdit="1"/>
          </p:cNvSpPr>
          <p:nvPr>
            <p:ph type="sldImg"/>
          </p:nvPr>
        </p:nvSpPr>
        <p:spPr>
          <a:ln/>
        </p:spPr>
      </p:sp>
      <p:sp>
        <p:nvSpPr>
          <p:cNvPr id="966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B13B7F-1354-415E-B49B-931D9BEFEBF6}" type="slidenum">
              <a:rPr lang="en-US"/>
              <a:pPr/>
              <a:t>82</a:t>
            </a:fld>
            <a:endParaRPr lang="en-US"/>
          </a:p>
        </p:txBody>
      </p:sp>
      <p:sp>
        <p:nvSpPr>
          <p:cNvPr id="967682" name="Rectangle 2"/>
          <p:cNvSpPr>
            <a:spLocks noGrp="1" noRot="1" noChangeAspect="1" noChangeArrowheads="1" noTextEdit="1"/>
          </p:cNvSpPr>
          <p:nvPr>
            <p:ph type="sldImg"/>
          </p:nvPr>
        </p:nvSpPr>
        <p:spPr>
          <a:ln/>
        </p:spPr>
      </p:sp>
      <p:sp>
        <p:nvSpPr>
          <p:cNvPr id="967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BA2710-2852-4B97-813C-F3C5C0586C7A}" type="slidenum">
              <a:rPr lang="en-US"/>
              <a:pPr/>
              <a:t>83</a:t>
            </a:fld>
            <a:endParaRPr lang="en-US"/>
          </a:p>
        </p:txBody>
      </p:sp>
      <p:sp>
        <p:nvSpPr>
          <p:cNvPr id="968706" name="Rectangle 2"/>
          <p:cNvSpPr>
            <a:spLocks noGrp="1" noRot="1" noChangeAspect="1" noChangeArrowheads="1" noTextEdit="1"/>
          </p:cNvSpPr>
          <p:nvPr>
            <p:ph type="sldImg"/>
          </p:nvPr>
        </p:nvSpPr>
        <p:spPr>
          <a:ln/>
        </p:spPr>
      </p:sp>
      <p:sp>
        <p:nvSpPr>
          <p:cNvPr id="968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940D81-7F47-4510-8E85-F73A93F38FD2}" type="slidenum">
              <a:rPr lang="en-US"/>
              <a:pPr/>
              <a:t>84</a:t>
            </a:fld>
            <a:endParaRPr lang="en-US"/>
          </a:p>
        </p:txBody>
      </p:sp>
      <p:sp>
        <p:nvSpPr>
          <p:cNvPr id="969730" name="Rectangle 2"/>
          <p:cNvSpPr>
            <a:spLocks noGrp="1" noRot="1" noChangeAspect="1" noChangeArrowheads="1" noTextEdit="1"/>
          </p:cNvSpPr>
          <p:nvPr>
            <p:ph type="sldImg"/>
          </p:nvPr>
        </p:nvSpPr>
        <p:spPr>
          <a:ln/>
        </p:spPr>
      </p:sp>
      <p:sp>
        <p:nvSpPr>
          <p:cNvPr id="969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2936E2-144B-4B80-9BC2-FE77A0908866}" type="slidenum">
              <a:rPr lang="en-US"/>
              <a:pPr/>
              <a:t>85</a:t>
            </a:fld>
            <a:endParaRPr lang="en-US"/>
          </a:p>
        </p:txBody>
      </p:sp>
      <p:sp>
        <p:nvSpPr>
          <p:cNvPr id="970754" name="Rectangle 2"/>
          <p:cNvSpPr>
            <a:spLocks noGrp="1" noRot="1" noChangeAspect="1" noChangeArrowheads="1" noTextEdit="1"/>
          </p:cNvSpPr>
          <p:nvPr>
            <p:ph type="sldImg"/>
          </p:nvPr>
        </p:nvSpPr>
        <p:spPr>
          <a:ln/>
        </p:spPr>
      </p:sp>
      <p:sp>
        <p:nvSpPr>
          <p:cNvPr id="970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CA9564-F8A5-40C8-94D4-B32E38DD7FEC}" type="slidenum">
              <a:rPr lang="en-US"/>
              <a:pPr/>
              <a:t>86</a:t>
            </a:fld>
            <a:endParaRPr lang="en-US"/>
          </a:p>
        </p:txBody>
      </p:sp>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E66AF4-4B8A-40FD-8403-A566730F7725}" type="slidenum">
              <a:rPr lang="en-US"/>
              <a:pPr/>
              <a:t>87</a:t>
            </a:fld>
            <a:endParaRPr lang="en-US"/>
          </a:p>
        </p:txBody>
      </p:sp>
      <p:sp>
        <p:nvSpPr>
          <p:cNvPr id="972802" name="Rectangle 2"/>
          <p:cNvSpPr>
            <a:spLocks noGrp="1" noRot="1" noChangeAspect="1" noChangeArrowheads="1" noTextEdit="1"/>
          </p:cNvSpPr>
          <p:nvPr>
            <p:ph type="sldImg"/>
          </p:nvPr>
        </p:nvSpPr>
        <p:spPr>
          <a:ln/>
        </p:spPr>
      </p:sp>
      <p:sp>
        <p:nvSpPr>
          <p:cNvPr id="972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6FFF14-D8E9-43CC-847B-9A8900C61F5B}" type="slidenum">
              <a:rPr lang="en-US"/>
              <a:pPr/>
              <a:t>88</a:t>
            </a:fld>
            <a:endParaRPr lang="en-US"/>
          </a:p>
        </p:txBody>
      </p:sp>
      <p:sp>
        <p:nvSpPr>
          <p:cNvPr id="973826" name="Rectangle 2"/>
          <p:cNvSpPr>
            <a:spLocks noGrp="1" noRot="1" noChangeAspect="1" noChangeArrowheads="1" noTextEdit="1"/>
          </p:cNvSpPr>
          <p:nvPr>
            <p:ph type="sldImg"/>
          </p:nvPr>
        </p:nvSpPr>
        <p:spPr>
          <a:ln/>
        </p:spPr>
      </p:sp>
      <p:sp>
        <p:nvSpPr>
          <p:cNvPr id="973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6E7726-4160-4877-B409-D3FB40C96D3D}" type="slidenum">
              <a:rPr lang="en-US"/>
              <a:pPr/>
              <a:t>89</a:t>
            </a:fld>
            <a:endParaRPr lang="en-US"/>
          </a:p>
        </p:txBody>
      </p:sp>
      <p:sp>
        <p:nvSpPr>
          <p:cNvPr id="974850" name="Rectangle 2"/>
          <p:cNvSpPr>
            <a:spLocks noGrp="1" noRot="1" noChangeAspect="1" noChangeArrowheads="1" noTextEdit="1"/>
          </p:cNvSpPr>
          <p:nvPr>
            <p:ph type="sldImg"/>
          </p:nvPr>
        </p:nvSpPr>
        <p:spPr>
          <a:ln/>
        </p:spPr>
      </p:sp>
      <p:sp>
        <p:nvSpPr>
          <p:cNvPr id="974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030791-BAB7-49E4-B9E9-00DE1ECE1633}" type="slidenum">
              <a:rPr lang="en-US"/>
              <a:pPr/>
              <a:t>9</a:t>
            </a:fld>
            <a:endParaRPr lang="en-US"/>
          </a:p>
        </p:txBody>
      </p:sp>
      <p:sp>
        <p:nvSpPr>
          <p:cNvPr id="892930" name="Rectangle 2"/>
          <p:cNvSpPr>
            <a:spLocks noGrp="1" noRot="1" noChangeAspect="1" noChangeArrowheads="1" noTextEdit="1"/>
          </p:cNvSpPr>
          <p:nvPr>
            <p:ph type="sldImg"/>
          </p:nvPr>
        </p:nvSpPr>
        <p:spPr>
          <a:ln/>
        </p:spPr>
      </p:sp>
      <p:sp>
        <p:nvSpPr>
          <p:cNvPr id="892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0A0E17-31C1-45C2-A4CE-259BA1BB560A}" type="slidenum">
              <a:rPr lang="en-US"/>
              <a:pPr/>
              <a:t>90</a:t>
            </a:fld>
            <a:endParaRPr lang="en-US"/>
          </a:p>
        </p:txBody>
      </p:sp>
      <p:sp>
        <p:nvSpPr>
          <p:cNvPr id="975874" name="Rectangle 2"/>
          <p:cNvSpPr>
            <a:spLocks noGrp="1" noRot="1" noChangeAspect="1" noChangeArrowheads="1" noTextEdit="1"/>
          </p:cNvSpPr>
          <p:nvPr>
            <p:ph type="sldImg"/>
          </p:nvPr>
        </p:nvSpPr>
        <p:spPr>
          <a:ln/>
        </p:spPr>
      </p:sp>
      <p:sp>
        <p:nvSpPr>
          <p:cNvPr id="975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B6DE21-2809-457F-AD62-62B27EE8B4D6}" type="slidenum">
              <a:rPr lang="en-US"/>
              <a:pPr/>
              <a:t>91</a:t>
            </a:fld>
            <a:endParaRPr lang="en-US"/>
          </a:p>
        </p:txBody>
      </p:sp>
      <p:sp>
        <p:nvSpPr>
          <p:cNvPr id="976898" name="Rectangle 2"/>
          <p:cNvSpPr>
            <a:spLocks noGrp="1" noRot="1" noChangeAspect="1" noChangeArrowheads="1" noTextEdit="1"/>
          </p:cNvSpPr>
          <p:nvPr>
            <p:ph type="sldImg"/>
          </p:nvPr>
        </p:nvSpPr>
        <p:spPr>
          <a:ln/>
        </p:spPr>
      </p:sp>
      <p:sp>
        <p:nvSpPr>
          <p:cNvPr id="976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74AF22-DF8F-445E-89BA-9D67F939DD72}" type="slidenum">
              <a:rPr lang="en-US"/>
              <a:pPr/>
              <a:t>92</a:t>
            </a:fld>
            <a:endParaRPr lang="en-US"/>
          </a:p>
        </p:txBody>
      </p:sp>
      <p:sp>
        <p:nvSpPr>
          <p:cNvPr id="977922" name="Rectangle 2"/>
          <p:cNvSpPr>
            <a:spLocks noGrp="1" noRot="1" noChangeAspect="1" noChangeArrowheads="1" noTextEdit="1"/>
          </p:cNvSpPr>
          <p:nvPr>
            <p:ph type="sldImg"/>
          </p:nvPr>
        </p:nvSpPr>
        <p:spPr>
          <a:ln/>
        </p:spPr>
      </p:sp>
      <p:sp>
        <p:nvSpPr>
          <p:cNvPr id="977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0990C3-0E9E-498F-BA7C-D326E4F1AD94}" type="slidenum">
              <a:rPr lang="en-US"/>
              <a:pPr/>
              <a:t>93</a:t>
            </a:fld>
            <a:endParaRPr lang="en-US"/>
          </a:p>
        </p:txBody>
      </p:sp>
      <p:sp>
        <p:nvSpPr>
          <p:cNvPr id="982018" name="Rectangle 2"/>
          <p:cNvSpPr>
            <a:spLocks noGrp="1" noRot="1" noChangeAspect="1" noChangeArrowheads="1" noTextEdit="1"/>
          </p:cNvSpPr>
          <p:nvPr>
            <p:ph type="sldImg"/>
          </p:nvPr>
        </p:nvSpPr>
        <p:spPr>
          <a:ln/>
        </p:spPr>
      </p:sp>
      <p:sp>
        <p:nvSpPr>
          <p:cNvPr id="982019" name="Rectangle 3"/>
          <p:cNvSpPr>
            <a:spLocks noGrp="1" noChangeArrowheads="1"/>
          </p:cNvSpPr>
          <p:nvPr>
            <p:ph type="body" idx="1"/>
          </p:nvPr>
        </p:nvSpPr>
        <p:spPr>
          <a:xfrm>
            <a:off x="685800" y="4343400"/>
            <a:ext cx="5486400" cy="4114800"/>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760A893-1310-4F9F-9FBF-2813CD8255A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93A0087-830C-493D-9719-FDF29FA5FCB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618780-2C2F-4A51-9248-2DF215F78E9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73FF5F4-C88F-445F-98AB-EE03E6A72FD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3BB526A-3828-4FB3-9073-D96178F9114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08C91AB-2F88-4CA0-B2DC-DA8C8069C3E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BAA3A95-8F16-42B8-B5AC-75E447737A6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1F6993A-FD36-449F-9675-628F3DFA5DB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6B9E688-818C-4D86-B300-BEDDEB8CFB4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1785181-B6E9-4432-8344-F3FC83A1C51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1A882C8-4604-4924-A99A-027EAED8B0C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CCFF"/>
            </a:gs>
            <a:gs pos="50000">
              <a:schemeClr val="bg1"/>
            </a:gs>
            <a:gs pos="100000">
              <a:srgbClr val="CCCC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400">
                <a:solidFill>
                  <a:schemeClr val="tx1"/>
                </a:solidFill>
                <a:latin typeface="+mn-lt"/>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defRPr sz="1400">
                <a:solidFill>
                  <a:schemeClr val="tx1"/>
                </a:solidFill>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400">
                <a:solidFill>
                  <a:schemeClr val="tx1"/>
                </a:solidFill>
                <a:latin typeface="+mn-lt"/>
              </a:defRPr>
            </a:lvl1pPr>
          </a:lstStyle>
          <a:p>
            <a:fld id="{4CB296CE-A4EC-420F-8505-344B08E7566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oleObject" Target="../embeddings/oleObject8.bin"/><Relationship Id="rId18" Type="http://schemas.openxmlformats.org/officeDocument/2006/relationships/oleObject" Target="../embeddings/oleObject12.bin"/><Relationship Id="rId3" Type="http://schemas.openxmlformats.org/officeDocument/2006/relationships/notesSlide" Target="../notesSlides/notesSlide52.xml"/><Relationship Id="rId7" Type="http://schemas.openxmlformats.org/officeDocument/2006/relationships/oleObject" Target="../embeddings/oleObject2.bin"/><Relationship Id="rId12" Type="http://schemas.openxmlformats.org/officeDocument/2006/relationships/oleObject" Target="../embeddings/oleObject7.bin"/><Relationship Id="rId17" Type="http://schemas.openxmlformats.org/officeDocument/2006/relationships/oleObject" Target="../embeddings/oleObject11.bin"/><Relationship Id="rId2" Type="http://schemas.openxmlformats.org/officeDocument/2006/relationships/slideLayout" Target="../slideLayouts/slideLayout7.xml"/><Relationship Id="rId16" Type="http://schemas.openxmlformats.org/officeDocument/2006/relationships/image" Target="../media/image23.png"/><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oleObject" Target="../embeddings/oleObject6.bin"/><Relationship Id="rId5" Type="http://schemas.openxmlformats.org/officeDocument/2006/relationships/image" Target="../media/image22.wmf"/><Relationship Id="rId15" Type="http://schemas.openxmlformats.org/officeDocument/2006/relationships/oleObject" Target="../embeddings/oleObject10.bin"/><Relationship Id="rId10" Type="http://schemas.openxmlformats.org/officeDocument/2006/relationships/oleObject" Target="../embeddings/oleObject5.bin"/><Relationship Id="rId19" Type="http://schemas.openxmlformats.org/officeDocument/2006/relationships/oleObject" Target="../embeddings/oleObject13.bin"/><Relationship Id="rId4" Type="http://schemas.openxmlformats.org/officeDocument/2006/relationships/image" Target="../media/image21.jpeg"/><Relationship Id="rId9" Type="http://schemas.openxmlformats.org/officeDocument/2006/relationships/oleObject" Target="../embeddings/oleObject4.bin"/><Relationship Id="rId14" Type="http://schemas.openxmlformats.org/officeDocument/2006/relationships/oleObject" Target="../embeddings/oleObject9.bin"/></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oleObject" Target="../embeddings/oleObject21.bin"/><Relationship Id="rId18" Type="http://schemas.openxmlformats.org/officeDocument/2006/relationships/oleObject" Target="../embeddings/oleObject25.bin"/><Relationship Id="rId3" Type="http://schemas.openxmlformats.org/officeDocument/2006/relationships/notesSlide" Target="../notesSlides/notesSlide53.xml"/><Relationship Id="rId7" Type="http://schemas.openxmlformats.org/officeDocument/2006/relationships/oleObject" Target="../embeddings/oleObject15.bin"/><Relationship Id="rId12" Type="http://schemas.openxmlformats.org/officeDocument/2006/relationships/oleObject" Target="../embeddings/oleObject20.bin"/><Relationship Id="rId17" Type="http://schemas.openxmlformats.org/officeDocument/2006/relationships/oleObject" Target="../embeddings/oleObject24.bin"/><Relationship Id="rId2" Type="http://schemas.openxmlformats.org/officeDocument/2006/relationships/slideLayout" Target="../slideLayouts/slideLayout7.xml"/><Relationship Id="rId16" Type="http://schemas.openxmlformats.org/officeDocument/2006/relationships/image" Target="../media/image23.png"/><Relationship Id="rId1" Type="http://schemas.openxmlformats.org/officeDocument/2006/relationships/vmlDrawing" Target="../drawings/vmlDrawing2.vml"/><Relationship Id="rId6" Type="http://schemas.openxmlformats.org/officeDocument/2006/relationships/oleObject" Target="../embeddings/oleObject14.bin"/><Relationship Id="rId11" Type="http://schemas.openxmlformats.org/officeDocument/2006/relationships/oleObject" Target="../embeddings/oleObject19.bin"/><Relationship Id="rId5" Type="http://schemas.openxmlformats.org/officeDocument/2006/relationships/image" Target="../media/image22.wmf"/><Relationship Id="rId15" Type="http://schemas.openxmlformats.org/officeDocument/2006/relationships/oleObject" Target="../embeddings/oleObject23.bin"/><Relationship Id="rId10" Type="http://schemas.openxmlformats.org/officeDocument/2006/relationships/oleObject" Target="../embeddings/oleObject18.bin"/><Relationship Id="rId19" Type="http://schemas.openxmlformats.org/officeDocument/2006/relationships/oleObject" Target="../embeddings/oleObject26.bin"/><Relationship Id="rId4" Type="http://schemas.openxmlformats.org/officeDocument/2006/relationships/image" Target="../media/image21.jpeg"/><Relationship Id="rId9" Type="http://schemas.openxmlformats.org/officeDocument/2006/relationships/oleObject" Target="../embeddings/oleObject17.bin"/><Relationship Id="rId14" Type="http://schemas.openxmlformats.org/officeDocument/2006/relationships/oleObject" Target="../embeddings/oleObject22.bin"/></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oleObject" Target="../embeddings/oleObject34.bin"/><Relationship Id="rId18" Type="http://schemas.openxmlformats.org/officeDocument/2006/relationships/oleObject" Target="../embeddings/oleObject38.bin"/><Relationship Id="rId3" Type="http://schemas.openxmlformats.org/officeDocument/2006/relationships/notesSlide" Target="../notesSlides/notesSlide54.xml"/><Relationship Id="rId7" Type="http://schemas.openxmlformats.org/officeDocument/2006/relationships/oleObject" Target="../embeddings/oleObject28.bin"/><Relationship Id="rId12" Type="http://schemas.openxmlformats.org/officeDocument/2006/relationships/oleObject" Target="../embeddings/oleObject33.bin"/><Relationship Id="rId17" Type="http://schemas.openxmlformats.org/officeDocument/2006/relationships/oleObject" Target="../embeddings/oleObject37.bin"/><Relationship Id="rId2" Type="http://schemas.openxmlformats.org/officeDocument/2006/relationships/slideLayout" Target="../slideLayouts/slideLayout7.xml"/><Relationship Id="rId16" Type="http://schemas.openxmlformats.org/officeDocument/2006/relationships/image" Target="../media/image23.png"/><Relationship Id="rId1" Type="http://schemas.openxmlformats.org/officeDocument/2006/relationships/vmlDrawing" Target="../drawings/vmlDrawing3.vml"/><Relationship Id="rId6" Type="http://schemas.openxmlformats.org/officeDocument/2006/relationships/oleObject" Target="../embeddings/oleObject27.bin"/><Relationship Id="rId11" Type="http://schemas.openxmlformats.org/officeDocument/2006/relationships/oleObject" Target="../embeddings/oleObject32.bin"/><Relationship Id="rId5" Type="http://schemas.openxmlformats.org/officeDocument/2006/relationships/image" Target="../media/image22.wmf"/><Relationship Id="rId15" Type="http://schemas.openxmlformats.org/officeDocument/2006/relationships/oleObject" Target="../embeddings/oleObject36.bin"/><Relationship Id="rId10" Type="http://schemas.openxmlformats.org/officeDocument/2006/relationships/oleObject" Target="../embeddings/oleObject31.bin"/><Relationship Id="rId19" Type="http://schemas.openxmlformats.org/officeDocument/2006/relationships/oleObject" Target="../embeddings/oleObject39.bin"/><Relationship Id="rId4" Type="http://schemas.openxmlformats.org/officeDocument/2006/relationships/image" Target="../media/image21.jpeg"/><Relationship Id="rId9" Type="http://schemas.openxmlformats.org/officeDocument/2006/relationships/oleObject" Target="../embeddings/oleObject30.bin"/><Relationship Id="rId14" Type="http://schemas.openxmlformats.org/officeDocument/2006/relationships/oleObject" Target="../embeddings/oleObject35.bin"/></Relationships>
</file>

<file path=ppt/slides/_rels/slide5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6.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5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5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5.png"/><Relationship Id="rId7" Type="http://schemas.openxmlformats.org/officeDocument/2006/relationships/image" Target="../media/image29.gif"/><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28.gif"/><Relationship Id="rId5" Type="http://schemas.openxmlformats.org/officeDocument/2006/relationships/image" Target="../media/image27.gif"/><Relationship Id="rId4" Type="http://schemas.openxmlformats.org/officeDocument/2006/relationships/image" Target="../media/image26.gif"/></Relationships>
</file>

<file path=ppt/slides/_rels/slide5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5.png"/><Relationship Id="rId7" Type="http://schemas.openxmlformats.org/officeDocument/2006/relationships/image" Target="../media/image29.gif"/><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28.gif"/><Relationship Id="rId5" Type="http://schemas.openxmlformats.org/officeDocument/2006/relationships/image" Target="../media/image27.gif"/><Relationship Id="rId4" Type="http://schemas.openxmlformats.org/officeDocument/2006/relationships/image" Target="../media/image26.gif"/></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w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jpeg"/></Relationships>
</file>

<file path=ppt/slides/_rels/slide60.xml.rels><?xml version="1.0" encoding="UTF-8" standalone="yes"?>
<Relationships xmlns="http://schemas.openxmlformats.org/package/2006/relationships"><Relationship Id="rId8" Type="http://schemas.openxmlformats.org/officeDocument/2006/relationships/image" Target="../media/image35.wmf"/><Relationship Id="rId13" Type="http://schemas.openxmlformats.org/officeDocument/2006/relationships/image" Target="../media/image40.wmf"/><Relationship Id="rId18" Type="http://schemas.openxmlformats.org/officeDocument/2006/relationships/image" Target="../media/image44.png"/><Relationship Id="rId3" Type="http://schemas.openxmlformats.org/officeDocument/2006/relationships/notesSlide" Target="../notesSlides/notesSlide60.xml"/><Relationship Id="rId7" Type="http://schemas.openxmlformats.org/officeDocument/2006/relationships/image" Target="../media/image34.wmf"/><Relationship Id="rId12" Type="http://schemas.openxmlformats.org/officeDocument/2006/relationships/image" Target="../media/image39.wmf"/><Relationship Id="rId17" Type="http://schemas.openxmlformats.org/officeDocument/2006/relationships/image" Target="../media/image43.wmf"/><Relationship Id="rId2" Type="http://schemas.openxmlformats.org/officeDocument/2006/relationships/slideLayout" Target="../slideLayouts/slideLayout7.xml"/><Relationship Id="rId16" Type="http://schemas.openxmlformats.org/officeDocument/2006/relationships/image" Target="../media/image42.wmf"/><Relationship Id="rId1" Type="http://schemas.openxmlformats.org/officeDocument/2006/relationships/vmlDrawing" Target="../drawings/vmlDrawing4.vml"/><Relationship Id="rId6" Type="http://schemas.openxmlformats.org/officeDocument/2006/relationships/image" Target="../media/image33.png"/><Relationship Id="rId11" Type="http://schemas.openxmlformats.org/officeDocument/2006/relationships/image" Target="../media/image38.wmf"/><Relationship Id="rId5" Type="http://schemas.openxmlformats.org/officeDocument/2006/relationships/image" Target="../media/image32.png"/><Relationship Id="rId15" Type="http://schemas.openxmlformats.org/officeDocument/2006/relationships/image" Target="../media/image41.wmf"/><Relationship Id="rId10" Type="http://schemas.openxmlformats.org/officeDocument/2006/relationships/image" Target="../media/image37.wmf"/><Relationship Id="rId19" Type="http://schemas.openxmlformats.org/officeDocument/2006/relationships/image" Target="../media/image45.wmf"/><Relationship Id="rId4" Type="http://schemas.openxmlformats.org/officeDocument/2006/relationships/image" Target="../media/image31.png"/><Relationship Id="rId9" Type="http://schemas.openxmlformats.org/officeDocument/2006/relationships/image" Target="../media/image36.wmf"/><Relationship Id="rId14" Type="http://schemas.openxmlformats.org/officeDocument/2006/relationships/oleObject" Target="../embeddings/oleObject40.bin"/></Relationships>
</file>

<file path=ppt/slides/_rels/slide6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1.xml"/><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33.png"/></Relationships>
</file>

<file path=ppt/slides/_rels/slide62.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2.jpeg"/><Relationship Id="rId7" Type="http://schemas.openxmlformats.org/officeDocument/2006/relationships/image" Target="../media/image50.wmf"/><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image" Target="../media/image49.wmf"/><Relationship Id="rId11" Type="http://schemas.openxmlformats.org/officeDocument/2006/relationships/image" Target="../media/image54.wmf"/><Relationship Id="rId5" Type="http://schemas.openxmlformats.org/officeDocument/2006/relationships/image" Target="../media/image48.jpeg"/><Relationship Id="rId10" Type="http://schemas.openxmlformats.org/officeDocument/2006/relationships/image" Target="../media/image53.wmf"/><Relationship Id="rId4" Type="http://schemas.openxmlformats.org/officeDocument/2006/relationships/image" Target="../media/image47.wmf"/><Relationship Id="rId9" Type="http://schemas.openxmlformats.org/officeDocument/2006/relationships/image" Target="../media/image52.png"/></Relationships>
</file>

<file path=ppt/slides/_rels/slide6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3.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51.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wmf"/><Relationship Id="rId2" Type="http://schemas.openxmlformats.org/officeDocument/2006/relationships/notesSlide" Target="../notesSlides/notesSlide68.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jpeg"/></Relationships>
</file>

<file path=ppt/slides/_rels/slide6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wmf"/><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jpe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w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jpe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pic>
        <p:nvPicPr>
          <p:cNvPr id="173138" name="Picture 82" descr="479070"/>
          <p:cNvPicPr>
            <a:picLocks noChangeAspect="1" noChangeArrowheads="1"/>
          </p:cNvPicPr>
          <p:nvPr/>
        </p:nvPicPr>
        <p:blipFill>
          <a:blip r:embed="rId3" cstate="print">
            <a:lum bright="-12000"/>
          </a:blip>
          <a:srcRect t="9970" b="1250"/>
          <a:stretch>
            <a:fillRect/>
          </a:stretch>
        </p:blipFill>
        <p:spPr bwMode="auto">
          <a:xfrm>
            <a:off x="0" y="0"/>
            <a:ext cx="9144000" cy="5410200"/>
          </a:xfrm>
          <a:prstGeom prst="rect">
            <a:avLst/>
          </a:prstGeom>
          <a:noFill/>
        </p:spPr>
      </p:pic>
      <p:sp>
        <p:nvSpPr>
          <p:cNvPr id="173058" name="Rectangle 2"/>
          <p:cNvSpPr>
            <a:spLocks noChangeArrowheads="1"/>
          </p:cNvSpPr>
          <p:nvPr/>
        </p:nvSpPr>
        <p:spPr bwMode="auto">
          <a:xfrm>
            <a:off x="0" y="5410200"/>
            <a:ext cx="9144000" cy="14478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73166" name="Group 110"/>
          <p:cNvGrpSpPr>
            <a:grpSpLocks/>
          </p:cNvGrpSpPr>
          <p:nvPr/>
        </p:nvGrpSpPr>
        <p:grpSpPr bwMode="auto">
          <a:xfrm>
            <a:off x="914400" y="5784850"/>
            <a:ext cx="8001000" cy="768350"/>
            <a:chOff x="576" y="3600"/>
            <a:chExt cx="4848" cy="484"/>
          </a:xfrm>
        </p:grpSpPr>
        <p:sp>
          <p:nvSpPr>
            <p:cNvPr id="173064" name="Text Box 8"/>
            <p:cNvSpPr txBox="1">
              <a:spLocks noChangeArrowheads="1"/>
            </p:cNvSpPr>
            <p:nvPr/>
          </p:nvSpPr>
          <p:spPr bwMode="auto">
            <a:xfrm>
              <a:off x="768" y="3600"/>
              <a:ext cx="4656"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One way to fathom God’s deity is by observing the universe which He created.</a:t>
              </a:r>
            </a:p>
          </p:txBody>
        </p:sp>
        <p:sp>
          <p:nvSpPr>
            <p:cNvPr id="173131" name="Text Box 75"/>
            <p:cNvSpPr txBox="1">
              <a:spLocks noChangeArrowheads="1"/>
            </p:cNvSpPr>
            <p:nvPr/>
          </p:nvSpPr>
          <p:spPr bwMode="auto">
            <a:xfrm>
              <a:off x="576" y="3600"/>
              <a:ext cx="288"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grpSp>
        <p:nvGrpSpPr>
          <p:cNvPr id="173163" name="Group 107"/>
          <p:cNvGrpSpPr>
            <a:grpSpLocks/>
          </p:cNvGrpSpPr>
          <p:nvPr/>
        </p:nvGrpSpPr>
        <p:grpSpPr bwMode="auto">
          <a:xfrm>
            <a:off x="381000" y="76200"/>
            <a:ext cx="6456363" cy="930275"/>
            <a:chOff x="301" y="48"/>
            <a:chExt cx="4067" cy="586"/>
          </a:xfrm>
        </p:grpSpPr>
        <p:sp>
          <p:nvSpPr>
            <p:cNvPr id="173164" name="Text Box 108"/>
            <p:cNvSpPr txBox="1">
              <a:spLocks noChangeArrowheads="1"/>
            </p:cNvSpPr>
            <p:nvPr/>
          </p:nvSpPr>
          <p:spPr bwMode="auto">
            <a:xfrm>
              <a:off x="301" y="48"/>
              <a:ext cx="2160" cy="365"/>
            </a:xfrm>
            <a:prstGeom prst="rect">
              <a:avLst/>
            </a:prstGeom>
            <a:noFill/>
            <a:ln w="9525">
              <a:noFill/>
              <a:miter lim="800000"/>
              <a:headEnd/>
              <a:tailEnd/>
            </a:ln>
            <a:effectLst/>
          </p:spPr>
          <p:txBody>
            <a:bodyPr>
              <a:spAutoFit/>
            </a:bodyPr>
            <a:lstStyle/>
            <a:p>
              <a:pPr>
                <a:lnSpc>
                  <a:spcPct val="100000"/>
                </a:lnSpc>
              </a:pPr>
              <a:r>
                <a:rPr lang="en-US" sz="2800" u="sng">
                  <a:solidFill>
                    <a:srgbClr val="66FFFF"/>
                  </a:solidFill>
                </a:rPr>
                <a:t> </a:t>
              </a:r>
              <a:r>
                <a:rPr lang="en-US" sz="3200" u="sng">
                  <a:solidFill>
                    <a:srgbClr val="66FFFF"/>
                  </a:solidFill>
                  <a:latin typeface="Times New Roman" pitchFamily="18" charset="0"/>
                </a:rPr>
                <a:t>(</a:t>
              </a:r>
              <a:r>
                <a:rPr lang="en-US" sz="2800" u="sng">
                  <a:solidFill>
                    <a:srgbClr val="66FFFF"/>
                  </a:solidFill>
                </a:rPr>
                <a:t>1</a:t>
              </a:r>
              <a:r>
                <a:rPr lang="en-US" sz="3200" u="sng">
                  <a:solidFill>
                    <a:srgbClr val="66FFFF"/>
                  </a:solidFill>
                  <a:latin typeface="Times New Roman" pitchFamily="18" charset="0"/>
                </a:rPr>
                <a:t>)</a:t>
              </a:r>
              <a:r>
                <a:rPr lang="en-US" sz="2800" u="sng">
                  <a:solidFill>
                    <a:srgbClr val="66FFFF"/>
                  </a:solidFill>
                </a:rPr>
                <a:t>  How can we know</a:t>
              </a:r>
            </a:p>
          </p:txBody>
        </p:sp>
        <p:sp>
          <p:nvSpPr>
            <p:cNvPr id="173165" name="Text Box 109"/>
            <p:cNvSpPr txBox="1">
              <a:spLocks noChangeArrowheads="1"/>
            </p:cNvSpPr>
            <p:nvPr/>
          </p:nvSpPr>
          <p:spPr bwMode="auto">
            <a:xfrm>
              <a:off x="685" y="307"/>
              <a:ext cx="3683" cy="327"/>
            </a:xfrm>
            <a:prstGeom prst="rect">
              <a:avLst/>
            </a:prstGeom>
            <a:noFill/>
            <a:ln w="9525">
              <a:noFill/>
              <a:miter lim="800000"/>
              <a:headEnd/>
              <a:tailEnd/>
            </a:ln>
            <a:effectLst/>
          </p:spPr>
          <p:txBody>
            <a:bodyPr>
              <a:spAutoFit/>
            </a:bodyPr>
            <a:lstStyle/>
            <a:p>
              <a:pPr>
                <a:lnSpc>
                  <a:spcPct val="100000"/>
                </a:lnSpc>
              </a:pPr>
              <a:r>
                <a:rPr lang="en-US" sz="2800" u="sng">
                  <a:solidFill>
                    <a:srgbClr val="66FFFF"/>
                  </a:solidFill>
                </a:rPr>
                <a:t>the divine nature of the invisible God ?</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3163"/>
                                        </p:tgtEl>
                                        <p:attrNameLst>
                                          <p:attrName>style.visibility</p:attrName>
                                        </p:attrNameLst>
                                      </p:cBhvr>
                                      <p:to>
                                        <p:strVal val="visible"/>
                                      </p:to>
                                    </p:set>
                                    <p:animEffect transition="in" filter="fade">
                                      <p:cBhvr>
                                        <p:cTn id="7" dur="1000"/>
                                        <p:tgtEl>
                                          <p:spTgt spid="17316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173166"/>
                                        </p:tgtEl>
                                        <p:attrNameLst>
                                          <p:attrName>style.visibility</p:attrName>
                                        </p:attrNameLst>
                                      </p:cBhvr>
                                      <p:to>
                                        <p:strVal val="visible"/>
                                      </p:to>
                                    </p:set>
                                    <p:animEffect transition="in" filter="barn(outVertical)">
                                      <p:cBhvr>
                                        <p:cTn id="12" dur="500"/>
                                        <p:tgtEl>
                                          <p:spTgt spid="173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1986" name="Picture 1026" descr="479070"/>
          <p:cNvPicPr>
            <a:picLocks noChangeAspect="1" noChangeArrowheads="1"/>
          </p:cNvPicPr>
          <p:nvPr/>
        </p:nvPicPr>
        <p:blipFill>
          <a:blip r:embed="rId3" cstate="print">
            <a:lum bright="-12000"/>
          </a:blip>
          <a:srcRect t="9970" b="1250"/>
          <a:stretch>
            <a:fillRect/>
          </a:stretch>
        </p:blipFill>
        <p:spPr bwMode="auto">
          <a:xfrm>
            <a:off x="0" y="0"/>
            <a:ext cx="9144000" cy="5410200"/>
          </a:xfrm>
          <a:prstGeom prst="rect">
            <a:avLst/>
          </a:prstGeom>
          <a:noFill/>
        </p:spPr>
      </p:pic>
      <p:pic>
        <p:nvPicPr>
          <p:cNvPr id="681987" name="Picture 1027" descr="female painter"/>
          <p:cNvPicPr>
            <a:picLocks noChangeAspect="1" noChangeArrowheads="1"/>
          </p:cNvPicPr>
          <p:nvPr/>
        </p:nvPicPr>
        <p:blipFill>
          <a:blip r:embed="rId4" cstate="print">
            <a:clrChange>
              <a:clrFrom>
                <a:srgbClr val="FFFFFF"/>
              </a:clrFrom>
              <a:clrTo>
                <a:srgbClr val="FFFFFF">
                  <a:alpha val="0"/>
                </a:srgbClr>
              </a:clrTo>
            </a:clrChange>
            <a:lum bright="-12000"/>
          </a:blip>
          <a:srcRect l="25000" t="19444" r="24243" b="19444"/>
          <a:stretch>
            <a:fillRect/>
          </a:stretch>
        </p:blipFill>
        <p:spPr bwMode="auto">
          <a:xfrm>
            <a:off x="457200" y="990600"/>
            <a:ext cx="5105400" cy="5029200"/>
          </a:xfrm>
          <a:prstGeom prst="rect">
            <a:avLst/>
          </a:prstGeom>
          <a:noFill/>
        </p:spPr>
      </p:pic>
      <p:sp>
        <p:nvSpPr>
          <p:cNvPr id="681988" name="AutoShape 1028"/>
          <p:cNvSpPr>
            <a:spLocks noChangeArrowheads="1"/>
          </p:cNvSpPr>
          <p:nvPr/>
        </p:nvSpPr>
        <p:spPr bwMode="auto">
          <a:xfrm flipV="1">
            <a:off x="7391400" y="3144838"/>
            <a:ext cx="304800" cy="568325"/>
          </a:xfrm>
          <a:prstGeom prst="downArrow">
            <a:avLst>
              <a:gd name="adj1" fmla="val 50000"/>
              <a:gd name="adj2" fmla="val 46615"/>
            </a:avLst>
          </a:prstGeom>
          <a:gradFill rotWithShape="0">
            <a:gsLst>
              <a:gs pos="0">
                <a:srgbClr val="9900FF"/>
              </a:gs>
              <a:gs pos="100000">
                <a:srgbClr val="CCFF99"/>
              </a:gs>
            </a:gsLst>
            <a:lin ang="5400000" scaled="1"/>
          </a:gradFill>
          <a:ln w="12700">
            <a:solidFill>
              <a:srgbClr val="FFFF00"/>
            </a:solidFill>
            <a:miter lim="800000"/>
            <a:headEnd/>
            <a:tailEnd/>
          </a:ln>
          <a:effectLst/>
        </p:spPr>
        <p:txBody>
          <a:bodyPr wrap="none" anchor="ctr"/>
          <a:lstStyle/>
          <a:p>
            <a:endParaRPr lang="en-US"/>
          </a:p>
        </p:txBody>
      </p:sp>
      <p:sp>
        <p:nvSpPr>
          <p:cNvPr id="681997" name="Oval 1037"/>
          <p:cNvSpPr>
            <a:spLocks noChangeArrowheads="1"/>
          </p:cNvSpPr>
          <p:nvPr/>
        </p:nvSpPr>
        <p:spPr bwMode="auto">
          <a:xfrm>
            <a:off x="6324600" y="1677988"/>
            <a:ext cx="2438400" cy="1279525"/>
          </a:xfrm>
          <a:prstGeom prst="ellipse">
            <a:avLst/>
          </a:prstGeom>
          <a:noFill/>
          <a:ln w="9525">
            <a:solidFill>
              <a:schemeClr val="bg1"/>
            </a:solidFill>
            <a:round/>
            <a:headEnd/>
            <a:tailEnd/>
          </a:ln>
          <a:effectLst/>
          <a:scene3d>
            <a:camera prst="legacyObliqueBottomLeft"/>
            <a:lightRig rig="legacyFlat3" dir="t"/>
          </a:scene3d>
          <a:sp3d extrusionH="430200" prstMaterial="legacyMatte">
            <a:bevelT w="13500" h="13500" prst="angle"/>
            <a:bevelB w="13500" h="13500" prst="angle"/>
            <a:extrusionClr>
              <a:schemeClr val="bg1"/>
            </a:extrusionClr>
          </a:sp3d>
        </p:spPr>
        <p:txBody>
          <a:bodyPr wrap="none" anchor="ctr">
            <a:flatTx/>
          </a:bodyPr>
          <a:lstStyle/>
          <a:p>
            <a:pPr algn="ctr">
              <a:lnSpc>
                <a:spcPct val="80000"/>
              </a:lnSpc>
            </a:pPr>
            <a:endParaRPr lang="en-US" sz="1400">
              <a:solidFill>
                <a:srgbClr val="9900FF"/>
              </a:solidFill>
              <a:effectLst>
                <a:outerShdw blurRad="38100" dist="38100" dir="2700000" algn="tl">
                  <a:srgbClr val="000000"/>
                </a:outerShdw>
              </a:effectLst>
            </a:endParaRPr>
          </a:p>
          <a:p>
            <a:pPr algn="ctr">
              <a:lnSpc>
                <a:spcPct val="100000"/>
              </a:lnSpc>
            </a:pPr>
            <a:r>
              <a:rPr lang="en-US" sz="3600">
                <a:solidFill>
                  <a:schemeClr val="bg1"/>
                </a:solidFill>
                <a:effectLst>
                  <a:outerShdw blurRad="38100" dist="38100" dir="2700000" algn="tl">
                    <a:srgbClr val="000000"/>
                  </a:outerShdw>
                </a:effectLst>
              </a:rPr>
              <a:t>Nature of</a:t>
            </a:r>
          </a:p>
          <a:p>
            <a:pPr algn="ctr">
              <a:lnSpc>
                <a:spcPct val="80000"/>
              </a:lnSpc>
            </a:pPr>
            <a:r>
              <a:rPr lang="en-US" sz="3600">
                <a:solidFill>
                  <a:schemeClr val="bg1"/>
                </a:solidFill>
                <a:effectLst>
                  <a:outerShdw blurRad="38100" dist="38100" dir="2700000" algn="tl">
                    <a:srgbClr val="000000"/>
                  </a:outerShdw>
                </a:effectLst>
              </a:rPr>
              <a:t>God</a:t>
            </a:r>
          </a:p>
        </p:txBody>
      </p:sp>
      <p:sp>
        <p:nvSpPr>
          <p:cNvPr id="681998" name="Oval 1038"/>
          <p:cNvSpPr>
            <a:spLocks noChangeArrowheads="1"/>
          </p:cNvSpPr>
          <p:nvPr/>
        </p:nvSpPr>
        <p:spPr bwMode="auto">
          <a:xfrm>
            <a:off x="6324600" y="3690938"/>
            <a:ext cx="2438400" cy="1279525"/>
          </a:xfrm>
          <a:prstGeom prst="ellipse">
            <a:avLst/>
          </a:prstGeom>
          <a:noFill/>
          <a:ln w="9525">
            <a:solidFill>
              <a:srgbClr val="CCFF33"/>
            </a:solidFill>
            <a:round/>
            <a:headEnd/>
            <a:tailEnd/>
          </a:ln>
          <a:effectLst/>
          <a:scene3d>
            <a:camera prst="legacyObliqueBottomLeft"/>
            <a:lightRig rig="legacyFlat3" dir="t"/>
          </a:scene3d>
          <a:sp3d extrusionH="430200" prstMaterial="legacyMatte">
            <a:bevelT w="13500" h="13500" prst="angle"/>
            <a:bevelB w="13500" h="13500" prst="angle"/>
            <a:extrusionClr>
              <a:srgbClr val="CCFF33"/>
            </a:extrusionClr>
          </a:sp3d>
        </p:spPr>
        <p:txBody>
          <a:bodyPr wrap="none" anchor="ctr">
            <a:flatTx/>
          </a:bodyPr>
          <a:lstStyle/>
          <a:p>
            <a:pPr algn="ctr">
              <a:lnSpc>
                <a:spcPct val="100000"/>
              </a:lnSpc>
            </a:pPr>
            <a:r>
              <a:rPr lang="en-US" sz="3600">
                <a:solidFill>
                  <a:srgbClr val="CCFF66"/>
                </a:solidFill>
                <a:effectLst>
                  <a:outerShdw blurRad="38100" dist="38100" dir="2700000" algn="tl">
                    <a:srgbClr val="000000"/>
                  </a:outerShdw>
                </a:effectLst>
              </a:rPr>
              <a:t>Creation</a:t>
            </a:r>
          </a:p>
        </p:txBody>
      </p:sp>
      <p:sp>
        <p:nvSpPr>
          <p:cNvPr id="681999" name="Text Box 1039"/>
          <p:cNvSpPr txBox="1">
            <a:spLocks noChangeArrowheads="1"/>
          </p:cNvSpPr>
          <p:nvPr/>
        </p:nvSpPr>
        <p:spPr bwMode="auto">
          <a:xfrm>
            <a:off x="7961313" y="3086100"/>
            <a:ext cx="1030287" cy="676275"/>
          </a:xfrm>
          <a:prstGeom prst="rect">
            <a:avLst/>
          </a:prstGeom>
          <a:noFill/>
          <a:ln w="9525">
            <a:noFill/>
            <a:miter lim="800000"/>
            <a:headEnd/>
            <a:tailEnd/>
          </a:ln>
          <a:effectLst/>
        </p:spPr>
        <p:txBody>
          <a:bodyPr wrap="none">
            <a:spAutoFit/>
          </a:bodyPr>
          <a:lstStyle/>
          <a:p>
            <a:pPr algn="ctr">
              <a:lnSpc>
                <a:spcPct val="80000"/>
              </a:lnSpc>
            </a:pPr>
            <a:r>
              <a:rPr lang="en-US" sz="2400">
                <a:solidFill>
                  <a:srgbClr val="FFCCFF"/>
                </a:solidFill>
                <a:latin typeface="Arial Black" pitchFamily="34" charset="0"/>
              </a:rPr>
              <a:t>Rom.</a:t>
            </a:r>
          </a:p>
          <a:p>
            <a:pPr algn="ctr">
              <a:lnSpc>
                <a:spcPct val="80000"/>
              </a:lnSpc>
            </a:pPr>
            <a:r>
              <a:rPr lang="en-US" sz="2400">
                <a:solidFill>
                  <a:srgbClr val="FFCCFF"/>
                </a:solidFill>
                <a:latin typeface="Arial Black" pitchFamily="34" charset="0"/>
              </a:rPr>
              <a:t>1:20</a:t>
            </a:r>
          </a:p>
        </p:txBody>
      </p:sp>
      <p:sp>
        <p:nvSpPr>
          <p:cNvPr id="682003" name="AutoShape 1043"/>
          <p:cNvSpPr>
            <a:spLocks noChangeArrowheads="1"/>
          </p:cNvSpPr>
          <p:nvPr/>
        </p:nvSpPr>
        <p:spPr bwMode="auto">
          <a:xfrm rot="5400000" flipV="1">
            <a:off x="5991225" y="2705100"/>
            <a:ext cx="304800" cy="1447800"/>
          </a:xfrm>
          <a:prstGeom prst="downArrow">
            <a:avLst>
              <a:gd name="adj1" fmla="val 50000"/>
              <a:gd name="adj2" fmla="val 118750"/>
            </a:avLst>
          </a:prstGeom>
          <a:gradFill rotWithShape="0">
            <a:gsLst>
              <a:gs pos="0">
                <a:srgbClr val="9900FF"/>
              </a:gs>
              <a:gs pos="50000">
                <a:schemeClr val="bg1"/>
              </a:gs>
              <a:gs pos="100000">
                <a:srgbClr val="9900FF"/>
              </a:gs>
            </a:gsLst>
            <a:lin ang="2700000" scaled="1"/>
          </a:gradFill>
          <a:ln w="38100">
            <a:noFill/>
            <a:miter lim="800000"/>
            <a:headEnd/>
            <a:tailEnd/>
          </a:ln>
          <a:effectLst/>
        </p:spPr>
        <p:txBody>
          <a:bodyPr wrap="none" anchor="ctr"/>
          <a:lstStyle/>
          <a:p>
            <a:endParaRPr lang="en-US"/>
          </a:p>
        </p:txBody>
      </p:sp>
      <p:sp>
        <p:nvSpPr>
          <p:cNvPr id="682004" name="AutoShape 1044"/>
          <p:cNvSpPr>
            <a:spLocks noChangeArrowheads="1"/>
          </p:cNvSpPr>
          <p:nvPr/>
        </p:nvSpPr>
        <p:spPr bwMode="auto">
          <a:xfrm flipV="1">
            <a:off x="4429125" y="3146425"/>
            <a:ext cx="304800" cy="568325"/>
          </a:xfrm>
          <a:prstGeom prst="downArrow">
            <a:avLst>
              <a:gd name="adj1" fmla="val 50000"/>
              <a:gd name="adj2" fmla="val 46615"/>
            </a:avLst>
          </a:prstGeom>
          <a:gradFill rotWithShape="0">
            <a:gsLst>
              <a:gs pos="0">
                <a:srgbClr val="FFFF00"/>
              </a:gs>
              <a:gs pos="100000">
                <a:srgbClr val="0000FF"/>
              </a:gs>
            </a:gsLst>
            <a:lin ang="5400000" scaled="1"/>
          </a:gradFill>
          <a:ln w="9525">
            <a:solidFill>
              <a:srgbClr val="FFCC00"/>
            </a:solidFill>
            <a:miter lim="800000"/>
            <a:headEnd/>
            <a:tailEnd/>
          </a:ln>
          <a:effectLst/>
        </p:spPr>
        <p:txBody>
          <a:bodyPr wrap="none" anchor="ctr"/>
          <a:lstStyle/>
          <a:p>
            <a:endParaRPr lang="en-US"/>
          </a:p>
        </p:txBody>
      </p:sp>
      <p:sp>
        <p:nvSpPr>
          <p:cNvPr id="682007" name="Oval 1047"/>
          <p:cNvSpPr>
            <a:spLocks noChangeArrowheads="1"/>
          </p:cNvSpPr>
          <p:nvPr/>
        </p:nvSpPr>
        <p:spPr bwMode="auto">
          <a:xfrm>
            <a:off x="3362325" y="3692525"/>
            <a:ext cx="2438400" cy="1279525"/>
          </a:xfrm>
          <a:prstGeom prst="ellipse">
            <a:avLst/>
          </a:prstGeom>
          <a:noFill/>
          <a:ln w="9525">
            <a:solidFill>
              <a:srgbClr val="66FFFF"/>
            </a:solidFill>
            <a:round/>
            <a:headEnd/>
            <a:tailEnd/>
          </a:ln>
          <a:effectLst/>
          <a:scene3d>
            <a:camera prst="legacyObliqueBottomLeft"/>
            <a:lightRig rig="legacyFlat3" dir="t"/>
          </a:scene3d>
          <a:sp3d extrusionH="430200" prstMaterial="legacyMatte">
            <a:bevelT w="13500" h="13500" prst="angle"/>
            <a:bevelB w="13500" h="13500" prst="angle"/>
            <a:extrusionClr>
              <a:srgbClr val="66FFFF"/>
            </a:extrusionClr>
          </a:sp3d>
        </p:spPr>
        <p:txBody>
          <a:bodyPr wrap="none" anchor="ctr">
            <a:flatTx/>
          </a:bodyPr>
          <a:lstStyle/>
          <a:p>
            <a:pPr algn="ctr">
              <a:lnSpc>
                <a:spcPct val="140000"/>
              </a:lnSpc>
            </a:pPr>
            <a:r>
              <a:rPr lang="en-US" sz="3200">
                <a:solidFill>
                  <a:srgbClr val="66FFFF"/>
                </a:solidFill>
              </a:rPr>
              <a:t>Works of Art</a:t>
            </a:r>
          </a:p>
        </p:txBody>
      </p:sp>
      <p:sp>
        <p:nvSpPr>
          <p:cNvPr id="682008" name="Oval 1048"/>
          <p:cNvSpPr>
            <a:spLocks noChangeArrowheads="1"/>
          </p:cNvSpPr>
          <p:nvPr/>
        </p:nvSpPr>
        <p:spPr bwMode="auto">
          <a:xfrm>
            <a:off x="3362325" y="1679575"/>
            <a:ext cx="2438400" cy="1279525"/>
          </a:xfrm>
          <a:prstGeom prst="ellipse">
            <a:avLst/>
          </a:prstGeom>
          <a:noFill/>
          <a:ln w="9525">
            <a:solidFill>
              <a:srgbClr val="FFFF00"/>
            </a:solidFill>
            <a:round/>
            <a:headEnd/>
            <a:tailEnd/>
          </a:ln>
          <a:effectLst/>
          <a:scene3d>
            <a:camera prst="legacyObliqueBottomLeft"/>
            <a:lightRig rig="legacyFlat3" dir="t"/>
          </a:scene3d>
          <a:sp3d extrusionH="430200" prstMaterial="legacyMatte">
            <a:bevelT w="13500" h="13500" prst="angle"/>
            <a:bevelB w="13500" h="13500" prst="angle"/>
            <a:extrusionClr>
              <a:srgbClr val="FFFF00"/>
            </a:extrusionClr>
          </a:sp3d>
        </p:spPr>
        <p:txBody>
          <a:bodyPr wrap="none" anchor="ctr">
            <a:flatTx/>
          </a:bodyPr>
          <a:lstStyle/>
          <a:p>
            <a:pPr algn="ctr"/>
            <a:endParaRPr lang="en-US" sz="2400" b="1">
              <a:solidFill>
                <a:srgbClr val="FFFF00"/>
              </a:solidFill>
              <a:latin typeface="Arial Black" pitchFamily="34" charset="0"/>
            </a:endParaRPr>
          </a:p>
          <a:p>
            <a:pPr algn="ctr"/>
            <a:r>
              <a:rPr lang="en-US" sz="3200">
                <a:solidFill>
                  <a:srgbClr val="FFFF00"/>
                </a:solidFill>
                <a:effectLst>
                  <a:outerShdw blurRad="38100" dist="38100" dir="2700000" algn="tl">
                    <a:srgbClr val="000000"/>
                  </a:outerShdw>
                </a:effectLst>
              </a:rPr>
              <a:t>Character of</a:t>
            </a:r>
          </a:p>
          <a:p>
            <a:pPr algn="ctr"/>
            <a:r>
              <a:rPr lang="en-US" sz="3200">
                <a:solidFill>
                  <a:srgbClr val="FFFF00"/>
                </a:solidFill>
                <a:effectLst>
                  <a:outerShdw blurRad="38100" dist="38100" dir="2700000" algn="tl">
                    <a:srgbClr val="000000"/>
                  </a:outerShdw>
                </a:effectLst>
              </a:rPr>
              <a:t>an artist</a:t>
            </a:r>
          </a:p>
        </p:txBody>
      </p:sp>
      <p:sp>
        <p:nvSpPr>
          <p:cNvPr id="681989" name="Rectangle 1029"/>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682033" name="Group 1073"/>
          <p:cNvGrpSpPr>
            <a:grpSpLocks/>
          </p:cNvGrpSpPr>
          <p:nvPr/>
        </p:nvGrpSpPr>
        <p:grpSpPr bwMode="auto">
          <a:xfrm>
            <a:off x="609600" y="5522913"/>
            <a:ext cx="7956550" cy="1030287"/>
            <a:chOff x="384" y="3446"/>
            <a:chExt cx="5012" cy="649"/>
          </a:xfrm>
        </p:grpSpPr>
        <p:sp>
          <p:nvSpPr>
            <p:cNvPr id="681990" name="Text Box 1030"/>
            <p:cNvSpPr txBox="1">
              <a:spLocks noChangeArrowheads="1"/>
            </p:cNvSpPr>
            <p:nvPr/>
          </p:nvSpPr>
          <p:spPr bwMode="auto">
            <a:xfrm>
              <a:off x="576" y="3449"/>
              <a:ext cx="4820" cy="646"/>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Just as we can come to know the character of an </a:t>
              </a:r>
              <a:r>
                <a:rPr lang="en-US" sz="2400" b="1" u="sng">
                  <a:solidFill>
                    <a:schemeClr val="bg1"/>
                  </a:solidFill>
                  <a:latin typeface="Arial Narrow" pitchFamily="34" charset="0"/>
                </a:rPr>
                <a:t>artist</a:t>
              </a:r>
              <a:r>
                <a:rPr lang="en-US" sz="2400" b="1">
                  <a:solidFill>
                    <a:schemeClr val="bg1"/>
                  </a:solidFill>
                  <a:latin typeface="Arial Narrow" pitchFamily="34" charset="0"/>
                </a:rPr>
                <a:t> through his </a:t>
              </a:r>
              <a:r>
                <a:rPr lang="en-US" sz="2400" b="1" u="sng">
                  <a:solidFill>
                    <a:schemeClr val="bg1"/>
                  </a:solidFill>
                  <a:latin typeface="Arial Narrow" pitchFamily="34" charset="0"/>
                </a:rPr>
                <a:t>works</a:t>
              </a:r>
              <a:r>
                <a:rPr lang="en-US" sz="2400" b="1">
                  <a:solidFill>
                    <a:schemeClr val="bg1"/>
                  </a:solidFill>
                  <a:latin typeface="Arial Narrow" pitchFamily="34" charset="0"/>
                </a:rPr>
                <a:t>, so we can understand the </a:t>
              </a:r>
              <a:r>
                <a:rPr lang="en-US" sz="2400" b="1" u="sng">
                  <a:solidFill>
                    <a:schemeClr val="bg1"/>
                  </a:solidFill>
                  <a:latin typeface="Arial Narrow" pitchFamily="34" charset="0"/>
                </a:rPr>
                <a:t>nature of God</a:t>
              </a:r>
              <a:r>
                <a:rPr lang="en-US" sz="2400" b="1">
                  <a:solidFill>
                    <a:schemeClr val="bg1"/>
                  </a:solidFill>
                  <a:latin typeface="Arial Narrow" pitchFamily="34" charset="0"/>
                </a:rPr>
                <a:t> </a:t>
              </a:r>
            </a:p>
            <a:p>
              <a:pPr>
                <a:lnSpc>
                  <a:spcPct val="85000"/>
                </a:lnSpc>
              </a:pPr>
              <a:r>
                <a:rPr lang="en-US" sz="2400" b="1">
                  <a:solidFill>
                    <a:schemeClr val="bg1"/>
                  </a:solidFill>
                  <a:latin typeface="Arial Narrow" pitchFamily="34" charset="0"/>
                </a:rPr>
                <a:t>by observing the diverse things of </a:t>
              </a:r>
              <a:r>
                <a:rPr lang="en-US" sz="2400" b="1" u="sng">
                  <a:solidFill>
                    <a:schemeClr val="bg1"/>
                  </a:solidFill>
                  <a:latin typeface="Arial Narrow" pitchFamily="34" charset="0"/>
                </a:rPr>
                <a:t>creation</a:t>
              </a:r>
              <a:r>
                <a:rPr lang="en-US" sz="2400" b="1">
                  <a:solidFill>
                    <a:schemeClr val="bg1"/>
                  </a:solidFill>
                  <a:latin typeface="Arial Narrow" pitchFamily="34" charset="0"/>
                </a:rPr>
                <a:t> (Rom. 1:20) </a:t>
              </a:r>
              <a:r>
                <a:rPr lang="en-US" sz="2000">
                  <a:solidFill>
                    <a:schemeClr val="bg1"/>
                  </a:solidFill>
                  <a:latin typeface="Arial" charset="0"/>
                </a:rPr>
                <a:t>(p. 16).</a:t>
              </a:r>
            </a:p>
          </p:txBody>
        </p:sp>
        <p:sp>
          <p:nvSpPr>
            <p:cNvPr id="681991" name="Text Box 1031"/>
            <p:cNvSpPr txBox="1">
              <a:spLocks noChangeArrowheads="1"/>
            </p:cNvSpPr>
            <p:nvPr/>
          </p:nvSpPr>
          <p:spPr bwMode="auto">
            <a:xfrm>
              <a:off x="384" y="3446"/>
              <a:ext cx="215"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grpSp>
        <p:nvGrpSpPr>
          <p:cNvPr id="682024" name="Group 1064"/>
          <p:cNvGrpSpPr>
            <a:grpSpLocks/>
          </p:cNvGrpSpPr>
          <p:nvPr/>
        </p:nvGrpSpPr>
        <p:grpSpPr bwMode="auto">
          <a:xfrm>
            <a:off x="381000" y="76200"/>
            <a:ext cx="6456363" cy="930275"/>
            <a:chOff x="301" y="48"/>
            <a:chExt cx="4067" cy="586"/>
          </a:xfrm>
        </p:grpSpPr>
        <p:sp>
          <p:nvSpPr>
            <p:cNvPr id="682025" name="Text Box 1065"/>
            <p:cNvSpPr txBox="1">
              <a:spLocks noChangeArrowheads="1"/>
            </p:cNvSpPr>
            <p:nvPr/>
          </p:nvSpPr>
          <p:spPr bwMode="auto">
            <a:xfrm>
              <a:off x="301" y="48"/>
              <a:ext cx="2160" cy="365"/>
            </a:xfrm>
            <a:prstGeom prst="rect">
              <a:avLst/>
            </a:prstGeom>
            <a:noFill/>
            <a:ln w="9525">
              <a:noFill/>
              <a:miter lim="800000"/>
              <a:headEnd/>
              <a:tailEnd/>
            </a:ln>
            <a:effectLst/>
          </p:spPr>
          <p:txBody>
            <a:bodyPr>
              <a:spAutoFit/>
            </a:bodyPr>
            <a:lstStyle/>
            <a:p>
              <a:pPr>
                <a:lnSpc>
                  <a:spcPct val="100000"/>
                </a:lnSpc>
              </a:pPr>
              <a:r>
                <a:rPr lang="en-US" sz="2800" u="sng">
                  <a:solidFill>
                    <a:srgbClr val="66FFFF"/>
                  </a:solidFill>
                </a:rPr>
                <a:t> </a:t>
              </a:r>
              <a:r>
                <a:rPr lang="en-US" sz="3200" u="sng">
                  <a:solidFill>
                    <a:srgbClr val="66FFFF"/>
                  </a:solidFill>
                  <a:latin typeface="Times New Roman" pitchFamily="18" charset="0"/>
                </a:rPr>
                <a:t>(</a:t>
              </a:r>
              <a:r>
                <a:rPr lang="en-US" sz="2800" u="sng">
                  <a:solidFill>
                    <a:srgbClr val="66FFFF"/>
                  </a:solidFill>
                </a:rPr>
                <a:t>1</a:t>
              </a:r>
              <a:r>
                <a:rPr lang="en-US" sz="3200" u="sng">
                  <a:solidFill>
                    <a:srgbClr val="66FFFF"/>
                  </a:solidFill>
                  <a:latin typeface="Times New Roman" pitchFamily="18" charset="0"/>
                </a:rPr>
                <a:t>)</a:t>
              </a:r>
              <a:r>
                <a:rPr lang="en-US" sz="2800" u="sng">
                  <a:solidFill>
                    <a:srgbClr val="66FFFF"/>
                  </a:solidFill>
                </a:rPr>
                <a:t>  How can we know</a:t>
              </a:r>
            </a:p>
          </p:txBody>
        </p:sp>
        <p:sp>
          <p:nvSpPr>
            <p:cNvPr id="682026" name="Text Box 1066"/>
            <p:cNvSpPr txBox="1">
              <a:spLocks noChangeArrowheads="1"/>
            </p:cNvSpPr>
            <p:nvPr/>
          </p:nvSpPr>
          <p:spPr bwMode="auto">
            <a:xfrm>
              <a:off x="685" y="307"/>
              <a:ext cx="3683" cy="327"/>
            </a:xfrm>
            <a:prstGeom prst="rect">
              <a:avLst/>
            </a:prstGeom>
            <a:noFill/>
            <a:ln w="9525">
              <a:noFill/>
              <a:miter lim="800000"/>
              <a:headEnd/>
              <a:tailEnd/>
            </a:ln>
            <a:effectLst/>
          </p:spPr>
          <p:txBody>
            <a:bodyPr>
              <a:spAutoFit/>
            </a:bodyPr>
            <a:lstStyle/>
            <a:p>
              <a:pPr>
                <a:lnSpc>
                  <a:spcPct val="100000"/>
                </a:lnSpc>
              </a:pPr>
              <a:r>
                <a:rPr lang="en-US" sz="2800" u="sng">
                  <a:solidFill>
                    <a:srgbClr val="66FFFF"/>
                  </a:solidFill>
                </a:rPr>
                <a:t>the divine nature of the invisible God ?</a:t>
              </a:r>
            </a:p>
          </p:txBody>
        </p:sp>
      </p:grpSp>
      <p:sp>
        <p:nvSpPr>
          <p:cNvPr id="682034" name="Text Box 1074"/>
          <p:cNvSpPr txBox="1">
            <a:spLocks noChangeArrowheads="1"/>
          </p:cNvSpPr>
          <p:nvPr/>
        </p:nvSpPr>
        <p:spPr bwMode="auto">
          <a:xfrm>
            <a:off x="879475" y="3962400"/>
            <a:ext cx="2244725" cy="701675"/>
          </a:xfrm>
          <a:prstGeom prst="rect">
            <a:avLst/>
          </a:prstGeom>
          <a:noFill/>
          <a:ln w="9525">
            <a:noFill/>
            <a:miter lim="800000"/>
            <a:headEnd/>
            <a:tailEnd/>
          </a:ln>
          <a:effectLst>
            <a:outerShdw dist="68392" dir="1308085" algn="ctr" rotWithShape="0">
              <a:schemeClr val="tx1"/>
            </a:outerShdw>
          </a:effectLst>
        </p:spPr>
        <p:txBody>
          <a:bodyPr wrap="none">
            <a:spAutoFit/>
          </a:bodyPr>
          <a:lstStyle/>
          <a:p>
            <a:pPr algn="r">
              <a:lnSpc>
                <a:spcPct val="100000"/>
              </a:lnSpc>
            </a:pPr>
            <a:r>
              <a:rPr lang="en-US" sz="4000">
                <a:solidFill>
                  <a:srgbClr val="CCFF33"/>
                </a:solidFill>
                <a:effectLst>
                  <a:outerShdw blurRad="38100" dist="38100" dir="2700000" algn="tl">
                    <a:srgbClr val="000000"/>
                  </a:outerShdw>
                </a:effectLst>
                <a:latin typeface="Arial Black" pitchFamily="34" charset="0"/>
              </a:rPr>
              <a:t>Visible:</a:t>
            </a:r>
          </a:p>
        </p:txBody>
      </p:sp>
      <p:sp>
        <p:nvSpPr>
          <p:cNvPr id="682035" name="Text Box 1075"/>
          <p:cNvSpPr txBox="1">
            <a:spLocks noChangeArrowheads="1"/>
          </p:cNvSpPr>
          <p:nvPr/>
        </p:nvSpPr>
        <p:spPr bwMode="auto">
          <a:xfrm>
            <a:off x="425450" y="2011363"/>
            <a:ext cx="2695575" cy="701675"/>
          </a:xfrm>
          <a:prstGeom prst="rect">
            <a:avLst/>
          </a:prstGeom>
          <a:noFill/>
          <a:ln w="9525">
            <a:noFill/>
            <a:miter lim="800000"/>
            <a:headEnd/>
            <a:tailEnd/>
          </a:ln>
          <a:effectLst>
            <a:outerShdw dist="45791" dir="2021404" algn="ctr" rotWithShape="0">
              <a:schemeClr val="tx1"/>
            </a:outerShdw>
          </a:effectLst>
        </p:spPr>
        <p:txBody>
          <a:bodyPr wrap="none">
            <a:spAutoFit/>
          </a:bodyPr>
          <a:lstStyle/>
          <a:p>
            <a:pPr algn="r">
              <a:lnSpc>
                <a:spcPct val="100000"/>
              </a:lnSpc>
            </a:pPr>
            <a:r>
              <a:rPr lang="en-US" sz="4000">
                <a:solidFill>
                  <a:schemeClr val="bg1"/>
                </a:solidFill>
                <a:effectLst>
                  <a:outerShdw blurRad="38100" dist="38100" dir="2700000" algn="tl">
                    <a:srgbClr val="000000"/>
                  </a:outerShdw>
                </a:effectLst>
                <a:latin typeface="Arial Black" pitchFamily="34" charset="0"/>
              </a:rPr>
              <a:t>Invisible:</a:t>
            </a:r>
          </a:p>
        </p:txBody>
      </p:sp>
      <p:grpSp>
        <p:nvGrpSpPr>
          <p:cNvPr id="682029" name="Group 1069"/>
          <p:cNvGrpSpPr>
            <a:grpSpLocks/>
          </p:cNvGrpSpPr>
          <p:nvPr/>
        </p:nvGrpSpPr>
        <p:grpSpPr bwMode="auto">
          <a:xfrm>
            <a:off x="762000" y="1066800"/>
            <a:ext cx="7620000" cy="4266999"/>
            <a:chOff x="432" y="432"/>
            <a:chExt cx="4800" cy="2776"/>
          </a:xfrm>
        </p:grpSpPr>
        <p:sp>
          <p:nvSpPr>
            <p:cNvPr id="682030" name="AutoShape 1070"/>
            <p:cNvSpPr>
              <a:spLocks noChangeArrowheads="1"/>
            </p:cNvSpPr>
            <p:nvPr/>
          </p:nvSpPr>
          <p:spPr bwMode="auto">
            <a:xfrm>
              <a:off x="432" y="432"/>
              <a:ext cx="4800" cy="2776"/>
            </a:xfrm>
            <a:prstGeom prst="horizontalScroll">
              <a:avLst>
                <a:gd name="adj" fmla="val 12500"/>
              </a:avLst>
            </a:prstGeom>
            <a:gradFill rotWithShape="0">
              <a:gsLst>
                <a:gs pos="0">
                  <a:srgbClr val="FFCCCC"/>
                </a:gs>
                <a:gs pos="50000">
                  <a:srgbClr val="CCCCFF"/>
                </a:gs>
                <a:gs pos="100000">
                  <a:srgbClr val="FFCCCC"/>
                </a:gs>
              </a:gsLst>
              <a:lin ang="2700000" scaled="1"/>
            </a:gradFill>
            <a:ln w="38100">
              <a:solidFill>
                <a:schemeClr val="accent2">
                  <a:lumMod val="75000"/>
                </a:schemeClr>
              </a:solidFill>
              <a:round/>
              <a:headEnd/>
              <a:tailEnd/>
            </a:ln>
            <a:effectLst/>
          </p:spPr>
          <p:txBody>
            <a:bodyPr wrap="none" anchor="ctr"/>
            <a:lstStyle/>
            <a:p>
              <a:pPr algn="ctr">
                <a:lnSpc>
                  <a:spcPct val="100000"/>
                </a:lnSpc>
              </a:pPr>
              <a:endParaRPr lang="en-US" sz="800" b="1">
                <a:solidFill>
                  <a:srgbClr val="0000FF"/>
                </a:solidFill>
                <a:effectLst>
                  <a:outerShdw blurRad="38100" dist="38100" dir="2700000" algn="tl">
                    <a:srgbClr val="000000"/>
                  </a:outerShdw>
                </a:effectLst>
                <a:latin typeface="Arial Black" pitchFamily="34" charset="0"/>
              </a:endParaRPr>
            </a:p>
            <a:p>
              <a:pPr algn="ctr">
                <a:lnSpc>
                  <a:spcPct val="100000"/>
                </a:lnSpc>
              </a:pPr>
              <a:endParaRPr lang="en-US" sz="1200" b="1">
                <a:solidFill>
                  <a:srgbClr val="CC0099"/>
                </a:solidFill>
                <a:effectLst>
                  <a:outerShdw blurRad="38100" dist="38100" dir="2700000" algn="tl">
                    <a:srgbClr val="000000"/>
                  </a:outerShdw>
                </a:effectLst>
                <a:latin typeface="Times New Roman" pitchFamily="18" charset="0"/>
              </a:endParaRPr>
            </a:p>
            <a:p>
              <a:pPr algn="ctr">
                <a:lnSpc>
                  <a:spcPct val="100000"/>
                </a:lnSpc>
              </a:pPr>
              <a:endParaRPr lang="en-US" sz="2800">
                <a:solidFill>
                  <a:srgbClr val="0000FF"/>
                </a:solidFill>
                <a:latin typeface="Times New Roman" pitchFamily="18" charset="0"/>
              </a:endParaRPr>
            </a:p>
            <a:p>
              <a:pPr algn="ctr">
                <a:lnSpc>
                  <a:spcPct val="100000"/>
                </a:lnSpc>
              </a:pPr>
              <a:endParaRPr lang="en-US" sz="1400" b="1">
                <a:solidFill>
                  <a:srgbClr val="CC0099"/>
                </a:solidFill>
                <a:effectLst>
                  <a:outerShdw blurRad="38100" dist="38100" dir="2700000" algn="tl">
                    <a:srgbClr val="000000"/>
                  </a:outerShdw>
                </a:effectLst>
                <a:latin typeface="Times New Roman" pitchFamily="18" charset="0"/>
              </a:endParaRPr>
            </a:p>
          </p:txBody>
        </p:sp>
        <p:sp>
          <p:nvSpPr>
            <p:cNvPr id="682031" name="Text Box 1071"/>
            <p:cNvSpPr txBox="1">
              <a:spLocks noChangeArrowheads="1"/>
            </p:cNvSpPr>
            <p:nvPr/>
          </p:nvSpPr>
          <p:spPr bwMode="auto">
            <a:xfrm>
              <a:off x="864" y="1077"/>
              <a:ext cx="4176" cy="1422"/>
            </a:xfrm>
            <a:prstGeom prst="rect">
              <a:avLst/>
            </a:prstGeom>
            <a:noFill/>
            <a:ln w="9525">
              <a:noFill/>
              <a:miter lim="800000"/>
              <a:headEnd/>
              <a:tailEnd/>
            </a:ln>
            <a:effectLst/>
          </p:spPr>
          <p:txBody>
            <a:bodyPr wrap="square">
              <a:spAutoFit/>
            </a:bodyPr>
            <a:lstStyle/>
            <a:p>
              <a:pPr>
                <a:lnSpc>
                  <a:spcPct val="85000"/>
                </a:lnSpc>
              </a:pPr>
              <a:r>
                <a:rPr lang="en-US" sz="3200" b="1" dirty="0">
                  <a:solidFill>
                    <a:srgbClr val="0000FF"/>
                  </a:solidFill>
                  <a:latin typeface="Papyrus" pitchFamily="66" charset="0"/>
                </a:rPr>
                <a:t>Ever since the creation </a:t>
              </a:r>
              <a:r>
                <a:rPr lang="en-US" sz="3200" b="1" dirty="0" smtClean="0">
                  <a:solidFill>
                    <a:srgbClr val="0000FF"/>
                  </a:solidFill>
                  <a:latin typeface="Papyrus" pitchFamily="66" charset="0"/>
                </a:rPr>
                <a:t>of the </a:t>
              </a:r>
              <a:r>
                <a:rPr lang="en-US" sz="3200" b="1" dirty="0">
                  <a:solidFill>
                    <a:srgbClr val="0000FF"/>
                  </a:solidFill>
                  <a:latin typeface="Papyrus" pitchFamily="66" charset="0"/>
                </a:rPr>
                <a:t>world his invisible </a:t>
              </a:r>
              <a:r>
                <a:rPr lang="en-US" sz="3200" b="1" dirty="0" smtClean="0">
                  <a:solidFill>
                    <a:srgbClr val="0000FF"/>
                  </a:solidFill>
                  <a:latin typeface="Papyrus" pitchFamily="66" charset="0"/>
                </a:rPr>
                <a:t>nature, namely</a:t>
              </a:r>
              <a:r>
                <a:rPr lang="en-US" sz="3200" b="1" dirty="0">
                  <a:solidFill>
                    <a:srgbClr val="0000FF"/>
                  </a:solidFill>
                  <a:latin typeface="Papyrus" pitchFamily="66" charset="0"/>
                </a:rPr>
                <a:t>, his eternal </a:t>
              </a:r>
              <a:r>
                <a:rPr lang="en-US" sz="3200" b="1" dirty="0" smtClean="0">
                  <a:solidFill>
                    <a:srgbClr val="0000FF"/>
                  </a:solidFill>
                  <a:latin typeface="Papyrus" pitchFamily="66" charset="0"/>
                </a:rPr>
                <a:t>power and </a:t>
              </a:r>
              <a:r>
                <a:rPr lang="en-US" sz="3200" b="1" dirty="0">
                  <a:solidFill>
                    <a:srgbClr val="0000FF"/>
                  </a:solidFill>
                  <a:latin typeface="Papyrus" pitchFamily="66" charset="0"/>
                </a:rPr>
                <a:t>deity, has been </a:t>
              </a:r>
              <a:r>
                <a:rPr lang="en-US" sz="3200" b="1" dirty="0" smtClean="0">
                  <a:solidFill>
                    <a:srgbClr val="0000FF"/>
                  </a:solidFill>
                  <a:latin typeface="Papyrus" pitchFamily="66" charset="0"/>
                </a:rPr>
                <a:t>clearly perceived </a:t>
              </a:r>
              <a:r>
                <a:rPr lang="en-US" sz="3200" b="1" dirty="0">
                  <a:solidFill>
                    <a:srgbClr val="0000FF"/>
                  </a:solidFill>
                  <a:latin typeface="Papyrus" pitchFamily="66" charset="0"/>
                </a:rPr>
                <a:t>in the things </a:t>
              </a:r>
              <a:r>
                <a:rPr lang="en-US" sz="3200" b="1" dirty="0" smtClean="0">
                  <a:solidFill>
                    <a:srgbClr val="0000FF"/>
                  </a:solidFill>
                  <a:latin typeface="Papyrus" pitchFamily="66" charset="0"/>
                </a:rPr>
                <a:t>that have been made</a:t>
              </a:r>
              <a:r>
                <a:rPr lang="en-US" sz="3200" b="1" dirty="0">
                  <a:solidFill>
                    <a:srgbClr val="0000FF"/>
                  </a:solidFill>
                  <a:latin typeface="Papyrus" pitchFamily="66" charset="0"/>
                </a:rPr>
                <a:t>. So they </a:t>
              </a:r>
              <a:r>
                <a:rPr lang="en-US" sz="3200" b="1" dirty="0" smtClean="0">
                  <a:solidFill>
                    <a:srgbClr val="0000FF"/>
                  </a:solidFill>
                  <a:latin typeface="Papyrus" pitchFamily="66" charset="0"/>
                </a:rPr>
                <a:t>are without </a:t>
              </a:r>
              <a:r>
                <a:rPr lang="en-US" sz="3200" b="1" dirty="0">
                  <a:solidFill>
                    <a:srgbClr val="0000FF"/>
                  </a:solidFill>
                  <a:latin typeface="Papyrus" pitchFamily="66" charset="0"/>
                </a:rPr>
                <a:t>excuse.</a:t>
              </a:r>
              <a:r>
                <a:rPr lang="en-US" sz="3200" b="1" dirty="0">
                  <a:solidFill>
                    <a:srgbClr val="CC0099"/>
                  </a:solidFill>
                  <a:latin typeface="Papyrus" pitchFamily="66" charset="0"/>
                </a:rPr>
                <a:t> </a:t>
              </a:r>
              <a:endParaRPr lang="en-US" sz="3200" b="1" dirty="0">
                <a:solidFill>
                  <a:srgbClr val="0000FF"/>
                </a:solidFill>
                <a:latin typeface="Papyrus" pitchFamily="66" charset="0"/>
              </a:endParaRPr>
            </a:p>
          </p:txBody>
        </p:sp>
        <p:sp>
          <p:nvSpPr>
            <p:cNvPr id="682032" name="Text Box 1072"/>
            <p:cNvSpPr txBox="1">
              <a:spLocks noChangeArrowheads="1"/>
            </p:cNvSpPr>
            <p:nvPr/>
          </p:nvSpPr>
          <p:spPr bwMode="auto">
            <a:xfrm>
              <a:off x="3456" y="2465"/>
              <a:ext cx="1392" cy="291"/>
            </a:xfrm>
            <a:prstGeom prst="rect">
              <a:avLst/>
            </a:prstGeom>
            <a:noFill/>
            <a:ln w="9525">
              <a:noFill/>
              <a:miter lim="800000"/>
              <a:headEnd/>
              <a:tailEnd/>
            </a:ln>
            <a:effectLst/>
          </p:spPr>
          <p:txBody>
            <a:bodyPr>
              <a:spAutoFit/>
            </a:bodyPr>
            <a:lstStyle/>
            <a:p>
              <a:pPr>
                <a:lnSpc>
                  <a:spcPct val="100000"/>
                </a:lnSpc>
              </a:pPr>
              <a:r>
                <a:rPr lang="en-US" sz="2400" dirty="0">
                  <a:solidFill>
                    <a:srgbClr val="0000FF"/>
                  </a:solidFill>
                  <a:latin typeface="Eurostile" pitchFamily="34" charset="0"/>
                </a:rPr>
                <a:t>Romans 1:20</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682033"/>
                                        </p:tgtEl>
                                        <p:attrNameLst>
                                          <p:attrName>style.visibility</p:attrName>
                                        </p:attrNameLst>
                                      </p:cBhvr>
                                      <p:to>
                                        <p:strVal val="visible"/>
                                      </p:to>
                                    </p:set>
                                    <p:animEffect transition="in" filter="barn(outVertical)">
                                      <p:cBhvr>
                                        <p:cTn id="7" dur="500"/>
                                        <p:tgtEl>
                                          <p:spTgt spid="682033"/>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272" fill="hold" grpId="0" nodeType="clickEffect">
                                  <p:stCondLst>
                                    <p:cond delay="0"/>
                                  </p:stCondLst>
                                  <p:childTnLst>
                                    <p:set>
                                      <p:cBhvr>
                                        <p:cTn id="11" dur="1" fill="hold">
                                          <p:stCondLst>
                                            <p:cond delay="0"/>
                                          </p:stCondLst>
                                        </p:cTn>
                                        <p:tgtEl>
                                          <p:spTgt spid="682008"/>
                                        </p:tgtEl>
                                        <p:attrNameLst>
                                          <p:attrName>style.visibility</p:attrName>
                                        </p:attrNameLst>
                                      </p:cBhvr>
                                      <p:to>
                                        <p:strVal val="visible"/>
                                      </p:to>
                                    </p:set>
                                    <p:anim calcmode="lin" valueType="num">
                                      <p:cBhvr>
                                        <p:cTn id="12" dur="1000" fill="hold"/>
                                        <p:tgtEl>
                                          <p:spTgt spid="682008"/>
                                        </p:tgtEl>
                                        <p:attrNameLst>
                                          <p:attrName>ppt_w</p:attrName>
                                        </p:attrNameLst>
                                      </p:cBhvr>
                                      <p:tavLst>
                                        <p:tav tm="0">
                                          <p:val>
                                            <p:strVal val="2/3*#ppt_w"/>
                                          </p:val>
                                        </p:tav>
                                        <p:tav tm="100000">
                                          <p:val>
                                            <p:strVal val="#ppt_w"/>
                                          </p:val>
                                        </p:tav>
                                      </p:tavLst>
                                    </p:anim>
                                    <p:anim calcmode="lin" valueType="num">
                                      <p:cBhvr>
                                        <p:cTn id="13" dur="1000" fill="hold"/>
                                        <p:tgtEl>
                                          <p:spTgt spid="682008"/>
                                        </p:tgtEl>
                                        <p:attrNameLst>
                                          <p:attrName>ppt_h</p:attrName>
                                        </p:attrNameLst>
                                      </p:cBhvr>
                                      <p:tavLst>
                                        <p:tav tm="0">
                                          <p:val>
                                            <p:strVal val="2/3*#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272" fill="hold" grpId="0" nodeType="clickEffect">
                                  <p:stCondLst>
                                    <p:cond delay="0"/>
                                  </p:stCondLst>
                                  <p:childTnLst>
                                    <p:set>
                                      <p:cBhvr>
                                        <p:cTn id="17" dur="1" fill="hold">
                                          <p:stCondLst>
                                            <p:cond delay="0"/>
                                          </p:stCondLst>
                                        </p:cTn>
                                        <p:tgtEl>
                                          <p:spTgt spid="682007"/>
                                        </p:tgtEl>
                                        <p:attrNameLst>
                                          <p:attrName>style.visibility</p:attrName>
                                        </p:attrNameLst>
                                      </p:cBhvr>
                                      <p:to>
                                        <p:strVal val="visible"/>
                                      </p:to>
                                    </p:set>
                                    <p:anim calcmode="lin" valueType="num">
                                      <p:cBhvr>
                                        <p:cTn id="18" dur="1000" fill="hold"/>
                                        <p:tgtEl>
                                          <p:spTgt spid="682007"/>
                                        </p:tgtEl>
                                        <p:attrNameLst>
                                          <p:attrName>ppt_w</p:attrName>
                                        </p:attrNameLst>
                                      </p:cBhvr>
                                      <p:tavLst>
                                        <p:tav tm="0">
                                          <p:val>
                                            <p:strVal val="2/3*#ppt_w"/>
                                          </p:val>
                                        </p:tav>
                                        <p:tav tm="100000">
                                          <p:val>
                                            <p:strVal val="#ppt_w"/>
                                          </p:val>
                                        </p:tav>
                                      </p:tavLst>
                                    </p:anim>
                                    <p:anim calcmode="lin" valueType="num">
                                      <p:cBhvr>
                                        <p:cTn id="19" dur="1000" fill="hold"/>
                                        <p:tgtEl>
                                          <p:spTgt spid="682007"/>
                                        </p:tgtEl>
                                        <p:attrNameLst>
                                          <p:attrName>ppt_h</p:attrName>
                                        </p:attrNameLst>
                                      </p:cBhvr>
                                      <p:tavLst>
                                        <p:tav tm="0">
                                          <p:val>
                                            <p:strVal val="2/3*#ppt_h"/>
                                          </p:val>
                                        </p:tav>
                                        <p:tav tm="100000">
                                          <p:val>
                                            <p:strVal val="#ppt_h"/>
                                          </p:val>
                                        </p:tav>
                                      </p:tavLst>
                                    </p:anim>
                                  </p:childTnLst>
                                </p:cTn>
                              </p:par>
                              <p:par>
                                <p:cTn id="20" presetID="10" presetClass="entr" presetSubtype="0" fill="hold" nodeType="withEffect">
                                  <p:stCondLst>
                                    <p:cond delay="0"/>
                                  </p:stCondLst>
                                  <p:childTnLst>
                                    <p:set>
                                      <p:cBhvr>
                                        <p:cTn id="21" dur="1" fill="hold">
                                          <p:stCondLst>
                                            <p:cond delay="0"/>
                                          </p:stCondLst>
                                        </p:cTn>
                                        <p:tgtEl>
                                          <p:spTgt spid="681987"/>
                                        </p:tgtEl>
                                        <p:attrNameLst>
                                          <p:attrName>style.visibility</p:attrName>
                                        </p:attrNameLst>
                                      </p:cBhvr>
                                      <p:to>
                                        <p:strVal val="visible"/>
                                      </p:to>
                                    </p:set>
                                    <p:animEffect transition="in" filter="fade">
                                      <p:cBhvr>
                                        <p:cTn id="22" dur="2000"/>
                                        <p:tgtEl>
                                          <p:spTgt spid="68198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82004"/>
                                        </p:tgtEl>
                                        <p:attrNameLst>
                                          <p:attrName>style.visibility</p:attrName>
                                        </p:attrNameLst>
                                      </p:cBhvr>
                                      <p:to>
                                        <p:strVal val="visible"/>
                                      </p:to>
                                    </p:set>
                                    <p:animEffect transition="in" filter="fade">
                                      <p:cBhvr>
                                        <p:cTn id="25" dur="2000"/>
                                        <p:tgtEl>
                                          <p:spTgt spid="682004"/>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272" fill="hold" grpId="0" nodeType="clickEffect">
                                  <p:stCondLst>
                                    <p:cond delay="0"/>
                                  </p:stCondLst>
                                  <p:childTnLst>
                                    <p:set>
                                      <p:cBhvr>
                                        <p:cTn id="29" dur="1" fill="hold">
                                          <p:stCondLst>
                                            <p:cond delay="0"/>
                                          </p:stCondLst>
                                        </p:cTn>
                                        <p:tgtEl>
                                          <p:spTgt spid="681997"/>
                                        </p:tgtEl>
                                        <p:attrNameLst>
                                          <p:attrName>style.visibility</p:attrName>
                                        </p:attrNameLst>
                                      </p:cBhvr>
                                      <p:to>
                                        <p:strVal val="visible"/>
                                      </p:to>
                                    </p:set>
                                    <p:anim calcmode="lin" valueType="num">
                                      <p:cBhvr>
                                        <p:cTn id="30" dur="1000" fill="hold"/>
                                        <p:tgtEl>
                                          <p:spTgt spid="681997"/>
                                        </p:tgtEl>
                                        <p:attrNameLst>
                                          <p:attrName>ppt_w</p:attrName>
                                        </p:attrNameLst>
                                      </p:cBhvr>
                                      <p:tavLst>
                                        <p:tav tm="0">
                                          <p:val>
                                            <p:strVal val="2/3*#ppt_w"/>
                                          </p:val>
                                        </p:tav>
                                        <p:tav tm="100000">
                                          <p:val>
                                            <p:strVal val="#ppt_w"/>
                                          </p:val>
                                        </p:tav>
                                      </p:tavLst>
                                    </p:anim>
                                    <p:anim calcmode="lin" valueType="num">
                                      <p:cBhvr>
                                        <p:cTn id="31" dur="1000" fill="hold"/>
                                        <p:tgtEl>
                                          <p:spTgt spid="681997"/>
                                        </p:tgtEl>
                                        <p:attrNameLst>
                                          <p:attrName>ppt_h</p:attrName>
                                        </p:attrNameLst>
                                      </p:cBhvr>
                                      <p:tavLst>
                                        <p:tav tm="0">
                                          <p:val>
                                            <p:strVal val="2/3*#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3" presetClass="entr" presetSubtype="272" fill="hold" grpId="0" nodeType="clickEffect">
                                  <p:stCondLst>
                                    <p:cond delay="0"/>
                                  </p:stCondLst>
                                  <p:childTnLst>
                                    <p:set>
                                      <p:cBhvr>
                                        <p:cTn id="35" dur="1" fill="hold">
                                          <p:stCondLst>
                                            <p:cond delay="0"/>
                                          </p:stCondLst>
                                        </p:cTn>
                                        <p:tgtEl>
                                          <p:spTgt spid="681998"/>
                                        </p:tgtEl>
                                        <p:attrNameLst>
                                          <p:attrName>style.visibility</p:attrName>
                                        </p:attrNameLst>
                                      </p:cBhvr>
                                      <p:to>
                                        <p:strVal val="visible"/>
                                      </p:to>
                                    </p:set>
                                    <p:anim calcmode="lin" valueType="num">
                                      <p:cBhvr>
                                        <p:cTn id="36" dur="1000" fill="hold"/>
                                        <p:tgtEl>
                                          <p:spTgt spid="681998"/>
                                        </p:tgtEl>
                                        <p:attrNameLst>
                                          <p:attrName>ppt_w</p:attrName>
                                        </p:attrNameLst>
                                      </p:cBhvr>
                                      <p:tavLst>
                                        <p:tav tm="0">
                                          <p:val>
                                            <p:strVal val="2/3*#ppt_w"/>
                                          </p:val>
                                        </p:tav>
                                        <p:tav tm="100000">
                                          <p:val>
                                            <p:strVal val="#ppt_w"/>
                                          </p:val>
                                        </p:tav>
                                      </p:tavLst>
                                    </p:anim>
                                    <p:anim calcmode="lin" valueType="num">
                                      <p:cBhvr>
                                        <p:cTn id="37" dur="1000" fill="hold"/>
                                        <p:tgtEl>
                                          <p:spTgt spid="681998"/>
                                        </p:tgtEl>
                                        <p:attrNameLst>
                                          <p:attrName>ppt_h</p:attrName>
                                        </p:attrNameLst>
                                      </p:cBhvr>
                                      <p:tavLst>
                                        <p:tav tm="0">
                                          <p:val>
                                            <p:strVal val="2/3*#ppt_h"/>
                                          </p:val>
                                        </p:tav>
                                        <p:tav tm="100000">
                                          <p:val>
                                            <p:strVal val="#ppt_h"/>
                                          </p:val>
                                        </p:tav>
                                      </p:tavLst>
                                    </p:anim>
                                  </p:childTnLst>
                                </p:cTn>
                              </p:par>
                              <p:par>
                                <p:cTn id="38" presetID="10" presetClass="entr" presetSubtype="0" fill="hold" grpId="0" nodeType="withEffect">
                                  <p:stCondLst>
                                    <p:cond delay="0"/>
                                  </p:stCondLst>
                                  <p:childTnLst>
                                    <p:set>
                                      <p:cBhvr>
                                        <p:cTn id="39" dur="1" fill="hold">
                                          <p:stCondLst>
                                            <p:cond delay="0"/>
                                          </p:stCondLst>
                                        </p:cTn>
                                        <p:tgtEl>
                                          <p:spTgt spid="681999"/>
                                        </p:tgtEl>
                                        <p:attrNameLst>
                                          <p:attrName>style.visibility</p:attrName>
                                        </p:attrNameLst>
                                      </p:cBhvr>
                                      <p:to>
                                        <p:strVal val="visible"/>
                                      </p:to>
                                    </p:set>
                                    <p:animEffect transition="in" filter="fade">
                                      <p:cBhvr>
                                        <p:cTn id="40" dur="1000"/>
                                        <p:tgtEl>
                                          <p:spTgt spid="68199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81988"/>
                                        </p:tgtEl>
                                        <p:attrNameLst>
                                          <p:attrName>style.visibility</p:attrName>
                                        </p:attrNameLst>
                                      </p:cBhvr>
                                      <p:to>
                                        <p:strVal val="visible"/>
                                      </p:to>
                                    </p:set>
                                    <p:animEffect transition="in" filter="fade">
                                      <p:cBhvr>
                                        <p:cTn id="43" dur="2000"/>
                                        <p:tgtEl>
                                          <p:spTgt spid="68198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82003"/>
                                        </p:tgtEl>
                                        <p:attrNameLst>
                                          <p:attrName>style.visibility</p:attrName>
                                        </p:attrNameLst>
                                      </p:cBhvr>
                                      <p:to>
                                        <p:strVal val="visible"/>
                                      </p:to>
                                    </p:set>
                                    <p:animEffect transition="in" filter="fade">
                                      <p:cBhvr>
                                        <p:cTn id="46" dur="2000"/>
                                        <p:tgtEl>
                                          <p:spTgt spid="68200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82035"/>
                                        </p:tgtEl>
                                        <p:attrNameLst>
                                          <p:attrName>style.visibility</p:attrName>
                                        </p:attrNameLst>
                                      </p:cBhvr>
                                      <p:to>
                                        <p:strVal val="visible"/>
                                      </p:to>
                                    </p:set>
                                    <p:animEffect transition="in" filter="fade">
                                      <p:cBhvr>
                                        <p:cTn id="49" dur="2000"/>
                                        <p:tgtEl>
                                          <p:spTgt spid="682035"/>
                                        </p:tgtEl>
                                      </p:cBhvr>
                                    </p:animEffect>
                                  </p:childTnLst>
                                </p:cTn>
                              </p:par>
                              <p:par>
                                <p:cTn id="50" presetID="10" presetClass="entr" presetSubtype="0" fill="hold" nodeType="withEffect">
                                  <p:stCondLst>
                                    <p:cond delay="0"/>
                                  </p:stCondLst>
                                  <p:childTnLst>
                                    <p:set>
                                      <p:cBhvr>
                                        <p:cTn id="51" dur="1" fill="hold">
                                          <p:stCondLst>
                                            <p:cond delay="0"/>
                                          </p:stCondLst>
                                        </p:cTn>
                                        <p:tgtEl>
                                          <p:spTgt spid="682034"/>
                                        </p:tgtEl>
                                        <p:attrNameLst>
                                          <p:attrName>style.visibility</p:attrName>
                                        </p:attrNameLst>
                                      </p:cBhvr>
                                      <p:to>
                                        <p:strVal val="visible"/>
                                      </p:to>
                                    </p:set>
                                    <p:animEffect transition="in" filter="fade">
                                      <p:cBhvr>
                                        <p:cTn id="52" dur="2000"/>
                                        <p:tgtEl>
                                          <p:spTgt spid="682034"/>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37" fill="hold" nodeType="clickEffect">
                                  <p:stCondLst>
                                    <p:cond delay="0"/>
                                  </p:stCondLst>
                                  <p:childTnLst>
                                    <p:set>
                                      <p:cBhvr>
                                        <p:cTn id="56" dur="1" fill="hold">
                                          <p:stCondLst>
                                            <p:cond delay="0"/>
                                          </p:stCondLst>
                                        </p:cTn>
                                        <p:tgtEl>
                                          <p:spTgt spid="682029"/>
                                        </p:tgtEl>
                                        <p:attrNameLst>
                                          <p:attrName>style.visibility</p:attrName>
                                        </p:attrNameLst>
                                      </p:cBhvr>
                                      <p:to>
                                        <p:strVal val="visible"/>
                                      </p:to>
                                    </p:set>
                                    <p:animEffect transition="in" filter="barn(outVertical)">
                                      <p:cBhvr>
                                        <p:cTn id="57" dur="500"/>
                                        <p:tgtEl>
                                          <p:spTgt spid="682029"/>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xit" presetSubtype="21" fill="hold" nodeType="clickEffect">
                                  <p:stCondLst>
                                    <p:cond delay="0"/>
                                  </p:stCondLst>
                                  <p:childTnLst>
                                    <p:animEffect transition="out" filter="barn(inVertical)">
                                      <p:cBhvr>
                                        <p:cTn id="61" dur="500"/>
                                        <p:tgtEl>
                                          <p:spTgt spid="682029"/>
                                        </p:tgtEl>
                                      </p:cBhvr>
                                    </p:animEffect>
                                    <p:set>
                                      <p:cBhvr>
                                        <p:cTn id="62" dur="1" fill="hold">
                                          <p:stCondLst>
                                            <p:cond delay="499"/>
                                          </p:stCondLst>
                                        </p:cTn>
                                        <p:tgtEl>
                                          <p:spTgt spid="6820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1988" grpId="0" animBg="1"/>
      <p:bldP spid="681997" grpId="0" animBg="1" autoUpdateAnimBg="0"/>
      <p:bldP spid="681998" grpId="0" animBg="1" autoUpdateAnimBg="0"/>
      <p:bldP spid="681999" grpId="0" autoUpdateAnimBg="0"/>
      <p:bldP spid="682003" grpId="0" animBg="1"/>
      <p:bldP spid="682004" grpId="0" animBg="1"/>
      <p:bldP spid="682007" grpId="0" animBg="1" autoUpdateAnimBg="0"/>
      <p:bldP spid="682008" grpId="0" animBg="1" autoUpdateAnimBg="0"/>
      <p:bldP spid="68203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18900000" scaled="1"/>
        </a:gradFill>
        <a:effectLst/>
      </p:bgPr>
    </p:bg>
    <p:spTree>
      <p:nvGrpSpPr>
        <p:cNvPr id="1" name=""/>
        <p:cNvGrpSpPr/>
        <p:nvPr/>
      </p:nvGrpSpPr>
      <p:grpSpPr>
        <a:xfrm>
          <a:off x="0" y="0"/>
          <a:ext cx="0" cy="0"/>
          <a:chOff x="0" y="0"/>
          <a:chExt cx="0" cy="0"/>
        </a:xfrm>
      </p:grpSpPr>
      <p:sp>
        <p:nvSpPr>
          <p:cNvPr id="683010" name="WordArt 1026"/>
          <p:cNvSpPr>
            <a:spLocks noChangeArrowheads="1" noChangeShapeType="1" noTextEdit="1"/>
          </p:cNvSpPr>
          <p:nvPr/>
        </p:nvSpPr>
        <p:spPr bwMode="auto">
          <a:xfrm>
            <a:off x="1143000" y="1676400"/>
            <a:ext cx="6781800" cy="1981200"/>
          </a:xfrm>
          <a:prstGeom prst="rect">
            <a:avLst/>
          </a:prstGeom>
        </p:spPr>
        <p:txBody>
          <a:bodyPr wrap="none" fromWordArt="1">
            <a:prstTxWarp prst="textPlain">
              <a:avLst>
                <a:gd name="adj" fmla="val 50000"/>
              </a:avLst>
            </a:prstTxWarp>
            <a:scene3d>
              <a:camera prst="legacyPerspectiveTop"/>
              <a:lightRig rig="legacyFlat3" dir="b"/>
            </a:scene3d>
            <a:sp3d extrusionH="121893000" prstMaterial="legacyMatte">
              <a:extrusionClr>
                <a:srgbClr val="D1D1FF"/>
              </a:extrusionClr>
            </a:sp3d>
          </a:bodyPr>
          <a:lstStyle/>
          <a:p>
            <a:pPr algn="ctr"/>
            <a:r>
              <a:rPr lang="en-US" sz="3600" kern="10">
                <a:ln w="9525">
                  <a:noFill/>
                  <a:round/>
                  <a:headEnd/>
                  <a:tailEnd/>
                </a:ln>
                <a:solidFill>
                  <a:srgbClr val="0000CC"/>
                </a:solidFill>
                <a:latin typeface="Arial Black"/>
              </a:rPr>
              <a:t>Common elements</a:t>
            </a:r>
          </a:p>
        </p:txBody>
      </p:sp>
      <p:sp>
        <p:nvSpPr>
          <p:cNvPr id="683011" name="Rectangle 1027"/>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683020" name="Group 1036"/>
          <p:cNvGrpSpPr>
            <a:grpSpLocks/>
          </p:cNvGrpSpPr>
          <p:nvPr/>
        </p:nvGrpSpPr>
        <p:grpSpPr bwMode="auto">
          <a:xfrm>
            <a:off x="76200" y="106363"/>
            <a:ext cx="7175500" cy="579437"/>
            <a:chOff x="48" y="67"/>
            <a:chExt cx="4520" cy="365"/>
          </a:xfrm>
        </p:grpSpPr>
        <p:sp>
          <p:nvSpPr>
            <p:cNvPr id="683016" name="Text Box 1032"/>
            <p:cNvSpPr txBox="1">
              <a:spLocks noChangeArrowheads="1"/>
            </p:cNvSpPr>
            <p:nvPr/>
          </p:nvSpPr>
          <p:spPr bwMode="auto">
            <a:xfrm>
              <a:off x="302" y="67"/>
              <a:ext cx="4266" cy="365"/>
            </a:xfrm>
            <a:prstGeom prst="rect">
              <a:avLst/>
            </a:prstGeom>
            <a:noFill/>
            <a:ln w="9525">
              <a:noFill/>
              <a:miter lim="800000"/>
              <a:headEnd/>
              <a:tailEnd/>
            </a:ln>
            <a:effectLst>
              <a:outerShdw dist="17961" dir="2700000" algn="ctr" rotWithShape="0">
                <a:schemeClr val="bg1"/>
              </a:outerShdw>
            </a:effectLst>
          </p:spPr>
          <p:txBody>
            <a:bodyPr wrap="none">
              <a:spAutoFit/>
            </a:bodyPr>
            <a:lstStyle/>
            <a:p>
              <a:pPr algn="ctr">
                <a:lnSpc>
                  <a:spcPct val="100000"/>
                </a:lnSpc>
              </a:pPr>
              <a:r>
                <a:rPr lang="en-US" sz="3200" dirty="0"/>
                <a:t>  </a:t>
              </a:r>
              <a:r>
                <a:rPr lang="en-US" sz="3200" u="sng" dirty="0"/>
                <a:t>Common elements in the natural world</a:t>
              </a:r>
            </a:p>
          </p:txBody>
        </p:sp>
        <p:sp>
          <p:nvSpPr>
            <p:cNvPr id="683017" name="Text Box 1033"/>
            <p:cNvSpPr txBox="1">
              <a:spLocks noChangeArrowheads="1"/>
            </p:cNvSpPr>
            <p:nvPr/>
          </p:nvSpPr>
          <p:spPr bwMode="auto">
            <a:xfrm>
              <a:off x="48" y="67"/>
              <a:ext cx="445" cy="365"/>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200" u="sng" dirty="0"/>
                <a:t>(2)</a:t>
              </a:r>
            </a:p>
          </p:txBody>
        </p:sp>
      </p:grpSp>
      <p:grpSp>
        <p:nvGrpSpPr>
          <p:cNvPr id="683028" name="Group 1044"/>
          <p:cNvGrpSpPr>
            <a:grpSpLocks/>
          </p:cNvGrpSpPr>
          <p:nvPr/>
        </p:nvGrpSpPr>
        <p:grpSpPr bwMode="auto">
          <a:xfrm>
            <a:off x="1143000" y="5486400"/>
            <a:ext cx="7010400" cy="768350"/>
            <a:chOff x="720" y="3456"/>
            <a:chExt cx="4416" cy="484"/>
          </a:xfrm>
        </p:grpSpPr>
        <p:sp>
          <p:nvSpPr>
            <p:cNvPr id="683026" name="Text Box 1042"/>
            <p:cNvSpPr txBox="1">
              <a:spLocks noChangeArrowheads="1"/>
            </p:cNvSpPr>
            <p:nvPr/>
          </p:nvSpPr>
          <p:spPr bwMode="auto">
            <a:xfrm>
              <a:off x="941" y="3456"/>
              <a:ext cx="4195"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Let us point out the </a:t>
              </a:r>
              <a:r>
                <a:rPr lang="en-US" sz="2600" b="1" u="sng">
                  <a:solidFill>
                    <a:schemeClr val="bg1"/>
                  </a:solidFill>
                  <a:latin typeface="Arial Narrow" pitchFamily="34" charset="0"/>
                </a:rPr>
                <a:t>common elements</a:t>
              </a:r>
              <a:r>
                <a:rPr lang="en-US" sz="2600" b="1">
                  <a:solidFill>
                    <a:schemeClr val="bg1"/>
                  </a:solidFill>
                  <a:latin typeface="Arial Narrow" pitchFamily="34" charset="0"/>
                </a:rPr>
                <a:t> which are found universally throughout the natural world.</a:t>
              </a:r>
            </a:p>
          </p:txBody>
        </p:sp>
        <p:sp>
          <p:nvSpPr>
            <p:cNvPr id="683027" name="Text Box 1043"/>
            <p:cNvSpPr txBox="1">
              <a:spLocks noChangeArrowheads="1"/>
            </p:cNvSpPr>
            <p:nvPr/>
          </p:nvSpPr>
          <p:spPr bwMode="auto">
            <a:xfrm>
              <a:off x="720" y="3456"/>
              <a:ext cx="259"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683020"/>
                                        </p:tgtEl>
                                        <p:attrNameLst>
                                          <p:attrName>style.visibility</p:attrName>
                                        </p:attrNameLst>
                                      </p:cBhvr>
                                      <p:to>
                                        <p:strVal val="visible"/>
                                      </p:to>
                                    </p:set>
                                    <p:anim calcmode="lin" valueType="num">
                                      <p:cBhvr>
                                        <p:cTn id="7" dur="2000" fill="hold"/>
                                        <p:tgtEl>
                                          <p:spTgt spid="683020"/>
                                        </p:tgtEl>
                                        <p:attrNameLst>
                                          <p:attrName>ppt_w</p:attrName>
                                        </p:attrNameLst>
                                      </p:cBhvr>
                                      <p:tavLst>
                                        <p:tav tm="0">
                                          <p:val>
                                            <p:strVal val="#ppt_w*0.70"/>
                                          </p:val>
                                        </p:tav>
                                        <p:tav tm="100000">
                                          <p:val>
                                            <p:strVal val="#ppt_w"/>
                                          </p:val>
                                        </p:tav>
                                      </p:tavLst>
                                    </p:anim>
                                    <p:anim calcmode="lin" valueType="num">
                                      <p:cBhvr>
                                        <p:cTn id="8" dur="2000" fill="hold"/>
                                        <p:tgtEl>
                                          <p:spTgt spid="683020"/>
                                        </p:tgtEl>
                                        <p:attrNameLst>
                                          <p:attrName>ppt_h</p:attrName>
                                        </p:attrNameLst>
                                      </p:cBhvr>
                                      <p:tavLst>
                                        <p:tav tm="0">
                                          <p:val>
                                            <p:strVal val="#ppt_h"/>
                                          </p:val>
                                        </p:tav>
                                        <p:tav tm="100000">
                                          <p:val>
                                            <p:strVal val="#ppt_h"/>
                                          </p:val>
                                        </p:tav>
                                      </p:tavLst>
                                    </p:anim>
                                    <p:animEffect transition="in" filter="fade">
                                      <p:cBhvr>
                                        <p:cTn id="9" dur="2000"/>
                                        <p:tgtEl>
                                          <p:spTgt spid="683020"/>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683028"/>
                                        </p:tgtEl>
                                        <p:attrNameLst>
                                          <p:attrName>style.visibility</p:attrName>
                                        </p:attrNameLst>
                                      </p:cBhvr>
                                      <p:to>
                                        <p:strVal val="visible"/>
                                      </p:to>
                                    </p:set>
                                    <p:animEffect transition="in" filter="barn(outVertical)">
                                      <p:cBhvr>
                                        <p:cTn id="14" dur="500"/>
                                        <p:tgtEl>
                                          <p:spTgt spid="68302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683010"/>
                                        </p:tgtEl>
                                        <p:attrNameLst>
                                          <p:attrName>style.visibility</p:attrName>
                                        </p:attrNameLst>
                                      </p:cBhvr>
                                      <p:to>
                                        <p:strVal val="visible"/>
                                      </p:to>
                                    </p:set>
                                    <p:animEffect transition="in" filter="wipe(up)">
                                      <p:cBhvr>
                                        <p:cTn id="19" dur="1000"/>
                                        <p:tgtEl>
                                          <p:spTgt spid="683010"/>
                                        </p:tgtEl>
                                      </p:cBhvr>
                                    </p:animEffect>
                                  </p:childTnLst>
                                </p:cTn>
                              </p:par>
                            </p:childTnLst>
                          </p:cTn>
                        </p:par>
                        <p:par>
                          <p:cTn id="20" fill="hold">
                            <p:stCondLst>
                              <p:cond delay="1000"/>
                            </p:stCondLst>
                            <p:childTnLst>
                              <p:par>
                                <p:cTn id="21" presetID="10" presetClass="exit" presetSubtype="0" fill="hold" grpId="1" nodeType="afterEffect">
                                  <p:stCondLst>
                                    <p:cond delay="2000"/>
                                  </p:stCondLst>
                                  <p:childTnLst>
                                    <p:animEffect transition="out" filter="fade">
                                      <p:cBhvr>
                                        <p:cTn id="22" dur="2000"/>
                                        <p:tgtEl>
                                          <p:spTgt spid="683010"/>
                                        </p:tgtEl>
                                      </p:cBhvr>
                                    </p:animEffect>
                                    <p:set>
                                      <p:cBhvr>
                                        <p:cTn id="23" dur="1" fill="hold">
                                          <p:stCondLst>
                                            <p:cond delay="1999"/>
                                          </p:stCondLst>
                                        </p:cTn>
                                        <p:tgtEl>
                                          <p:spTgt spid="6830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3010" grpId="0" animBg="1"/>
      <p:bldP spid="683010"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18900000" scaled="1"/>
        </a:gradFill>
        <a:effectLst/>
      </p:bgPr>
    </p:bg>
    <p:spTree>
      <p:nvGrpSpPr>
        <p:cNvPr id="1" name=""/>
        <p:cNvGrpSpPr/>
        <p:nvPr/>
      </p:nvGrpSpPr>
      <p:grpSpPr>
        <a:xfrm>
          <a:off x="0" y="0"/>
          <a:ext cx="0" cy="0"/>
          <a:chOff x="0" y="0"/>
          <a:chExt cx="0" cy="0"/>
        </a:xfrm>
      </p:grpSpPr>
      <p:grpSp>
        <p:nvGrpSpPr>
          <p:cNvPr id="784386" name="Group 2"/>
          <p:cNvGrpSpPr>
            <a:grpSpLocks/>
          </p:cNvGrpSpPr>
          <p:nvPr/>
        </p:nvGrpSpPr>
        <p:grpSpPr bwMode="auto">
          <a:xfrm>
            <a:off x="2535238" y="1371600"/>
            <a:ext cx="609600" cy="914400"/>
            <a:chOff x="1549" y="720"/>
            <a:chExt cx="384" cy="576"/>
          </a:xfrm>
        </p:grpSpPr>
        <p:sp>
          <p:nvSpPr>
            <p:cNvPr id="784387" name="Line 3"/>
            <p:cNvSpPr>
              <a:spLocks noChangeShapeType="1"/>
            </p:cNvSpPr>
            <p:nvPr/>
          </p:nvSpPr>
          <p:spPr bwMode="auto">
            <a:xfrm rot="-367102" flipH="1" flipV="1">
              <a:off x="1549" y="1056"/>
              <a:ext cx="384" cy="240"/>
            </a:xfrm>
            <a:prstGeom prst="line">
              <a:avLst/>
            </a:prstGeom>
            <a:noFill/>
            <a:ln w="57150">
              <a:solidFill>
                <a:srgbClr val="800080"/>
              </a:solidFill>
              <a:round/>
              <a:headEnd/>
              <a:tailEnd/>
            </a:ln>
            <a:effectLst/>
          </p:spPr>
          <p:txBody>
            <a:bodyPr/>
            <a:lstStyle/>
            <a:p>
              <a:endParaRPr lang="en-US"/>
            </a:p>
          </p:txBody>
        </p:sp>
        <p:sp>
          <p:nvSpPr>
            <p:cNvPr id="784388" name="Line 4"/>
            <p:cNvSpPr>
              <a:spLocks noChangeShapeType="1"/>
            </p:cNvSpPr>
            <p:nvPr/>
          </p:nvSpPr>
          <p:spPr bwMode="auto">
            <a:xfrm rot="353489" flipV="1">
              <a:off x="1549" y="720"/>
              <a:ext cx="384" cy="240"/>
            </a:xfrm>
            <a:prstGeom prst="line">
              <a:avLst/>
            </a:prstGeom>
            <a:noFill/>
            <a:ln w="57150">
              <a:solidFill>
                <a:srgbClr val="800080"/>
              </a:solidFill>
              <a:round/>
              <a:headEnd/>
              <a:tailEnd/>
            </a:ln>
            <a:effectLst/>
          </p:spPr>
          <p:txBody>
            <a:bodyPr/>
            <a:lstStyle/>
            <a:p>
              <a:endParaRPr lang="en-US"/>
            </a:p>
          </p:txBody>
        </p:sp>
      </p:grpSp>
      <p:sp>
        <p:nvSpPr>
          <p:cNvPr id="784389" name="AutoShape 5"/>
          <p:cNvSpPr>
            <a:spLocks noChangeArrowheads="1"/>
          </p:cNvSpPr>
          <p:nvPr/>
        </p:nvSpPr>
        <p:spPr bwMode="auto">
          <a:xfrm>
            <a:off x="2992438" y="1905000"/>
            <a:ext cx="2514600" cy="5334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lnSpc>
                <a:spcPct val="100000"/>
              </a:lnSpc>
            </a:pPr>
            <a:r>
              <a:rPr lang="en-US" sz="3200">
                <a:solidFill>
                  <a:srgbClr val="6600CC"/>
                </a:solidFill>
              </a:rPr>
              <a:t>Yin</a:t>
            </a:r>
          </a:p>
        </p:txBody>
      </p:sp>
      <p:sp>
        <p:nvSpPr>
          <p:cNvPr id="784390" name="AutoShape 6"/>
          <p:cNvSpPr>
            <a:spLocks noChangeArrowheads="1"/>
          </p:cNvSpPr>
          <p:nvPr/>
        </p:nvSpPr>
        <p:spPr bwMode="auto">
          <a:xfrm>
            <a:off x="2992438" y="1219200"/>
            <a:ext cx="2514600" cy="5334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lnSpc>
                <a:spcPct val="100000"/>
              </a:lnSpc>
            </a:pPr>
            <a:r>
              <a:rPr lang="en-US" sz="3200">
                <a:solidFill>
                  <a:srgbClr val="0000FF"/>
                </a:solidFill>
              </a:rPr>
              <a:t>Yang</a:t>
            </a:r>
          </a:p>
        </p:txBody>
      </p:sp>
      <p:sp>
        <p:nvSpPr>
          <p:cNvPr id="784391" name="Rectangle 7"/>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84393" name="AutoShape 9"/>
          <p:cNvSpPr>
            <a:spLocks noChangeArrowheads="1"/>
          </p:cNvSpPr>
          <p:nvPr/>
        </p:nvSpPr>
        <p:spPr bwMode="auto">
          <a:xfrm>
            <a:off x="5735638" y="1258888"/>
            <a:ext cx="3276600" cy="1255712"/>
          </a:xfrm>
          <a:prstGeom prst="roundRect">
            <a:avLst>
              <a:gd name="adj" fmla="val 16667"/>
            </a:avLst>
          </a:prstGeom>
          <a:noFill/>
          <a:ln w="9525">
            <a:noFill/>
            <a:round/>
            <a:headEnd/>
            <a:tailEnd/>
          </a:ln>
          <a:effectLst/>
        </p:spPr>
        <p:txBody>
          <a:bodyPr wrap="none" anchor="ctr"/>
          <a:lstStyle/>
          <a:p>
            <a:pPr>
              <a:lnSpc>
                <a:spcPct val="80000"/>
              </a:lnSpc>
            </a:pPr>
            <a:r>
              <a:rPr lang="en-US" sz="2800" b="1" dirty="0">
                <a:solidFill>
                  <a:srgbClr val="800080"/>
                </a:solidFill>
                <a:latin typeface="Arial Black" pitchFamily="34" charset="0"/>
              </a:rPr>
              <a:t>Dual</a:t>
            </a:r>
          </a:p>
          <a:p>
            <a:pPr>
              <a:lnSpc>
                <a:spcPct val="80000"/>
              </a:lnSpc>
            </a:pPr>
            <a:r>
              <a:rPr lang="en-US" sz="2800" b="1" dirty="0">
                <a:solidFill>
                  <a:srgbClr val="800080"/>
                </a:solidFill>
                <a:latin typeface="Arial Black" pitchFamily="34" charset="0"/>
              </a:rPr>
              <a:t>Characteristics</a:t>
            </a:r>
          </a:p>
        </p:txBody>
      </p:sp>
      <p:grpSp>
        <p:nvGrpSpPr>
          <p:cNvPr id="784422" name="Group 38"/>
          <p:cNvGrpSpPr>
            <a:grpSpLocks/>
          </p:cNvGrpSpPr>
          <p:nvPr/>
        </p:nvGrpSpPr>
        <p:grpSpPr bwMode="auto">
          <a:xfrm>
            <a:off x="685800" y="5534025"/>
            <a:ext cx="7772400" cy="714375"/>
            <a:chOff x="432" y="3486"/>
            <a:chExt cx="4896" cy="450"/>
          </a:xfrm>
        </p:grpSpPr>
        <p:sp>
          <p:nvSpPr>
            <p:cNvPr id="784396" name="Oval 12"/>
            <p:cNvSpPr>
              <a:spLocks noChangeArrowheads="1"/>
            </p:cNvSpPr>
            <p:nvPr/>
          </p:nvSpPr>
          <p:spPr bwMode="auto">
            <a:xfrm>
              <a:off x="432" y="3504"/>
              <a:ext cx="240" cy="240"/>
            </a:xfrm>
            <a:prstGeom prst="ellipse">
              <a:avLst/>
            </a:prstGeom>
            <a:solidFill>
              <a:schemeClr val="bg1"/>
            </a:solidFill>
            <a:ln w="12700">
              <a:noFill/>
              <a:round/>
              <a:headEnd/>
              <a:tailEnd/>
            </a:ln>
            <a:effectLst/>
          </p:spPr>
          <p:txBody>
            <a:bodyPr wrap="none" anchor="ctr"/>
            <a:lstStyle/>
            <a:p>
              <a:pPr algn="ctr">
                <a:lnSpc>
                  <a:spcPct val="100000"/>
                </a:lnSpc>
              </a:pPr>
              <a:r>
                <a:rPr lang="en-US" sz="2400">
                  <a:solidFill>
                    <a:schemeClr val="tx1"/>
                  </a:solidFill>
                  <a:effectLst>
                    <a:outerShdw blurRad="38100" dist="38100" dir="2700000" algn="tl">
                      <a:srgbClr val="C0C0C0"/>
                    </a:outerShdw>
                  </a:effectLst>
                  <a:latin typeface="Arial Black" pitchFamily="34" charset="0"/>
                </a:rPr>
                <a:t>A</a:t>
              </a:r>
            </a:p>
          </p:txBody>
        </p:sp>
        <p:sp>
          <p:nvSpPr>
            <p:cNvPr id="784397" name="Text Box 13"/>
            <p:cNvSpPr txBox="1">
              <a:spLocks noChangeArrowheads="1"/>
            </p:cNvSpPr>
            <p:nvPr/>
          </p:nvSpPr>
          <p:spPr bwMode="auto">
            <a:xfrm>
              <a:off x="672" y="3486"/>
              <a:ext cx="4656" cy="450"/>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Every </a:t>
              </a:r>
              <a:r>
                <a:rPr lang="en-US" sz="2400" b="1" u="sng">
                  <a:solidFill>
                    <a:schemeClr val="bg1"/>
                  </a:solidFill>
                  <a:latin typeface="Arial Narrow" pitchFamily="34" charset="0"/>
                </a:rPr>
                <a:t>entity</a:t>
              </a:r>
              <a:r>
                <a:rPr lang="en-US" sz="2400" b="1">
                  <a:solidFill>
                    <a:schemeClr val="bg1"/>
                  </a:solidFill>
                  <a:latin typeface="Arial Narrow" pitchFamily="34" charset="0"/>
                </a:rPr>
                <a:t>, both within the entity and between it and other entities,  possesses </a:t>
              </a:r>
              <a:r>
                <a:rPr lang="en-US" sz="2400" b="1" u="sng">
                  <a:solidFill>
                    <a:schemeClr val="bg1"/>
                  </a:solidFill>
                  <a:latin typeface="Arial Narrow" pitchFamily="34" charset="0"/>
                </a:rPr>
                <a:t>dual characteristics</a:t>
              </a:r>
              <a:r>
                <a:rPr lang="en-US" sz="2400" b="1">
                  <a:solidFill>
                    <a:schemeClr val="bg1"/>
                  </a:solidFill>
                  <a:latin typeface="Arial Narrow" pitchFamily="34" charset="0"/>
                </a:rPr>
                <a:t> of </a:t>
              </a:r>
              <a:r>
                <a:rPr lang="en-US" sz="2400" b="1" u="sng">
                  <a:solidFill>
                    <a:schemeClr val="bg1"/>
                  </a:solidFill>
                  <a:latin typeface="Arial Narrow" pitchFamily="34" charset="0"/>
                </a:rPr>
                <a:t>yang and yin</a:t>
              </a:r>
              <a:r>
                <a:rPr lang="en-US" sz="2400" b="1">
                  <a:solidFill>
                    <a:schemeClr val="bg1"/>
                  </a:solidFill>
                  <a:latin typeface="Arial Narrow" pitchFamily="34" charset="0"/>
                </a:rPr>
                <a:t>.</a:t>
              </a:r>
            </a:p>
          </p:txBody>
        </p:sp>
      </p:grpSp>
      <p:sp>
        <p:nvSpPr>
          <p:cNvPr id="784410" name="Oval 26"/>
          <p:cNvSpPr>
            <a:spLocks noChangeArrowheads="1"/>
          </p:cNvSpPr>
          <p:nvPr/>
        </p:nvSpPr>
        <p:spPr bwMode="auto">
          <a:xfrm>
            <a:off x="249238" y="1562100"/>
            <a:ext cx="512762" cy="457200"/>
          </a:xfrm>
          <a:prstGeom prst="ellipse">
            <a:avLst/>
          </a:prstGeom>
          <a:solidFill>
            <a:schemeClr val="bg1"/>
          </a:solidFill>
          <a:ln w="38100">
            <a:solidFill>
              <a:srgbClr val="333399"/>
            </a:solidFill>
            <a:round/>
            <a:headEnd/>
            <a:tailEnd/>
          </a:ln>
          <a:effectLst/>
        </p:spPr>
        <p:txBody>
          <a:bodyPr wrap="none" anchor="ctr"/>
          <a:lstStyle/>
          <a:p>
            <a:pPr algn="ctr">
              <a:lnSpc>
                <a:spcPct val="100000"/>
              </a:lnSpc>
            </a:pPr>
            <a:r>
              <a:rPr lang="en-US" sz="2800">
                <a:solidFill>
                  <a:srgbClr val="333399"/>
                </a:solidFill>
                <a:latin typeface="Arial Black" pitchFamily="34" charset="0"/>
              </a:rPr>
              <a:t>A</a:t>
            </a:r>
          </a:p>
        </p:txBody>
      </p:sp>
      <p:sp>
        <p:nvSpPr>
          <p:cNvPr id="784413" name="Oval 29"/>
          <p:cNvSpPr>
            <a:spLocks noChangeArrowheads="1"/>
          </p:cNvSpPr>
          <p:nvPr/>
        </p:nvSpPr>
        <p:spPr bwMode="auto">
          <a:xfrm>
            <a:off x="849313" y="1219200"/>
            <a:ext cx="1752600" cy="1143000"/>
          </a:xfrm>
          <a:prstGeom prst="ellipse">
            <a:avLst/>
          </a:prstGeom>
          <a:gradFill rotWithShape="0">
            <a:gsLst>
              <a:gs pos="0">
                <a:srgbClr val="FF66CC"/>
              </a:gs>
              <a:gs pos="100000">
                <a:srgbClr val="FF3399"/>
              </a:gs>
            </a:gsLst>
            <a:path path="shape">
              <a:fillToRect l="50000" t="50000" r="50000" b="50000"/>
            </a:path>
          </a:gradFill>
          <a:ln w="9525">
            <a:solidFill>
              <a:srgbClr val="FF3300"/>
            </a:solidFill>
            <a:round/>
            <a:headEnd/>
            <a:tailEnd/>
          </a:ln>
          <a:effectLst/>
        </p:spPr>
        <p:txBody>
          <a:bodyPr wrap="none" anchor="ctr"/>
          <a:lstStyle/>
          <a:p>
            <a:pPr algn="ctr">
              <a:lnSpc>
                <a:spcPct val="100000"/>
              </a:lnSpc>
            </a:pPr>
            <a:endParaRPr lang="en-US" sz="3600" b="1">
              <a:solidFill>
                <a:schemeClr val="bg1"/>
              </a:solidFill>
              <a:effectLst>
                <a:outerShdw blurRad="38100" dist="38100" dir="2700000" algn="tl">
                  <a:srgbClr val="000000"/>
                </a:outerShdw>
              </a:effectLst>
              <a:latin typeface="Arial Black" pitchFamily="34" charset="0"/>
            </a:endParaRPr>
          </a:p>
        </p:txBody>
      </p:sp>
      <p:sp>
        <p:nvSpPr>
          <p:cNvPr id="784414" name="Oval 30"/>
          <p:cNvSpPr>
            <a:spLocks noChangeArrowheads="1"/>
          </p:cNvSpPr>
          <p:nvPr/>
        </p:nvSpPr>
        <p:spPr bwMode="auto">
          <a:xfrm>
            <a:off x="847725" y="1219200"/>
            <a:ext cx="1752600" cy="1143000"/>
          </a:xfrm>
          <a:prstGeom prst="ellipse">
            <a:avLst/>
          </a:prstGeom>
          <a:noFill/>
          <a:ln w="9525">
            <a:noFill/>
            <a:round/>
            <a:headEnd/>
            <a:tailEnd/>
          </a:ln>
          <a:effectLst>
            <a:outerShdw dist="53882" dir="2700000" algn="ctr" rotWithShape="0">
              <a:schemeClr val="tx1"/>
            </a:outerShdw>
          </a:effectLst>
        </p:spPr>
        <p:txBody>
          <a:bodyPr wrap="none" anchor="ctr"/>
          <a:lstStyle/>
          <a:p>
            <a:pPr algn="ctr">
              <a:lnSpc>
                <a:spcPct val="100000"/>
              </a:lnSpc>
            </a:pPr>
            <a:r>
              <a:rPr lang="en-US" sz="3600">
                <a:solidFill>
                  <a:schemeClr val="bg1"/>
                </a:solidFill>
                <a:latin typeface="Arial Black" pitchFamily="34" charset="0"/>
              </a:rPr>
              <a:t>Entity</a:t>
            </a:r>
          </a:p>
        </p:txBody>
      </p:sp>
      <p:sp>
        <p:nvSpPr>
          <p:cNvPr id="784421" name="WordArt 37"/>
          <p:cNvSpPr>
            <a:spLocks noChangeArrowheads="1" noChangeShapeType="1" noTextEdit="1"/>
          </p:cNvSpPr>
          <p:nvPr/>
        </p:nvSpPr>
        <p:spPr bwMode="auto">
          <a:xfrm>
            <a:off x="5524500" y="1447800"/>
            <a:ext cx="190500" cy="762000"/>
          </a:xfrm>
          <a:prstGeom prst="rect">
            <a:avLst/>
          </a:prstGeom>
        </p:spPr>
        <p:txBody>
          <a:bodyPr wrap="none" fromWordArt="1">
            <a:prstTxWarp prst="textPlain">
              <a:avLst>
                <a:gd name="adj" fmla="val 50000"/>
              </a:avLst>
            </a:prstTxWarp>
          </a:bodyPr>
          <a:lstStyle/>
          <a:p>
            <a:pPr algn="ctr"/>
            <a:r>
              <a:rPr lang="en-US" sz="5400" b="1" kern="10">
                <a:ln w="9525">
                  <a:noFill/>
                  <a:round/>
                  <a:headEnd/>
                  <a:tailEnd/>
                </a:ln>
                <a:solidFill>
                  <a:srgbClr val="800080"/>
                </a:solidFill>
                <a:latin typeface="Palatino Linotype"/>
              </a:rPr>
              <a:t>]</a:t>
            </a:r>
          </a:p>
        </p:txBody>
      </p:sp>
      <p:grpSp>
        <p:nvGrpSpPr>
          <p:cNvPr id="19" name="Group 1036"/>
          <p:cNvGrpSpPr>
            <a:grpSpLocks/>
          </p:cNvGrpSpPr>
          <p:nvPr/>
        </p:nvGrpSpPr>
        <p:grpSpPr bwMode="auto">
          <a:xfrm>
            <a:off x="76200" y="106363"/>
            <a:ext cx="7175500" cy="579437"/>
            <a:chOff x="48" y="67"/>
            <a:chExt cx="4520" cy="365"/>
          </a:xfrm>
        </p:grpSpPr>
        <p:sp>
          <p:nvSpPr>
            <p:cNvPr id="20" name="Text Box 1032"/>
            <p:cNvSpPr txBox="1">
              <a:spLocks noChangeArrowheads="1"/>
            </p:cNvSpPr>
            <p:nvPr/>
          </p:nvSpPr>
          <p:spPr bwMode="auto">
            <a:xfrm>
              <a:off x="302" y="67"/>
              <a:ext cx="4266" cy="365"/>
            </a:xfrm>
            <a:prstGeom prst="rect">
              <a:avLst/>
            </a:prstGeom>
            <a:noFill/>
            <a:ln w="9525">
              <a:noFill/>
              <a:miter lim="800000"/>
              <a:headEnd/>
              <a:tailEnd/>
            </a:ln>
            <a:effectLst>
              <a:outerShdw dist="17961" dir="2700000" algn="ctr" rotWithShape="0">
                <a:schemeClr val="bg1"/>
              </a:outerShdw>
            </a:effectLst>
          </p:spPr>
          <p:txBody>
            <a:bodyPr wrap="none">
              <a:spAutoFit/>
            </a:bodyPr>
            <a:lstStyle/>
            <a:p>
              <a:pPr algn="ctr">
                <a:lnSpc>
                  <a:spcPct val="100000"/>
                </a:lnSpc>
              </a:pPr>
              <a:r>
                <a:rPr lang="en-US" sz="3200" dirty="0"/>
                <a:t>  </a:t>
              </a:r>
              <a:r>
                <a:rPr lang="en-US" sz="3200" u="sng" dirty="0"/>
                <a:t>Common elements in the natural world</a:t>
              </a:r>
            </a:p>
          </p:txBody>
        </p:sp>
        <p:sp>
          <p:nvSpPr>
            <p:cNvPr id="21" name="Text Box 1033"/>
            <p:cNvSpPr txBox="1">
              <a:spLocks noChangeArrowheads="1"/>
            </p:cNvSpPr>
            <p:nvPr/>
          </p:nvSpPr>
          <p:spPr bwMode="auto">
            <a:xfrm>
              <a:off x="48" y="67"/>
              <a:ext cx="445" cy="365"/>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200" u="sng" dirty="0"/>
                <a:t>(2)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84422"/>
                                        </p:tgtEl>
                                        <p:attrNameLst>
                                          <p:attrName>style.visibility</p:attrName>
                                        </p:attrNameLst>
                                      </p:cBhvr>
                                      <p:to>
                                        <p:strVal val="visible"/>
                                      </p:to>
                                    </p:set>
                                    <p:animEffect transition="in" filter="barn(outVertical)">
                                      <p:cBhvr>
                                        <p:cTn id="7" dur="500"/>
                                        <p:tgtEl>
                                          <p:spTgt spid="7844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84413"/>
                                        </p:tgtEl>
                                        <p:attrNameLst>
                                          <p:attrName>style.visibility</p:attrName>
                                        </p:attrNameLst>
                                      </p:cBhvr>
                                      <p:to>
                                        <p:strVal val="visible"/>
                                      </p:to>
                                    </p:set>
                                    <p:animEffect transition="in" filter="fade">
                                      <p:cBhvr>
                                        <p:cTn id="12" dur="1000"/>
                                        <p:tgtEl>
                                          <p:spTgt spid="784413"/>
                                        </p:tgtEl>
                                      </p:cBhvr>
                                    </p:animEffect>
                                  </p:childTnLst>
                                </p:cTn>
                              </p:par>
                              <p:par>
                                <p:cTn id="13" presetID="17" presetClass="entr" presetSubtype="10" fill="hold" grpId="0" nodeType="withEffect">
                                  <p:stCondLst>
                                    <p:cond delay="500"/>
                                  </p:stCondLst>
                                  <p:childTnLst>
                                    <p:set>
                                      <p:cBhvr>
                                        <p:cTn id="14" dur="1" fill="hold">
                                          <p:stCondLst>
                                            <p:cond delay="0"/>
                                          </p:stCondLst>
                                        </p:cTn>
                                        <p:tgtEl>
                                          <p:spTgt spid="784414"/>
                                        </p:tgtEl>
                                        <p:attrNameLst>
                                          <p:attrName>style.visibility</p:attrName>
                                        </p:attrNameLst>
                                      </p:cBhvr>
                                      <p:to>
                                        <p:strVal val="visible"/>
                                      </p:to>
                                    </p:set>
                                    <p:anim calcmode="lin" valueType="num">
                                      <p:cBhvr>
                                        <p:cTn id="15" dur="500" fill="hold"/>
                                        <p:tgtEl>
                                          <p:spTgt spid="784414"/>
                                        </p:tgtEl>
                                        <p:attrNameLst>
                                          <p:attrName>ppt_w</p:attrName>
                                        </p:attrNameLst>
                                      </p:cBhvr>
                                      <p:tavLst>
                                        <p:tav tm="0">
                                          <p:val>
                                            <p:fltVal val="0"/>
                                          </p:val>
                                        </p:tav>
                                        <p:tav tm="100000">
                                          <p:val>
                                            <p:strVal val="#ppt_w"/>
                                          </p:val>
                                        </p:tav>
                                      </p:tavLst>
                                    </p:anim>
                                    <p:anim calcmode="lin" valueType="num">
                                      <p:cBhvr>
                                        <p:cTn id="16" dur="500" fill="hold"/>
                                        <p:tgtEl>
                                          <p:spTgt spid="784414"/>
                                        </p:tgtEl>
                                        <p:attrNameLst>
                                          <p:attrName>ppt_h</p:attrName>
                                        </p:attrNameLst>
                                      </p:cBhvr>
                                      <p:tavLst>
                                        <p:tav tm="0">
                                          <p:val>
                                            <p:strVal val="#ppt_h"/>
                                          </p:val>
                                        </p:tav>
                                        <p:tav tm="100000">
                                          <p:val>
                                            <p:strVal val="#ppt_h"/>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784410"/>
                                        </p:tgtEl>
                                        <p:attrNameLst>
                                          <p:attrName>style.visibility</p:attrName>
                                        </p:attrNameLst>
                                      </p:cBhvr>
                                      <p:to>
                                        <p:strVal val="visible"/>
                                      </p:to>
                                    </p:set>
                                    <p:animEffect transition="in" filter="fade">
                                      <p:cBhvr>
                                        <p:cTn id="19" dur="1000"/>
                                        <p:tgtEl>
                                          <p:spTgt spid="784410"/>
                                        </p:tgtEl>
                                      </p:cBhvr>
                                    </p:animEffect>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grpId="0" nodeType="clickEffect">
                                  <p:stCondLst>
                                    <p:cond delay="0"/>
                                  </p:stCondLst>
                                  <p:iterate type="wd">
                                    <p:tmPct val="100000"/>
                                  </p:iterate>
                                  <p:childTnLst>
                                    <p:set>
                                      <p:cBhvr>
                                        <p:cTn id="23" dur="1" fill="hold">
                                          <p:stCondLst>
                                            <p:cond delay="0"/>
                                          </p:stCondLst>
                                        </p:cTn>
                                        <p:tgtEl>
                                          <p:spTgt spid="784393"/>
                                        </p:tgtEl>
                                        <p:attrNameLst>
                                          <p:attrName>style.visibility</p:attrName>
                                        </p:attrNameLst>
                                      </p:cBhvr>
                                      <p:to>
                                        <p:strVal val="visible"/>
                                      </p:to>
                                    </p:set>
                                    <p:anim calcmode="lin" valueType="num">
                                      <p:cBhvr>
                                        <p:cTn id="24" dur="500" fill="hold"/>
                                        <p:tgtEl>
                                          <p:spTgt spid="784393"/>
                                        </p:tgtEl>
                                        <p:attrNameLst>
                                          <p:attrName>ppt_w</p:attrName>
                                        </p:attrNameLst>
                                      </p:cBhvr>
                                      <p:tavLst>
                                        <p:tav tm="0">
                                          <p:val>
                                            <p:fltVal val="0"/>
                                          </p:val>
                                        </p:tav>
                                        <p:tav tm="100000">
                                          <p:val>
                                            <p:strVal val="#ppt_w"/>
                                          </p:val>
                                        </p:tav>
                                      </p:tavLst>
                                    </p:anim>
                                    <p:anim calcmode="lin" valueType="num">
                                      <p:cBhvr>
                                        <p:cTn id="25" dur="500" fill="hold"/>
                                        <p:tgtEl>
                                          <p:spTgt spid="784393"/>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37" fill="hold" grpId="0" nodeType="clickEffect">
                                  <p:stCondLst>
                                    <p:cond delay="0"/>
                                  </p:stCondLst>
                                  <p:childTnLst>
                                    <p:set>
                                      <p:cBhvr>
                                        <p:cTn id="29" dur="1" fill="hold">
                                          <p:stCondLst>
                                            <p:cond delay="0"/>
                                          </p:stCondLst>
                                        </p:cTn>
                                        <p:tgtEl>
                                          <p:spTgt spid="784390"/>
                                        </p:tgtEl>
                                        <p:attrNameLst>
                                          <p:attrName>style.visibility</p:attrName>
                                        </p:attrNameLst>
                                      </p:cBhvr>
                                      <p:to>
                                        <p:strVal val="visible"/>
                                      </p:to>
                                    </p:set>
                                    <p:animEffect transition="in" filter="barn(outVertical)">
                                      <p:cBhvr>
                                        <p:cTn id="30" dur="500"/>
                                        <p:tgtEl>
                                          <p:spTgt spid="784390"/>
                                        </p:tgtEl>
                                      </p:cBhvr>
                                    </p:animEffect>
                                  </p:childTnLst>
                                </p:cTn>
                              </p:par>
                              <p:par>
                                <p:cTn id="31" presetID="16" presetClass="entr" presetSubtype="37" fill="hold" grpId="0" nodeType="withEffect">
                                  <p:stCondLst>
                                    <p:cond delay="0"/>
                                  </p:stCondLst>
                                  <p:childTnLst>
                                    <p:set>
                                      <p:cBhvr>
                                        <p:cTn id="32" dur="1" fill="hold">
                                          <p:stCondLst>
                                            <p:cond delay="0"/>
                                          </p:stCondLst>
                                        </p:cTn>
                                        <p:tgtEl>
                                          <p:spTgt spid="784389"/>
                                        </p:tgtEl>
                                        <p:attrNameLst>
                                          <p:attrName>style.visibility</p:attrName>
                                        </p:attrNameLst>
                                      </p:cBhvr>
                                      <p:to>
                                        <p:strVal val="visible"/>
                                      </p:to>
                                    </p:set>
                                    <p:animEffect transition="in" filter="barn(outVertical)">
                                      <p:cBhvr>
                                        <p:cTn id="33" dur="500"/>
                                        <p:tgtEl>
                                          <p:spTgt spid="784389"/>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784386"/>
                                        </p:tgtEl>
                                        <p:attrNameLst>
                                          <p:attrName>style.visibility</p:attrName>
                                        </p:attrNameLst>
                                      </p:cBhvr>
                                      <p:to>
                                        <p:strVal val="visible"/>
                                      </p:to>
                                    </p:set>
                                    <p:animEffect transition="in" filter="fade">
                                      <p:cBhvr>
                                        <p:cTn id="37" dur="1000"/>
                                        <p:tgtEl>
                                          <p:spTgt spid="78438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84421"/>
                                        </p:tgtEl>
                                        <p:attrNameLst>
                                          <p:attrName>style.visibility</p:attrName>
                                        </p:attrNameLst>
                                      </p:cBhvr>
                                      <p:to>
                                        <p:strVal val="visible"/>
                                      </p:to>
                                    </p:set>
                                    <p:animEffect transition="in" filter="fade">
                                      <p:cBhvr>
                                        <p:cTn id="40" dur="1000"/>
                                        <p:tgtEl>
                                          <p:spTgt spid="784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4389" grpId="0" animBg="1" autoUpdateAnimBg="0"/>
      <p:bldP spid="784390" grpId="0" animBg="1" autoUpdateAnimBg="0"/>
      <p:bldP spid="784393" grpId="0" autoUpdateAnimBg="0"/>
      <p:bldP spid="784410" grpId="0" animBg="1" autoUpdateAnimBg="0"/>
      <p:bldP spid="784413" grpId="0" animBg="1" autoUpdateAnimBg="0"/>
      <p:bldP spid="784414" grpId="0" autoUpdateAnimBg="0"/>
      <p:bldP spid="7844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18900000" scaled="1"/>
        </a:gradFill>
        <a:effectLst/>
      </p:bgPr>
    </p:bg>
    <p:spTree>
      <p:nvGrpSpPr>
        <p:cNvPr id="1" name=""/>
        <p:cNvGrpSpPr/>
        <p:nvPr/>
      </p:nvGrpSpPr>
      <p:grpSpPr>
        <a:xfrm>
          <a:off x="0" y="0"/>
          <a:ext cx="0" cy="0"/>
          <a:chOff x="0" y="0"/>
          <a:chExt cx="0" cy="0"/>
        </a:xfrm>
      </p:grpSpPr>
      <p:sp>
        <p:nvSpPr>
          <p:cNvPr id="184345" name="Rectangle 1049"/>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84375" name="Group 1079"/>
          <p:cNvGrpSpPr>
            <a:grpSpLocks/>
          </p:cNvGrpSpPr>
          <p:nvPr/>
        </p:nvGrpSpPr>
        <p:grpSpPr bwMode="auto">
          <a:xfrm>
            <a:off x="2459038" y="3200400"/>
            <a:ext cx="609600" cy="1066800"/>
            <a:chOff x="1501" y="1872"/>
            <a:chExt cx="384" cy="672"/>
          </a:xfrm>
        </p:grpSpPr>
        <p:sp>
          <p:nvSpPr>
            <p:cNvPr id="184376" name="Line 1080"/>
            <p:cNvSpPr>
              <a:spLocks noChangeShapeType="1"/>
            </p:cNvSpPr>
            <p:nvPr/>
          </p:nvSpPr>
          <p:spPr bwMode="auto">
            <a:xfrm rot="353489" flipV="1">
              <a:off x="1501" y="1872"/>
              <a:ext cx="384" cy="240"/>
            </a:xfrm>
            <a:prstGeom prst="line">
              <a:avLst/>
            </a:prstGeom>
            <a:noFill/>
            <a:ln w="57150">
              <a:solidFill>
                <a:srgbClr val="800080"/>
              </a:solidFill>
              <a:round/>
              <a:headEnd/>
              <a:tailEnd/>
            </a:ln>
            <a:effectLst/>
          </p:spPr>
          <p:txBody>
            <a:bodyPr/>
            <a:lstStyle/>
            <a:p>
              <a:endParaRPr lang="en-US"/>
            </a:p>
          </p:txBody>
        </p:sp>
        <p:sp>
          <p:nvSpPr>
            <p:cNvPr id="184377" name="Line 1081"/>
            <p:cNvSpPr>
              <a:spLocks noChangeShapeType="1"/>
            </p:cNvSpPr>
            <p:nvPr/>
          </p:nvSpPr>
          <p:spPr bwMode="auto">
            <a:xfrm rot="-367102" flipH="1" flipV="1">
              <a:off x="1501" y="2304"/>
              <a:ext cx="384" cy="240"/>
            </a:xfrm>
            <a:prstGeom prst="line">
              <a:avLst/>
            </a:prstGeom>
            <a:noFill/>
            <a:ln w="57150">
              <a:solidFill>
                <a:srgbClr val="800080"/>
              </a:solidFill>
              <a:round/>
              <a:headEnd/>
              <a:tailEnd/>
            </a:ln>
            <a:effectLst/>
          </p:spPr>
          <p:txBody>
            <a:bodyPr/>
            <a:lstStyle/>
            <a:p>
              <a:endParaRPr lang="en-US"/>
            </a:p>
          </p:txBody>
        </p:sp>
      </p:grpSp>
      <p:sp>
        <p:nvSpPr>
          <p:cNvPr id="184339" name="AutoShape 1043"/>
          <p:cNvSpPr>
            <a:spLocks noChangeArrowheads="1"/>
          </p:cNvSpPr>
          <p:nvPr/>
        </p:nvSpPr>
        <p:spPr bwMode="auto">
          <a:xfrm>
            <a:off x="2992438" y="2819400"/>
            <a:ext cx="2514600" cy="8382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endParaRPr lang="en-US" sz="800" b="1" dirty="0">
              <a:solidFill>
                <a:srgbClr val="0000FF"/>
              </a:solidFill>
              <a:effectLst>
                <a:outerShdw blurRad="25400" dist="12700" dir="5400000" algn="ctr" rotWithShape="0">
                  <a:schemeClr val="tx1"/>
                </a:outerShdw>
              </a:effectLst>
            </a:endParaRPr>
          </a:p>
          <a:p>
            <a:pPr algn="ctr"/>
            <a:endParaRPr lang="en-US" sz="2800" b="1" dirty="0">
              <a:solidFill>
                <a:srgbClr val="0000FF"/>
              </a:solidFill>
              <a:effectLst>
                <a:outerShdw blurRad="25400" dist="12700" dir="5400000" algn="ctr" rotWithShape="0">
                  <a:schemeClr val="tx1"/>
                </a:outerShdw>
              </a:effectLst>
            </a:endParaRPr>
          </a:p>
          <a:p>
            <a:pPr algn="ctr"/>
            <a:r>
              <a:rPr lang="en-US" sz="2800" b="1" dirty="0">
                <a:solidFill>
                  <a:srgbClr val="0000FF"/>
                </a:solidFill>
                <a:effectLst>
                  <a:outerShdw blurRad="25400" dist="12700" dir="5400000" algn="ctr" rotWithShape="0">
                    <a:schemeClr val="tx1"/>
                  </a:outerShdw>
                </a:effectLst>
                <a:latin typeface="Arial Narrow" pitchFamily="34" charset="0"/>
              </a:rPr>
              <a:t>(inner quality)</a:t>
            </a:r>
          </a:p>
        </p:txBody>
      </p:sp>
      <p:sp>
        <p:nvSpPr>
          <p:cNvPr id="184340" name="AutoShape 1044"/>
          <p:cNvSpPr>
            <a:spLocks noChangeArrowheads="1"/>
          </p:cNvSpPr>
          <p:nvPr/>
        </p:nvSpPr>
        <p:spPr bwMode="auto">
          <a:xfrm>
            <a:off x="2992438" y="3810000"/>
            <a:ext cx="2514600" cy="8382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endParaRPr lang="en-US" sz="800" b="1" dirty="0">
              <a:solidFill>
                <a:srgbClr val="6600CC"/>
              </a:solidFill>
            </a:endParaRPr>
          </a:p>
          <a:p>
            <a:pPr algn="ctr"/>
            <a:endParaRPr lang="en-US" sz="2800" b="1" dirty="0">
              <a:solidFill>
                <a:srgbClr val="6600CC"/>
              </a:solidFill>
            </a:endParaRPr>
          </a:p>
          <a:p>
            <a:pPr algn="ctr"/>
            <a:r>
              <a:rPr lang="en-US" sz="2800" b="1" dirty="0">
                <a:solidFill>
                  <a:srgbClr val="6600CC"/>
                </a:solidFill>
                <a:effectLst>
                  <a:outerShdw blurRad="25400" dist="12700" dir="5400000" algn="tl">
                    <a:schemeClr val="tx1"/>
                  </a:outerShdw>
                </a:effectLst>
                <a:latin typeface="Arial Narrow" pitchFamily="34" charset="0"/>
              </a:rPr>
              <a:t>(outer form)</a:t>
            </a:r>
          </a:p>
        </p:txBody>
      </p:sp>
      <p:sp>
        <p:nvSpPr>
          <p:cNvPr id="184324" name="Line 1028"/>
          <p:cNvSpPr>
            <a:spLocks noChangeShapeType="1"/>
          </p:cNvSpPr>
          <p:nvPr/>
        </p:nvSpPr>
        <p:spPr bwMode="auto">
          <a:xfrm rot="-367102" flipH="1" flipV="1">
            <a:off x="2535238" y="1905000"/>
            <a:ext cx="609600" cy="381000"/>
          </a:xfrm>
          <a:prstGeom prst="line">
            <a:avLst/>
          </a:prstGeom>
          <a:noFill/>
          <a:ln w="57150">
            <a:solidFill>
              <a:srgbClr val="800080"/>
            </a:solidFill>
            <a:round/>
            <a:headEnd/>
            <a:tailEnd/>
          </a:ln>
          <a:effectLst/>
        </p:spPr>
        <p:txBody>
          <a:bodyPr/>
          <a:lstStyle/>
          <a:p>
            <a:endParaRPr lang="en-US"/>
          </a:p>
        </p:txBody>
      </p:sp>
      <p:sp>
        <p:nvSpPr>
          <p:cNvPr id="184325" name="Line 1029"/>
          <p:cNvSpPr>
            <a:spLocks noChangeShapeType="1"/>
          </p:cNvSpPr>
          <p:nvPr/>
        </p:nvSpPr>
        <p:spPr bwMode="auto">
          <a:xfrm rot="353489" flipV="1">
            <a:off x="2535238" y="1371600"/>
            <a:ext cx="609600" cy="381000"/>
          </a:xfrm>
          <a:prstGeom prst="line">
            <a:avLst/>
          </a:prstGeom>
          <a:noFill/>
          <a:ln w="57150">
            <a:solidFill>
              <a:srgbClr val="800080"/>
            </a:solidFill>
            <a:round/>
            <a:headEnd/>
            <a:tailEnd/>
          </a:ln>
          <a:effectLst/>
        </p:spPr>
        <p:txBody>
          <a:bodyPr/>
          <a:lstStyle/>
          <a:p>
            <a:endParaRPr lang="en-US"/>
          </a:p>
        </p:txBody>
      </p:sp>
      <p:sp>
        <p:nvSpPr>
          <p:cNvPr id="184334" name="AutoShape 1038"/>
          <p:cNvSpPr>
            <a:spLocks noChangeArrowheads="1"/>
          </p:cNvSpPr>
          <p:nvPr/>
        </p:nvSpPr>
        <p:spPr bwMode="auto">
          <a:xfrm>
            <a:off x="5735638" y="1258888"/>
            <a:ext cx="3276600" cy="1255712"/>
          </a:xfrm>
          <a:prstGeom prst="roundRect">
            <a:avLst>
              <a:gd name="adj" fmla="val 16667"/>
            </a:avLst>
          </a:prstGeom>
          <a:noFill/>
          <a:ln w="9525">
            <a:noFill/>
            <a:round/>
            <a:headEnd/>
            <a:tailEnd/>
          </a:ln>
          <a:effectLst/>
        </p:spPr>
        <p:txBody>
          <a:bodyPr wrap="none" anchor="ctr"/>
          <a:lstStyle/>
          <a:p>
            <a:pPr>
              <a:lnSpc>
                <a:spcPct val="80000"/>
              </a:lnSpc>
            </a:pPr>
            <a:r>
              <a:rPr lang="en-US" sz="2800" b="1">
                <a:solidFill>
                  <a:srgbClr val="800080"/>
                </a:solidFill>
                <a:latin typeface="Arial Black" pitchFamily="34" charset="0"/>
              </a:rPr>
              <a:t>Dual</a:t>
            </a:r>
          </a:p>
          <a:p>
            <a:pPr>
              <a:lnSpc>
                <a:spcPct val="80000"/>
              </a:lnSpc>
            </a:pPr>
            <a:r>
              <a:rPr lang="en-US" sz="2800" b="1">
                <a:solidFill>
                  <a:srgbClr val="800080"/>
                </a:solidFill>
                <a:latin typeface="Arial Black" pitchFamily="34" charset="0"/>
              </a:rPr>
              <a:t>Characteristics</a:t>
            </a:r>
          </a:p>
        </p:txBody>
      </p:sp>
      <p:sp>
        <p:nvSpPr>
          <p:cNvPr id="184337" name="AutoShape 1041"/>
          <p:cNvSpPr>
            <a:spLocks noChangeArrowheads="1"/>
          </p:cNvSpPr>
          <p:nvPr/>
        </p:nvSpPr>
        <p:spPr bwMode="auto">
          <a:xfrm>
            <a:off x="2992438" y="1219200"/>
            <a:ext cx="2514600" cy="5334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lnSpc>
                <a:spcPct val="100000"/>
              </a:lnSpc>
            </a:pPr>
            <a:r>
              <a:rPr lang="en-US" sz="3200">
                <a:solidFill>
                  <a:srgbClr val="0000FF"/>
                </a:solidFill>
              </a:rPr>
              <a:t>Yang</a:t>
            </a:r>
          </a:p>
        </p:txBody>
      </p:sp>
      <p:sp>
        <p:nvSpPr>
          <p:cNvPr id="184338" name="AutoShape 1042"/>
          <p:cNvSpPr>
            <a:spLocks noChangeArrowheads="1"/>
          </p:cNvSpPr>
          <p:nvPr/>
        </p:nvSpPr>
        <p:spPr bwMode="auto">
          <a:xfrm>
            <a:off x="2992438" y="1905000"/>
            <a:ext cx="2514600" cy="5334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lnSpc>
                <a:spcPct val="100000"/>
              </a:lnSpc>
            </a:pPr>
            <a:r>
              <a:rPr lang="en-US" sz="3200">
                <a:solidFill>
                  <a:srgbClr val="6600CC"/>
                </a:solidFill>
              </a:rPr>
              <a:t>Yin</a:t>
            </a:r>
          </a:p>
        </p:txBody>
      </p:sp>
      <p:sp>
        <p:nvSpPr>
          <p:cNvPr id="184380" name="Oval 1084"/>
          <p:cNvSpPr>
            <a:spLocks noChangeArrowheads="1"/>
          </p:cNvSpPr>
          <p:nvPr/>
        </p:nvSpPr>
        <p:spPr bwMode="auto">
          <a:xfrm>
            <a:off x="249238" y="1562100"/>
            <a:ext cx="512762" cy="457200"/>
          </a:xfrm>
          <a:prstGeom prst="ellipse">
            <a:avLst/>
          </a:prstGeom>
          <a:solidFill>
            <a:schemeClr val="bg1"/>
          </a:solidFill>
          <a:ln w="38100">
            <a:solidFill>
              <a:srgbClr val="333399"/>
            </a:solidFill>
            <a:round/>
            <a:headEnd/>
            <a:tailEnd/>
          </a:ln>
          <a:effectLst/>
        </p:spPr>
        <p:txBody>
          <a:bodyPr wrap="none" anchor="ctr"/>
          <a:lstStyle/>
          <a:p>
            <a:pPr algn="ctr">
              <a:lnSpc>
                <a:spcPct val="100000"/>
              </a:lnSpc>
            </a:pPr>
            <a:r>
              <a:rPr lang="en-US" sz="2800">
                <a:solidFill>
                  <a:srgbClr val="333399"/>
                </a:solidFill>
                <a:latin typeface="Arial Black" pitchFamily="34" charset="0"/>
              </a:rPr>
              <a:t>A</a:t>
            </a:r>
          </a:p>
        </p:txBody>
      </p:sp>
      <p:sp>
        <p:nvSpPr>
          <p:cNvPr id="184381" name="Oval 1085"/>
          <p:cNvSpPr>
            <a:spLocks noChangeArrowheads="1"/>
          </p:cNvSpPr>
          <p:nvPr/>
        </p:nvSpPr>
        <p:spPr bwMode="auto">
          <a:xfrm>
            <a:off x="249238" y="3513138"/>
            <a:ext cx="512762" cy="457200"/>
          </a:xfrm>
          <a:prstGeom prst="ellipse">
            <a:avLst/>
          </a:prstGeom>
          <a:solidFill>
            <a:schemeClr val="bg1"/>
          </a:solidFill>
          <a:ln w="38100">
            <a:solidFill>
              <a:srgbClr val="333399"/>
            </a:solidFill>
            <a:round/>
            <a:headEnd/>
            <a:tailEnd/>
          </a:ln>
          <a:effectLst/>
        </p:spPr>
        <p:txBody>
          <a:bodyPr wrap="none" anchor="ctr"/>
          <a:lstStyle/>
          <a:p>
            <a:pPr algn="ctr">
              <a:lnSpc>
                <a:spcPct val="115000"/>
              </a:lnSpc>
            </a:pPr>
            <a:r>
              <a:rPr lang="en-US" sz="2800">
                <a:solidFill>
                  <a:srgbClr val="333399"/>
                </a:solidFill>
                <a:latin typeface="Arial Black" pitchFamily="34" charset="0"/>
              </a:rPr>
              <a:t>B</a:t>
            </a:r>
          </a:p>
        </p:txBody>
      </p:sp>
      <p:grpSp>
        <p:nvGrpSpPr>
          <p:cNvPr id="184382" name="Group 1086"/>
          <p:cNvGrpSpPr>
            <a:grpSpLocks/>
          </p:cNvGrpSpPr>
          <p:nvPr/>
        </p:nvGrpSpPr>
        <p:grpSpPr bwMode="auto">
          <a:xfrm>
            <a:off x="847725" y="1219200"/>
            <a:ext cx="1754188" cy="1143000"/>
            <a:chOff x="486" y="768"/>
            <a:chExt cx="1105" cy="720"/>
          </a:xfrm>
        </p:grpSpPr>
        <p:sp>
          <p:nvSpPr>
            <p:cNvPr id="184383" name="Oval 1087"/>
            <p:cNvSpPr>
              <a:spLocks noChangeArrowheads="1"/>
            </p:cNvSpPr>
            <p:nvPr/>
          </p:nvSpPr>
          <p:spPr bwMode="auto">
            <a:xfrm>
              <a:off x="487" y="768"/>
              <a:ext cx="1104" cy="720"/>
            </a:xfrm>
            <a:prstGeom prst="ellipse">
              <a:avLst/>
            </a:prstGeom>
            <a:gradFill rotWithShape="0">
              <a:gsLst>
                <a:gs pos="0">
                  <a:srgbClr val="FF66CC"/>
                </a:gs>
                <a:gs pos="100000">
                  <a:srgbClr val="FF3399"/>
                </a:gs>
              </a:gsLst>
              <a:path path="shape">
                <a:fillToRect l="50000" t="50000" r="50000" b="50000"/>
              </a:path>
            </a:gradFill>
            <a:ln w="9525">
              <a:solidFill>
                <a:srgbClr val="FF3300"/>
              </a:solidFill>
              <a:round/>
              <a:headEnd/>
              <a:tailEnd/>
            </a:ln>
            <a:effectLst/>
          </p:spPr>
          <p:txBody>
            <a:bodyPr wrap="none" anchor="ctr"/>
            <a:lstStyle/>
            <a:p>
              <a:pPr algn="ctr">
                <a:lnSpc>
                  <a:spcPct val="100000"/>
                </a:lnSpc>
              </a:pPr>
              <a:endParaRPr lang="en-US" sz="3600" b="1">
                <a:solidFill>
                  <a:schemeClr val="bg1"/>
                </a:solidFill>
                <a:effectLst>
                  <a:outerShdw blurRad="38100" dist="38100" dir="2700000" algn="tl">
                    <a:srgbClr val="000000"/>
                  </a:outerShdw>
                </a:effectLst>
                <a:latin typeface="Arial Black" pitchFamily="34" charset="0"/>
              </a:endParaRPr>
            </a:p>
          </p:txBody>
        </p:sp>
        <p:sp>
          <p:nvSpPr>
            <p:cNvPr id="184384" name="Oval 1088"/>
            <p:cNvSpPr>
              <a:spLocks noChangeArrowheads="1"/>
            </p:cNvSpPr>
            <p:nvPr/>
          </p:nvSpPr>
          <p:spPr bwMode="auto">
            <a:xfrm>
              <a:off x="486" y="768"/>
              <a:ext cx="1104" cy="720"/>
            </a:xfrm>
            <a:prstGeom prst="ellipse">
              <a:avLst/>
            </a:prstGeom>
            <a:noFill/>
            <a:ln w="9525">
              <a:noFill/>
              <a:round/>
              <a:headEnd/>
              <a:tailEnd/>
            </a:ln>
            <a:effectLst>
              <a:outerShdw dist="53882" dir="2700000" algn="ctr" rotWithShape="0">
                <a:schemeClr val="tx1"/>
              </a:outerShdw>
            </a:effectLst>
          </p:spPr>
          <p:txBody>
            <a:bodyPr wrap="none" anchor="ctr"/>
            <a:lstStyle/>
            <a:p>
              <a:pPr algn="ctr">
                <a:lnSpc>
                  <a:spcPct val="100000"/>
                </a:lnSpc>
              </a:pPr>
              <a:r>
                <a:rPr lang="en-US" sz="3600">
                  <a:solidFill>
                    <a:schemeClr val="bg1"/>
                  </a:solidFill>
                  <a:latin typeface="Arial Black" pitchFamily="34" charset="0"/>
                </a:rPr>
                <a:t>Entity</a:t>
              </a:r>
            </a:p>
          </p:txBody>
        </p:sp>
      </p:grpSp>
      <p:grpSp>
        <p:nvGrpSpPr>
          <p:cNvPr id="184396" name="Group 1100"/>
          <p:cNvGrpSpPr>
            <a:grpSpLocks/>
          </p:cNvGrpSpPr>
          <p:nvPr/>
        </p:nvGrpSpPr>
        <p:grpSpPr bwMode="auto">
          <a:xfrm>
            <a:off x="847725" y="3170238"/>
            <a:ext cx="1754188" cy="1143000"/>
            <a:chOff x="534" y="1997"/>
            <a:chExt cx="1105" cy="720"/>
          </a:xfrm>
        </p:grpSpPr>
        <p:sp>
          <p:nvSpPr>
            <p:cNvPr id="184386" name="Oval 1090"/>
            <p:cNvSpPr>
              <a:spLocks noChangeArrowheads="1"/>
            </p:cNvSpPr>
            <p:nvPr/>
          </p:nvSpPr>
          <p:spPr bwMode="auto">
            <a:xfrm>
              <a:off x="535" y="1997"/>
              <a:ext cx="1104" cy="720"/>
            </a:xfrm>
            <a:prstGeom prst="ellipse">
              <a:avLst/>
            </a:prstGeom>
            <a:gradFill rotWithShape="0">
              <a:gsLst>
                <a:gs pos="0">
                  <a:srgbClr val="FF66CC"/>
                </a:gs>
                <a:gs pos="100000">
                  <a:srgbClr val="FF3399"/>
                </a:gs>
              </a:gsLst>
              <a:path path="shape">
                <a:fillToRect l="50000" t="50000" r="50000" b="50000"/>
              </a:path>
            </a:gradFill>
            <a:ln w="9525">
              <a:solidFill>
                <a:srgbClr val="FF3300"/>
              </a:solidFill>
              <a:round/>
              <a:headEnd/>
              <a:tailEnd/>
            </a:ln>
            <a:effectLst/>
          </p:spPr>
          <p:txBody>
            <a:bodyPr wrap="none" anchor="ctr"/>
            <a:lstStyle/>
            <a:p>
              <a:pPr algn="ctr">
                <a:lnSpc>
                  <a:spcPct val="100000"/>
                </a:lnSpc>
              </a:pPr>
              <a:endParaRPr lang="en-US" sz="3600" b="1">
                <a:solidFill>
                  <a:schemeClr val="bg1"/>
                </a:solidFill>
                <a:effectLst>
                  <a:outerShdw blurRad="38100" dist="38100" dir="2700000" algn="tl">
                    <a:srgbClr val="000000"/>
                  </a:outerShdw>
                </a:effectLst>
                <a:latin typeface="Arial Black" pitchFamily="34" charset="0"/>
              </a:endParaRPr>
            </a:p>
          </p:txBody>
        </p:sp>
        <p:sp>
          <p:nvSpPr>
            <p:cNvPr id="184387" name="Oval 1091"/>
            <p:cNvSpPr>
              <a:spLocks noChangeArrowheads="1"/>
            </p:cNvSpPr>
            <p:nvPr/>
          </p:nvSpPr>
          <p:spPr bwMode="auto">
            <a:xfrm>
              <a:off x="534" y="1997"/>
              <a:ext cx="1104" cy="720"/>
            </a:xfrm>
            <a:prstGeom prst="ellipse">
              <a:avLst/>
            </a:prstGeom>
            <a:noFill/>
            <a:ln w="9525">
              <a:noFill/>
              <a:round/>
              <a:headEnd/>
              <a:tailEnd/>
            </a:ln>
            <a:effectLst>
              <a:outerShdw dist="53882" dir="2700000" algn="ctr" rotWithShape="0">
                <a:schemeClr val="tx1"/>
              </a:outerShdw>
            </a:effectLst>
          </p:spPr>
          <p:txBody>
            <a:bodyPr wrap="none" anchor="ctr"/>
            <a:lstStyle/>
            <a:p>
              <a:pPr algn="ctr">
                <a:lnSpc>
                  <a:spcPct val="100000"/>
                </a:lnSpc>
              </a:pPr>
              <a:r>
                <a:rPr lang="en-US" sz="3600">
                  <a:solidFill>
                    <a:schemeClr val="bg1"/>
                  </a:solidFill>
                  <a:latin typeface="Arial Black" pitchFamily="34" charset="0"/>
                </a:rPr>
                <a:t>Entity</a:t>
              </a:r>
            </a:p>
          </p:txBody>
        </p:sp>
      </p:grpSp>
      <p:sp>
        <p:nvSpPr>
          <p:cNvPr id="184392" name="WordArt 1096"/>
          <p:cNvSpPr>
            <a:spLocks noChangeArrowheads="1" noChangeShapeType="1" noTextEdit="1"/>
          </p:cNvSpPr>
          <p:nvPr/>
        </p:nvSpPr>
        <p:spPr bwMode="auto">
          <a:xfrm>
            <a:off x="5524500" y="1447800"/>
            <a:ext cx="190500" cy="762000"/>
          </a:xfrm>
          <a:prstGeom prst="rect">
            <a:avLst/>
          </a:prstGeom>
        </p:spPr>
        <p:txBody>
          <a:bodyPr wrap="none" fromWordArt="1">
            <a:prstTxWarp prst="textPlain">
              <a:avLst>
                <a:gd name="adj" fmla="val 50000"/>
              </a:avLst>
            </a:prstTxWarp>
          </a:bodyPr>
          <a:lstStyle/>
          <a:p>
            <a:pPr algn="ctr"/>
            <a:r>
              <a:rPr lang="en-US" sz="5400" b="1" kern="10">
                <a:ln w="9525">
                  <a:noFill/>
                  <a:round/>
                  <a:headEnd/>
                  <a:tailEnd/>
                </a:ln>
                <a:solidFill>
                  <a:srgbClr val="800080"/>
                </a:solidFill>
                <a:latin typeface="Palatino Linotype"/>
              </a:rPr>
              <a:t>]</a:t>
            </a:r>
          </a:p>
        </p:txBody>
      </p:sp>
      <p:grpSp>
        <p:nvGrpSpPr>
          <p:cNvPr id="184398" name="Group 1102"/>
          <p:cNvGrpSpPr>
            <a:grpSpLocks/>
          </p:cNvGrpSpPr>
          <p:nvPr/>
        </p:nvGrpSpPr>
        <p:grpSpPr bwMode="auto">
          <a:xfrm>
            <a:off x="1066800" y="5399088"/>
            <a:ext cx="6934200" cy="1077912"/>
            <a:chOff x="480" y="3401"/>
            <a:chExt cx="4368" cy="679"/>
          </a:xfrm>
        </p:grpSpPr>
        <p:sp>
          <p:nvSpPr>
            <p:cNvPr id="184347" name="Text Box 1051"/>
            <p:cNvSpPr txBox="1">
              <a:spLocks noChangeArrowheads="1"/>
            </p:cNvSpPr>
            <p:nvPr/>
          </p:nvSpPr>
          <p:spPr bwMode="auto">
            <a:xfrm>
              <a:off x="720" y="3401"/>
              <a:ext cx="4128" cy="679"/>
            </a:xfrm>
            <a:prstGeom prst="rect">
              <a:avLst/>
            </a:prstGeom>
            <a:noFill/>
            <a:ln w="9525">
              <a:noFill/>
              <a:miter lim="800000"/>
              <a:headEnd/>
              <a:tailEnd/>
            </a:ln>
            <a:effectLst/>
          </p:spPr>
          <p:txBody>
            <a:bodyPr>
              <a:spAutoFit/>
            </a:bodyPr>
            <a:lstStyle/>
            <a:p>
              <a:pPr>
                <a:lnSpc>
                  <a:spcPct val="90000"/>
                </a:lnSpc>
              </a:pPr>
              <a:r>
                <a:rPr lang="en-US" sz="2400" b="1">
                  <a:solidFill>
                    <a:schemeClr val="bg1"/>
                  </a:solidFill>
                  <a:latin typeface="Arial Narrow" pitchFamily="34" charset="0"/>
                </a:rPr>
                <a:t>More fundamentally, every </a:t>
              </a:r>
              <a:r>
                <a:rPr lang="en-US" sz="2400" b="1">
                  <a:solidFill>
                    <a:srgbClr val="FFFF99"/>
                  </a:solidFill>
                  <a:latin typeface="Arial Narrow" pitchFamily="34" charset="0"/>
                </a:rPr>
                <a:t>entity</a:t>
              </a:r>
              <a:r>
                <a:rPr lang="en-US" sz="2400" b="1">
                  <a:solidFill>
                    <a:schemeClr val="bg1"/>
                  </a:solidFill>
                  <a:latin typeface="Arial Narrow" pitchFamily="34" charset="0"/>
                </a:rPr>
                <a:t> possesses both an </a:t>
              </a:r>
              <a:r>
                <a:rPr lang="en-US" sz="2400" b="1" u="sng">
                  <a:solidFill>
                    <a:schemeClr val="bg1"/>
                  </a:solidFill>
                  <a:latin typeface="Arial Narrow" pitchFamily="34" charset="0"/>
                </a:rPr>
                <a:t>outer form</a:t>
              </a:r>
              <a:r>
                <a:rPr lang="en-US" sz="2400" b="1">
                  <a:solidFill>
                    <a:schemeClr val="bg1"/>
                  </a:solidFill>
                  <a:latin typeface="Arial Narrow" pitchFamily="34" charset="0"/>
                </a:rPr>
                <a:t> and </a:t>
              </a:r>
              <a:r>
                <a:rPr lang="en-US" sz="2400" b="1" u="sng">
                  <a:solidFill>
                    <a:schemeClr val="bg1"/>
                  </a:solidFill>
                  <a:latin typeface="Arial Narrow" pitchFamily="34" charset="0"/>
                </a:rPr>
                <a:t>inner quality</a:t>
              </a:r>
              <a:r>
                <a:rPr lang="en-US" sz="2400" b="1">
                  <a:solidFill>
                    <a:schemeClr val="bg1"/>
                  </a:solidFill>
                  <a:latin typeface="Arial Narrow" pitchFamily="34" charset="0"/>
                </a:rPr>
                <a:t>. The visible outer form resembles the invisible inner quality. </a:t>
              </a:r>
            </a:p>
          </p:txBody>
        </p:sp>
        <p:sp>
          <p:nvSpPr>
            <p:cNvPr id="184394" name="Oval 1098"/>
            <p:cNvSpPr>
              <a:spLocks noChangeArrowheads="1"/>
            </p:cNvSpPr>
            <p:nvPr/>
          </p:nvSpPr>
          <p:spPr bwMode="auto">
            <a:xfrm>
              <a:off x="480" y="3408"/>
              <a:ext cx="240" cy="240"/>
            </a:xfrm>
            <a:prstGeom prst="ellipse">
              <a:avLst/>
            </a:prstGeom>
            <a:solidFill>
              <a:schemeClr val="bg1"/>
            </a:solidFill>
            <a:ln w="12700">
              <a:noFill/>
              <a:round/>
              <a:headEnd/>
              <a:tailEnd/>
            </a:ln>
            <a:effectLst/>
          </p:spPr>
          <p:txBody>
            <a:bodyPr wrap="none" anchor="ctr"/>
            <a:lstStyle/>
            <a:p>
              <a:pPr algn="ctr">
                <a:lnSpc>
                  <a:spcPct val="105000"/>
                </a:lnSpc>
              </a:pPr>
              <a:r>
                <a:rPr lang="en-US" sz="2600">
                  <a:solidFill>
                    <a:schemeClr val="tx1"/>
                  </a:solidFill>
                  <a:effectLst>
                    <a:outerShdw blurRad="38100" dist="38100" dir="2700000" algn="tl">
                      <a:srgbClr val="C0C0C0"/>
                    </a:outerShdw>
                  </a:effectLst>
                  <a:latin typeface="Arial Black" pitchFamily="34" charset="0"/>
                </a:rPr>
                <a:t>B</a:t>
              </a:r>
            </a:p>
          </p:txBody>
        </p:sp>
      </p:grpSp>
      <p:grpSp>
        <p:nvGrpSpPr>
          <p:cNvPr id="28" name="Group 1036"/>
          <p:cNvGrpSpPr>
            <a:grpSpLocks/>
          </p:cNvGrpSpPr>
          <p:nvPr/>
        </p:nvGrpSpPr>
        <p:grpSpPr bwMode="auto">
          <a:xfrm>
            <a:off x="76200" y="106363"/>
            <a:ext cx="7175500" cy="579437"/>
            <a:chOff x="48" y="67"/>
            <a:chExt cx="4520" cy="365"/>
          </a:xfrm>
        </p:grpSpPr>
        <p:sp>
          <p:nvSpPr>
            <p:cNvPr id="29" name="Text Box 1032"/>
            <p:cNvSpPr txBox="1">
              <a:spLocks noChangeArrowheads="1"/>
            </p:cNvSpPr>
            <p:nvPr/>
          </p:nvSpPr>
          <p:spPr bwMode="auto">
            <a:xfrm>
              <a:off x="302" y="67"/>
              <a:ext cx="4266" cy="365"/>
            </a:xfrm>
            <a:prstGeom prst="rect">
              <a:avLst/>
            </a:prstGeom>
            <a:noFill/>
            <a:ln w="9525">
              <a:noFill/>
              <a:miter lim="800000"/>
              <a:headEnd/>
              <a:tailEnd/>
            </a:ln>
            <a:effectLst>
              <a:outerShdw dist="17961" dir="2700000" algn="ctr" rotWithShape="0">
                <a:schemeClr val="bg1"/>
              </a:outerShdw>
            </a:effectLst>
          </p:spPr>
          <p:txBody>
            <a:bodyPr wrap="none">
              <a:spAutoFit/>
            </a:bodyPr>
            <a:lstStyle/>
            <a:p>
              <a:pPr algn="ctr">
                <a:lnSpc>
                  <a:spcPct val="100000"/>
                </a:lnSpc>
              </a:pPr>
              <a:r>
                <a:rPr lang="en-US" sz="3200" dirty="0"/>
                <a:t>  </a:t>
              </a:r>
              <a:r>
                <a:rPr lang="en-US" sz="3200" u="sng" dirty="0"/>
                <a:t>Common elements in the natural world</a:t>
              </a:r>
            </a:p>
          </p:txBody>
        </p:sp>
        <p:sp>
          <p:nvSpPr>
            <p:cNvPr id="30" name="Text Box 1033"/>
            <p:cNvSpPr txBox="1">
              <a:spLocks noChangeArrowheads="1"/>
            </p:cNvSpPr>
            <p:nvPr/>
          </p:nvSpPr>
          <p:spPr bwMode="auto">
            <a:xfrm>
              <a:off x="48" y="67"/>
              <a:ext cx="445" cy="365"/>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200" u="sng" dirty="0"/>
                <a:t>(2)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84398"/>
                                        </p:tgtEl>
                                        <p:attrNameLst>
                                          <p:attrName>style.visibility</p:attrName>
                                        </p:attrNameLst>
                                      </p:cBhvr>
                                      <p:to>
                                        <p:strVal val="visible"/>
                                      </p:to>
                                    </p:set>
                                    <p:animEffect transition="in" filter="barn(outVertical)">
                                      <p:cBhvr>
                                        <p:cTn id="7" dur="500"/>
                                        <p:tgtEl>
                                          <p:spTgt spid="1843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396"/>
                                        </p:tgtEl>
                                        <p:attrNameLst>
                                          <p:attrName>style.visibility</p:attrName>
                                        </p:attrNameLst>
                                      </p:cBhvr>
                                      <p:to>
                                        <p:strVal val="visible"/>
                                      </p:to>
                                    </p:set>
                                    <p:animEffect transition="in" filter="fade">
                                      <p:cBhvr>
                                        <p:cTn id="12" dur="2000"/>
                                        <p:tgtEl>
                                          <p:spTgt spid="184396"/>
                                        </p:tgtEl>
                                      </p:cBhvr>
                                    </p:animEffect>
                                  </p:childTnLst>
                                </p:cTn>
                              </p:par>
                              <p:par>
                                <p:cTn id="13" presetID="10" presetClass="entr" presetSubtype="0" fill="hold" nodeType="withEffect">
                                  <p:stCondLst>
                                    <p:cond delay="500"/>
                                  </p:stCondLst>
                                  <p:childTnLst>
                                    <p:set>
                                      <p:cBhvr>
                                        <p:cTn id="14" dur="1" fill="hold">
                                          <p:stCondLst>
                                            <p:cond delay="0"/>
                                          </p:stCondLst>
                                        </p:cTn>
                                        <p:tgtEl>
                                          <p:spTgt spid="184381"/>
                                        </p:tgtEl>
                                        <p:attrNameLst>
                                          <p:attrName>style.visibility</p:attrName>
                                        </p:attrNameLst>
                                      </p:cBhvr>
                                      <p:to>
                                        <p:strVal val="visible"/>
                                      </p:to>
                                    </p:set>
                                    <p:animEffect transition="in" filter="fade">
                                      <p:cBhvr>
                                        <p:cTn id="15" dur="1000"/>
                                        <p:tgtEl>
                                          <p:spTgt spid="184381"/>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32" fill="hold" grpId="0" nodeType="clickEffect">
                                  <p:stCondLst>
                                    <p:cond delay="0"/>
                                  </p:stCondLst>
                                  <p:childTnLst>
                                    <p:set>
                                      <p:cBhvr>
                                        <p:cTn id="19" dur="1" fill="hold">
                                          <p:stCondLst>
                                            <p:cond delay="0"/>
                                          </p:stCondLst>
                                        </p:cTn>
                                        <p:tgtEl>
                                          <p:spTgt spid="184340"/>
                                        </p:tgtEl>
                                        <p:attrNameLst>
                                          <p:attrName>style.visibility</p:attrName>
                                        </p:attrNameLst>
                                      </p:cBhvr>
                                      <p:to>
                                        <p:strVal val="visible"/>
                                      </p:to>
                                    </p:set>
                                    <p:animEffect transition="in" filter="box(out)">
                                      <p:cBhvr>
                                        <p:cTn id="20" dur="500"/>
                                        <p:tgtEl>
                                          <p:spTgt spid="184340"/>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32" fill="hold" grpId="0" nodeType="clickEffect">
                                  <p:stCondLst>
                                    <p:cond delay="0"/>
                                  </p:stCondLst>
                                  <p:childTnLst>
                                    <p:set>
                                      <p:cBhvr>
                                        <p:cTn id="24" dur="1" fill="hold">
                                          <p:stCondLst>
                                            <p:cond delay="0"/>
                                          </p:stCondLst>
                                        </p:cTn>
                                        <p:tgtEl>
                                          <p:spTgt spid="184339"/>
                                        </p:tgtEl>
                                        <p:attrNameLst>
                                          <p:attrName>style.visibility</p:attrName>
                                        </p:attrNameLst>
                                      </p:cBhvr>
                                      <p:to>
                                        <p:strVal val="visible"/>
                                      </p:to>
                                    </p:set>
                                    <p:animEffect transition="in" filter="box(out)">
                                      <p:cBhvr>
                                        <p:cTn id="25" dur="500"/>
                                        <p:tgtEl>
                                          <p:spTgt spid="184339"/>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184375"/>
                                        </p:tgtEl>
                                        <p:attrNameLst>
                                          <p:attrName>style.visibility</p:attrName>
                                        </p:attrNameLst>
                                      </p:cBhvr>
                                      <p:to>
                                        <p:strVal val="visible"/>
                                      </p:to>
                                    </p:set>
                                    <p:animEffect transition="in" filter="fade">
                                      <p:cBhvr>
                                        <p:cTn id="29" dur="3000"/>
                                        <p:tgtEl>
                                          <p:spTgt spid="184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9" grpId="0" animBg="1" autoUpdateAnimBg="0"/>
      <p:bldP spid="184340"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18900000" scaled="1"/>
        </a:gradFill>
        <a:effectLst/>
      </p:bgPr>
    </p:bg>
    <p:spTree>
      <p:nvGrpSpPr>
        <p:cNvPr id="1" name=""/>
        <p:cNvGrpSpPr/>
        <p:nvPr/>
      </p:nvGrpSpPr>
      <p:grpSpPr>
        <a:xfrm>
          <a:off x="0" y="0"/>
          <a:ext cx="0" cy="0"/>
          <a:chOff x="0" y="0"/>
          <a:chExt cx="0" cy="0"/>
        </a:xfrm>
      </p:grpSpPr>
      <p:sp>
        <p:nvSpPr>
          <p:cNvPr id="785416" name="Rectangle 8"/>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85431" name="Text Box 23"/>
          <p:cNvSpPr txBox="1">
            <a:spLocks noChangeArrowheads="1"/>
          </p:cNvSpPr>
          <p:nvPr/>
        </p:nvSpPr>
        <p:spPr bwMode="auto">
          <a:xfrm>
            <a:off x="1295400" y="5505450"/>
            <a:ext cx="7086600" cy="793750"/>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The inner quality is called </a:t>
            </a:r>
            <a:r>
              <a:rPr lang="en-US" sz="2600" b="1" u="sng">
                <a:solidFill>
                  <a:schemeClr val="bg1"/>
                </a:solidFill>
                <a:latin typeface="Arial Narrow" pitchFamily="34" charset="0"/>
              </a:rPr>
              <a:t>internal nature</a:t>
            </a:r>
            <a:r>
              <a:rPr lang="en-US" sz="2600" b="1">
                <a:solidFill>
                  <a:schemeClr val="bg1"/>
                </a:solidFill>
                <a:latin typeface="Arial Narrow" pitchFamily="34" charset="0"/>
              </a:rPr>
              <a:t>, and the outer form or shape is called </a:t>
            </a:r>
            <a:r>
              <a:rPr lang="en-US" sz="2600" b="1" u="sng">
                <a:solidFill>
                  <a:schemeClr val="bg1"/>
                </a:solidFill>
                <a:latin typeface="Arial Narrow" pitchFamily="34" charset="0"/>
              </a:rPr>
              <a:t>external form</a:t>
            </a:r>
            <a:r>
              <a:rPr lang="en-US" sz="2600" b="1">
                <a:solidFill>
                  <a:schemeClr val="bg1"/>
                </a:solidFill>
                <a:latin typeface="Arial Narrow" pitchFamily="34" charset="0"/>
              </a:rPr>
              <a:t> </a:t>
            </a:r>
            <a:r>
              <a:rPr lang="en-US" sz="2000">
                <a:solidFill>
                  <a:schemeClr val="bg1"/>
                </a:solidFill>
                <a:latin typeface="Arial Narrow" pitchFamily="34" charset="0"/>
              </a:rPr>
              <a:t>(p. 17).</a:t>
            </a:r>
            <a:r>
              <a:rPr lang="en-US" sz="2800" b="1">
                <a:solidFill>
                  <a:schemeClr val="bg1"/>
                </a:solidFill>
                <a:latin typeface="Arial Narrow" pitchFamily="34" charset="0"/>
              </a:rPr>
              <a:t> </a:t>
            </a:r>
          </a:p>
        </p:txBody>
      </p:sp>
      <p:grpSp>
        <p:nvGrpSpPr>
          <p:cNvPr id="785410" name="Group 2"/>
          <p:cNvGrpSpPr>
            <a:grpSpLocks/>
          </p:cNvGrpSpPr>
          <p:nvPr/>
        </p:nvGrpSpPr>
        <p:grpSpPr bwMode="auto">
          <a:xfrm>
            <a:off x="2459038" y="3200400"/>
            <a:ext cx="609600" cy="1066800"/>
            <a:chOff x="1501" y="1872"/>
            <a:chExt cx="384" cy="672"/>
          </a:xfrm>
        </p:grpSpPr>
        <p:sp>
          <p:nvSpPr>
            <p:cNvPr id="785411" name="Line 3"/>
            <p:cNvSpPr>
              <a:spLocks noChangeShapeType="1"/>
            </p:cNvSpPr>
            <p:nvPr/>
          </p:nvSpPr>
          <p:spPr bwMode="auto">
            <a:xfrm rot="353489" flipV="1">
              <a:off x="1501" y="1872"/>
              <a:ext cx="384" cy="240"/>
            </a:xfrm>
            <a:prstGeom prst="line">
              <a:avLst/>
            </a:prstGeom>
            <a:noFill/>
            <a:ln w="57150">
              <a:solidFill>
                <a:srgbClr val="800080"/>
              </a:solidFill>
              <a:round/>
              <a:headEnd/>
              <a:tailEnd/>
            </a:ln>
            <a:effectLst/>
          </p:spPr>
          <p:txBody>
            <a:bodyPr/>
            <a:lstStyle/>
            <a:p>
              <a:endParaRPr lang="en-US"/>
            </a:p>
          </p:txBody>
        </p:sp>
        <p:sp>
          <p:nvSpPr>
            <p:cNvPr id="785412" name="Line 4"/>
            <p:cNvSpPr>
              <a:spLocks noChangeShapeType="1"/>
            </p:cNvSpPr>
            <p:nvPr/>
          </p:nvSpPr>
          <p:spPr bwMode="auto">
            <a:xfrm rot="-367102" flipH="1" flipV="1">
              <a:off x="1501" y="2304"/>
              <a:ext cx="384" cy="240"/>
            </a:xfrm>
            <a:prstGeom prst="line">
              <a:avLst/>
            </a:prstGeom>
            <a:noFill/>
            <a:ln w="57150">
              <a:solidFill>
                <a:srgbClr val="800080"/>
              </a:solidFill>
              <a:round/>
              <a:headEnd/>
              <a:tailEnd/>
            </a:ln>
            <a:effectLst/>
          </p:spPr>
          <p:txBody>
            <a:bodyPr/>
            <a:lstStyle/>
            <a:p>
              <a:endParaRPr lang="en-US"/>
            </a:p>
          </p:txBody>
        </p:sp>
      </p:grpSp>
      <p:sp>
        <p:nvSpPr>
          <p:cNvPr id="785413" name="AutoShape 5"/>
          <p:cNvSpPr>
            <a:spLocks noChangeArrowheads="1"/>
          </p:cNvSpPr>
          <p:nvPr/>
        </p:nvSpPr>
        <p:spPr bwMode="auto">
          <a:xfrm>
            <a:off x="2992438" y="2819400"/>
            <a:ext cx="2514600" cy="8382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endParaRPr lang="en-US" sz="800" b="1" dirty="0">
              <a:solidFill>
                <a:srgbClr val="0000FF"/>
              </a:solidFill>
            </a:endParaRPr>
          </a:p>
          <a:p>
            <a:pPr algn="ctr"/>
            <a:endParaRPr lang="en-US" sz="2800" b="1" dirty="0">
              <a:solidFill>
                <a:srgbClr val="0000FF"/>
              </a:solidFill>
            </a:endParaRPr>
          </a:p>
          <a:p>
            <a:pPr algn="ctr"/>
            <a:r>
              <a:rPr lang="en-US" sz="2800" b="1" dirty="0">
                <a:solidFill>
                  <a:srgbClr val="0000FF"/>
                </a:solidFill>
                <a:effectLst>
                  <a:outerShdw blurRad="25400" dist="12700" dir="5400000" algn="tl">
                    <a:srgbClr val="000000"/>
                  </a:outerShdw>
                </a:effectLst>
                <a:latin typeface="Arial Narrow" pitchFamily="34" charset="0"/>
              </a:rPr>
              <a:t>(inner quality)</a:t>
            </a:r>
          </a:p>
        </p:txBody>
      </p:sp>
      <p:sp>
        <p:nvSpPr>
          <p:cNvPr id="785414" name="AutoShape 6"/>
          <p:cNvSpPr>
            <a:spLocks noChangeArrowheads="1"/>
          </p:cNvSpPr>
          <p:nvPr/>
        </p:nvSpPr>
        <p:spPr bwMode="auto">
          <a:xfrm>
            <a:off x="2992438" y="3810000"/>
            <a:ext cx="2514600" cy="8382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endParaRPr lang="en-US" sz="800" b="1" dirty="0">
              <a:solidFill>
                <a:srgbClr val="6600CC"/>
              </a:solidFill>
            </a:endParaRPr>
          </a:p>
          <a:p>
            <a:pPr algn="ctr"/>
            <a:endParaRPr lang="en-US" sz="2800" b="1" dirty="0">
              <a:solidFill>
                <a:srgbClr val="6600CC"/>
              </a:solidFill>
            </a:endParaRPr>
          </a:p>
          <a:p>
            <a:pPr algn="ctr"/>
            <a:r>
              <a:rPr lang="en-US" sz="2800" b="1" dirty="0">
                <a:solidFill>
                  <a:srgbClr val="6600CC"/>
                </a:solidFill>
                <a:effectLst>
                  <a:outerShdw blurRad="25400" dist="12700" dir="5400000" algn="tl">
                    <a:srgbClr val="000000"/>
                  </a:outerShdw>
                </a:effectLst>
                <a:latin typeface="Arial Narrow" pitchFamily="34" charset="0"/>
              </a:rPr>
              <a:t>(outer form)</a:t>
            </a:r>
          </a:p>
        </p:txBody>
      </p:sp>
      <p:sp>
        <p:nvSpPr>
          <p:cNvPr id="785417" name="Line 9"/>
          <p:cNvSpPr>
            <a:spLocks noChangeShapeType="1"/>
          </p:cNvSpPr>
          <p:nvPr/>
        </p:nvSpPr>
        <p:spPr bwMode="auto">
          <a:xfrm rot="-367102" flipH="1" flipV="1">
            <a:off x="2535238" y="1905000"/>
            <a:ext cx="609600" cy="381000"/>
          </a:xfrm>
          <a:prstGeom prst="line">
            <a:avLst/>
          </a:prstGeom>
          <a:noFill/>
          <a:ln w="57150">
            <a:solidFill>
              <a:srgbClr val="800080"/>
            </a:solidFill>
            <a:round/>
            <a:headEnd/>
            <a:tailEnd/>
          </a:ln>
          <a:effectLst/>
        </p:spPr>
        <p:txBody>
          <a:bodyPr/>
          <a:lstStyle/>
          <a:p>
            <a:endParaRPr lang="en-US"/>
          </a:p>
        </p:txBody>
      </p:sp>
      <p:sp>
        <p:nvSpPr>
          <p:cNvPr id="785418" name="Line 10"/>
          <p:cNvSpPr>
            <a:spLocks noChangeShapeType="1"/>
          </p:cNvSpPr>
          <p:nvPr/>
        </p:nvSpPr>
        <p:spPr bwMode="auto">
          <a:xfrm rot="353489" flipV="1">
            <a:off x="2535238" y="1371600"/>
            <a:ext cx="609600" cy="381000"/>
          </a:xfrm>
          <a:prstGeom prst="line">
            <a:avLst/>
          </a:prstGeom>
          <a:noFill/>
          <a:ln w="57150">
            <a:solidFill>
              <a:srgbClr val="800080"/>
            </a:solidFill>
            <a:round/>
            <a:headEnd/>
            <a:tailEnd/>
          </a:ln>
          <a:effectLst/>
        </p:spPr>
        <p:txBody>
          <a:bodyPr/>
          <a:lstStyle/>
          <a:p>
            <a:endParaRPr lang="en-US"/>
          </a:p>
        </p:txBody>
      </p:sp>
      <p:sp>
        <p:nvSpPr>
          <p:cNvPr id="785420" name="AutoShape 12"/>
          <p:cNvSpPr>
            <a:spLocks noChangeArrowheads="1"/>
          </p:cNvSpPr>
          <p:nvPr/>
        </p:nvSpPr>
        <p:spPr bwMode="auto">
          <a:xfrm>
            <a:off x="5735638" y="1258888"/>
            <a:ext cx="3276600" cy="1255712"/>
          </a:xfrm>
          <a:prstGeom prst="roundRect">
            <a:avLst>
              <a:gd name="adj" fmla="val 16667"/>
            </a:avLst>
          </a:prstGeom>
          <a:noFill/>
          <a:ln w="9525">
            <a:noFill/>
            <a:round/>
            <a:headEnd/>
            <a:tailEnd/>
          </a:ln>
          <a:effectLst/>
        </p:spPr>
        <p:txBody>
          <a:bodyPr wrap="none" anchor="ctr"/>
          <a:lstStyle/>
          <a:p>
            <a:pPr>
              <a:lnSpc>
                <a:spcPct val="80000"/>
              </a:lnSpc>
            </a:pPr>
            <a:r>
              <a:rPr lang="en-US" sz="2800" b="1">
                <a:solidFill>
                  <a:srgbClr val="800080"/>
                </a:solidFill>
                <a:latin typeface="Arial Black" pitchFamily="34" charset="0"/>
              </a:rPr>
              <a:t>Dual</a:t>
            </a:r>
          </a:p>
          <a:p>
            <a:pPr>
              <a:lnSpc>
                <a:spcPct val="80000"/>
              </a:lnSpc>
            </a:pPr>
            <a:r>
              <a:rPr lang="en-US" sz="2800" b="1">
                <a:solidFill>
                  <a:srgbClr val="800080"/>
                </a:solidFill>
                <a:latin typeface="Arial Black" pitchFamily="34" charset="0"/>
              </a:rPr>
              <a:t>Characteristics</a:t>
            </a:r>
          </a:p>
        </p:txBody>
      </p:sp>
      <p:sp>
        <p:nvSpPr>
          <p:cNvPr id="785421" name="AutoShape 13"/>
          <p:cNvSpPr>
            <a:spLocks noChangeArrowheads="1"/>
          </p:cNvSpPr>
          <p:nvPr/>
        </p:nvSpPr>
        <p:spPr bwMode="auto">
          <a:xfrm>
            <a:off x="2992438" y="1219200"/>
            <a:ext cx="2514600" cy="5334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lnSpc>
                <a:spcPct val="100000"/>
              </a:lnSpc>
            </a:pPr>
            <a:r>
              <a:rPr lang="en-US" sz="3200">
                <a:solidFill>
                  <a:srgbClr val="0000FF"/>
                </a:solidFill>
              </a:rPr>
              <a:t>Yang</a:t>
            </a:r>
          </a:p>
        </p:txBody>
      </p:sp>
      <p:sp>
        <p:nvSpPr>
          <p:cNvPr id="785422" name="AutoShape 14"/>
          <p:cNvSpPr>
            <a:spLocks noChangeArrowheads="1"/>
          </p:cNvSpPr>
          <p:nvPr/>
        </p:nvSpPr>
        <p:spPr bwMode="auto">
          <a:xfrm>
            <a:off x="2992438" y="1905000"/>
            <a:ext cx="2514600" cy="5334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lnSpc>
                <a:spcPct val="100000"/>
              </a:lnSpc>
            </a:pPr>
            <a:r>
              <a:rPr lang="en-US" sz="3200">
                <a:solidFill>
                  <a:srgbClr val="6600CC"/>
                </a:solidFill>
              </a:rPr>
              <a:t>Yin</a:t>
            </a:r>
          </a:p>
        </p:txBody>
      </p:sp>
      <p:sp>
        <p:nvSpPr>
          <p:cNvPr id="785424" name="Text Box 16"/>
          <p:cNvSpPr txBox="1">
            <a:spLocks noChangeArrowheads="1"/>
          </p:cNvSpPr>
          <p:nvPr/>
        </p:nvSpPr>
        <p:spPr bwMode="auto">
          <a:xfrm>
            <a:off x="3182938" y="3810000"/>
            <a:ext cx="2133600" cy="519113"/>
          </a:xfrm>
          <a:prstGeom prst="rect">
            <a:avLst/>
          </a:prstGeom>
          <a:noFill/>
          <a:ln w="9525">
            <a:noFill/>
            <a:miter lim="800000"/>
            <a:headEnd/>
            <a:tailEnd/>
          </a:ln>
          <a:effectLst/>
        </p:spPr>
        <p:txBody>
          <a:bodyPr>
            <a:spAutoFit/>
          </a:bodyPr>
          <a:lstStyle/>
          <a:p>
            <a:pPr>
              <a:lnSpc>
                <a:spcPct val="100000"/>
              </a:lnSpc>
              <a:spcBef>
                <a:spcPct val="50000"/>
              </a:spcBef>
            </a:pPr>
            <a:r>
              <a:rPr lang="en-US" sz="2800">
                <a:solidFill>
                  <a:srgbClr val="6600CC"/>
                </a:solidFill>
              </a:rPr>
              <a:t>External</a:t>
            </a:r>
            <a:r>
              <a:rPr lang="en-US" sz="2800"/>
              <a:t> </a:t>
            </a:r>
            <a:r>
              <a:rPr lang="en-US" sz="2800">
                <a:solidFill>
                  <a:srgbClr val="6600CC"/>
                </a:solidFill>
              </a:rPr>
              <a:t>form</a:t>
            </a:r>
          </a:p>
        </p:txBody>
      </p:sp>
      <p:sp>
        <p:nvSpPr>
          <p:cNvPr id="785425" name="Text Box 17"/>
          <p:cNvSpPr txBox="1">
            <a:spLocks noChangeArrowheads="1"/>
          </p:cNvSpPr>
          <p:nvPr/>
        </p:nvSpPr>
        <p:spPr bwMode="auto">
          <a:xfrm>
            <a:off x="3030538" y="2833688"/>
            <a:ext cx="2438400" cy="519112"/>
          </a:xfrm>
          <a:prstGeom prst="rect">
            <a:avLst/>
          </a:prstGeom>
          <a:noFill/>
          <a:ln w="9525">
            <a:noFill/>
            <a:miter lim="800000"/>
            <a:headEnd/>
            <a:tailEnd/>
          </a:ln>
          <a:effectLst/>
        </p:spPr>
        <p:txBody>
          <a:bodyPr>
            <a:spAutoFit/>
          </a:bodyPr>
          <a:lstStyle/>
          <a:p>
            <a:pPr>
              <a:lnSpc>
                <a:spcPct val="100000"/>
              </a:lnSpc>
              <a:spcBef>
                <a:spcPct val="50000"/>
              </a:spcBef>
            </a:pPr>
            <a:r>
              <a:rPr lang="en-US" sz="2800">
                <a:solidFill>
                  <a:srgbClr val="0000FF"/>
                </a:solidFill>
              </a:rPr>
              <a:t>Internal</a:t>
            </a:r>
            <a:r>
              <a:rPr lang="en-US" sz="2800"/>
              <a:t> </a:t>
            </a:r>
            <a:r>
              <a:rPr lang="en-US" sz="2800">
                <a:solidFill>
                  <a:srgbClr val="0000FF"/>
                </a:solidFill>
              </a:rPr>
              <a:t>nature</a:t>
            </a:r>
          </a:p>
        </p:txBody>
      </p:sp>
      <p:sp>
        <p:nvSpPr>
          <p:cNvPr id="785442" name="Oval 34"/>
          <p:cNvSpPr>
            <a:spLocks noChangeArrowheads="1"/>
          </p:cNvSpPr>
          <p:nvPr/>
        </p:nvSpPr>
        <p:spPr bwMode="auto">
          <a:xfrm>
            <a:off x="249238" y="1562100"/>
            <a:ext cx="512762" cy="457200"/>
          </a:xfrm>
          <a:prstGeom prst="ellipse">
            <a:avLst/>
          </a:prstGeom>
          <a:solidFill>
            <a:schemeClr val="bg1"/>
          </a:solidFill>
          <a:ln w="38100">
            <a:solidFill>
              <a:srgbClr val="333399"/>
            </a:solidFill>
            <a:round/>
            <a:headEnd/>
            <a:tailEnd/>
          </a:ln>
          <a:effectLst/>
        </p:spPr>
        <p:txBody>
          <a:bodyPr wrap="none" anchor="ctr"/>
          <a:lstStyle/>
          <a:p>
            <a:pPr algn="ctr">
              <a:lnSpc>
                <a:spcPct val="100000"/>
              </a:lnSpc>
            </a:pPr>
            <a:r>
              <a:rPr lang="en-US" sz="2800">
                <a:solidFill>
                  <a:srgbClr val="333399"/>
                </a:solidFill>
                <a:latin typeface="Arial Black" pitchFamily="34" charset="0"/>
              </a:rPr>
              <a:t>A</a:t>
            </a:r>
          </a:p>
        </p:txBody>
      </p:sp>
      <p:sp>
        <p:nvSpPr>
          <p:cNvPr id="785443" name="Oval 35"/>
          <p:cNvSpPr>
            <a:spLocks noChangeArrowheads="1"/>
          </p:cNvSpPr>
          <p:nvPr/>
        </p:nvSpPr>
        <p:spPr bwMode="auto">
          <a:xfrm>
            <a:off x="249238" y="3513138"/>
            <a:ext cx="512762" cy="457200"/>
          </a:xfrm>
          <a:prstGeom prst="ellipse">
            <a:avLst/>
          </a:prstGeom>
          <a:solidFill>
            <a:schemeClr val="bg1"/>
          </a:solidFill>
          <a:ln w="38100">
            <a:solidFill>
              <a:srgbClr val="333399"/>
            </a:solidFill>
            <a:round/>
            <a:headEnd/>
            <a:tailEnd/>
          </a:ln>
          <a:effectLst/>
        </p:spPr>
        <p:txBody>
          <a:bodyPr wrap="none" anchor="ctr"/>
          <a:lstStyle/>
          <a:p>
            <a:pPr algn="ctr">
              <a:lnSpc>
                <a:spcPct val="115000"/>
              </a:lnSpc>
            </a:pPr>
            <a:r>
              <a:rPr lang="en-US" sz="2800">
                <a:solidFill>
                  <a:srgbClr val="333399"/>
                </a:solidFill>
                <a:latin typeface="Arial Black" pitchFamily="34" charset="0"/>
              </a:rPr>
              <a:t>B</a:t>
            </a:r>
          </a:p>
        </p:txBody>
      </p:sp>
      <p:grpSp>
        <p:nvGrpSpPr>
          <p:cNvPr id="785444" name="Group 36"/>
          <p:cNvGrpSpPr>
            <a:grpSpLocks/>
          </p:cNvGrpSpPr>
          <p:nvPr/>
        </p:nvGrpSpPr>
        <p:grpSpPr bwMode="auto">
          <a:xfrm>
            <a:off x="847725" y="1219200"/>
            <a:ext cx="1754188" cy="1143000"/>
            <a:chOff x="486" y="768"/>
            <a:chExt cx="1105" cy="720"/>
          </a:xfrm>
        </p:grpSpPr>
        <p:sp>
          <p:nvSpPr>
            <p:cNvPr id="785445" name="Oval 37"/>
            <p:cNvSpPr>
              <a:spLocks noChangeArrowheads="1"/>
            </p:cNvSpPr>
            <p:nvPr/>
          </p:nvSpPr>
          <p:spPr bwMode="auto">
            <a:xfrm>
              <a:off x="487" y="768"/>
              <a:ext cx="1104" cy="720"/>
            </a:xfrm>
            <a:prstGeom prst="ellipse">
              <a:avLst/>
            </a:prstGeom>
            <a:gradFill rotWithShape="0">
              <a:gsLst>
                <a:gs pos="0">
                  <a:srgbClr val="FF66CC"/>
                </a:gs>
                <a:gs pos="100000">
                  <a:srgbClr val="FF3399"/>
                </a:gs>
              </a:gsLst>
              <a:path path="shape">
                <a:fillToRect l="50000" t="50000" r="50000" b="50000"/>
              </a:path>
            </a:gradFill>
            <a:ln w="9525">
              <a:solidFill>
                <a:srgbClr val="FF3300"/>
              </a:solidFill>
              <a:round/>
              <a:headEnd/>
              <a:tailEnd/>
            </a:ln>
            <a:effectLst/>
          </p:spPr>
          <p:txBody>
            <a:bodyPr wrap="none" anchor="ctr"/>
            <a:lstStyle/>
            <a:p>
              <a:pPr algn="ctr">
                <a:lnSpc>
                  <a:spcPct val="100000"/>
                </a:lnSpc>
              </a:pPr>
              <a:endParaRPr lang="en-US" sz="3600" b="1">
                <a:solidFill>
                  <a:schemeClr val="bg1"/>
                </a:solidFill>
                <a:effectLst>
                  <a:outerShdw blurRad="38100" dist="38100" dir="2700000" algn="tl">
                    <a:srgbClr val="000000"/>
                  </a:outerShdw>
                </a:effectLst>
                <a:latin typeface="Arial Black" pitchFamily="34" charset="0"/>
              </a:endParaRPr>
            </a:p>
          </p:txBody>
        </p:sp>
        <p:sp>
          <p:nvSpPr>
            <p:cNvPr id="785446" name="Oval 38"/>
            <p:cNvSpPr>
              <a:spLocks noChangeArrowheads="1"/>
            </p:cNvSpPr>
            <p:nvPr/>
          </p:nvSpPr>
          <p:spPr bwMode="auto">
            <a:xfrm>
              <a:off x="486" y="768"/>
              <a:ext cx="1104" cy="720"/>
            </a:xfrm>
            <a:prstGeom prst="ellipse">
              <a:avLst/>
            </a:prstGeom>
            <a:noFill/>
            <a:ln w="9525">
              <a:noFill/>
              <a:round/>
              <a:headEnd/>
              <a:tailEnd/>
            </a:ln>
            <a:effectLst>
              <a:outerShdw dist="53882" dir="2700000" algn="ctr" rotWithShape="0">
                <a:schemeClr val="tx1"/>
              </a:outerShdw>
            </a:effectLst>
          </p:spPr>
          <p:txBody>
            <a:bodyPr wrap="none" anchor="ctr"/>
            <a:lstStyle/>
            <a:p>
              <a:pPr algn="ctr">
                <a:lnSpc>
                  <a:spcPct val="100000"/>
                </a:lnSpc>
              </a:pPr>
              <a:r>
                <a:rPr lang="en-US" sz="3600">
                  <a:solidFill>
                    <a:schemeClr val="bg1"/>
                  </a:solidFill>
                  <a:latin typeface="Arial Black" pitchFamily="34" charset="0"/>
                </a:rPr>
                <a:t>Entity</a:t>
              </a:r>
            </a:p>
          </p:txBody>
        </p:sp>
      </p:grpSp>
      <p:grpSp>
        <p:nvGrpSpPr>
          <p:cNvPr id="785447" name="Group 39"/>
          <p:cNvGrpSpPr>
            <a:grpSpLocks/>
          </p:cNvGrpSpPr>
          <p:nvPr/>
        </p:nvGrpSpPr>
        <p:grpSpPr bwMode="auto">
          <a:xfrm>
            <a:off x="847725" y="3170238"/>
            <a:ext cx="1754188" cy="1143000"/>
            <a:chOff x="486" y="1997"/>
            <a:chExt cx="1105" cy="720"/>
          </a:xfrm>
        </p:grpSpPr>
        <p:sp>
          <p:nvSpPr>
            <p:cNvPr id="785448" name="Oval 40"/>
            <p:cNvSpPr>
              <a:spLocks noChangeArrowheads="1"/>
            </p:cNvSpPr>
            <p:nvPr/>
          </p:nvSpPr>
          <p:spPr bwMode="auto">
            <a:xfrm>
              <a:off x="487" y="1997"/>
              <a:ext cx="1104" cy="720"/>
            </a:xfrm>
            <a:prstGeom prst="ellipse">
              <a:avLst/>
            </a:prstGeom>
            <a:gradFill rotWithShape="0">
              <a:gsLst>
                <a:gs pos="0">
                  <a:srgbClr val="FF66CC"/>
                </a:gs>
                <a:gs pos="100000">
                  <a:srgbClr val="FF3399"/>
                </a:gs>
              </a:gsLst>
              <a:path path="shape">
                <a:fillToRect l="50000" t="50000" r="50000" b="50000"/>
              </a:path>
            </a:gradFill>
            <a:ln w="9525">
              <a:solidFill>
                <a:srgbClr val="FF3300"/>
              </a:solidFill>
              <a:round/>
              <a:headEnd/>
              <a:tailEnd/>
            </a:ln>
            <a:effectLst/>
          </p:spPr>
          <p:txBody>
            <a:bodyPr wrap="none" anchor="ctr"/>
            <a:lstStyle/>
            <a:p>
              <a:pPr algn="ctr">
                <a:lnSpc>
                  <a:spcPct val="100000"/>
                </a:lnSpc>
              </a:pPr>
              <a:endParaRPr lang="en-US" sz="3600" b="1">
                <a:solidFill>
                  <a:schemeClr val="bg1"/>
                </a:solidFill>
                <a:effectLst>
                  <a:outerShdw blurRad="38100" dist="38100" dir="2700000" algn="tl">
                    <a:srgbClr val="000000"/>
                  </a:outerShdw>
                </a:effectLst>
                <a:latin typeface="Arial Black" pitchFamily="34" charset="0"/>
              </a:endParaRPr>
            </a:p>
          </p:txBody>
        </p:sp>
        <p:sp>
          <p:nvSpPr>
            <p:cNvPr id="785449" name="Oval 41"/>
            <p:cNvSpPr>
              <a:spLocks noChangeArrowheads="1"/>
            </p:cNvSpPr>
            <p:nvPr/>
          </p:nvSpPr>
          <p:spPr bwMode="auto">
            <a:xfrm>
              <a:off x="486" y="1997"/>
              <a:ext cx="1104" cy="720"/>
            </a:xfrm>
            <a:prstGeom prst="ellipse">
              <a:avLst/>
            </a:prstGeom>
            <a:noFill/>
            <a:ln w="9525">
              <a:noFill/>
              <a:round/>
              <a:headEnd/>
              <a:tailEnd/>
            </a:ln>
            <a:effectLst>
              <a:outerShdw dist="53882" dir="2700000" algn="ctr" rotWithShape="0">
                <a:schemeClr val="tx1"/>
              </a:outerShdw>
            </a:effectLst>
          </p:spPr>
          <p:txBody>
            <a:bodyPr wrap="none" anchor="ctr"/>
            <a:lstStyle/>
            <a:p>
              <a:pPr algn="ctr">
                <a:lnSpc>
                  <a:spcPct val="100000"/>
                </a:lnSpc>
              </a:pPr>
              <a:r>
                <a:rPr lang="en-US" sz="3600">
                  <a:solidFill>
                    <a:schemeClr val="bg1"/>
                  </a:solidFill>
                  <a:latin typeface="Arial Black" pitchFamily="34" charset="0"/>
                </a:rPr>
                <a:t>Entity</a:t>
              </a:r>
            </a:p>
          </p:txBody>
        </p:sp>
      </p:grpSp>
      <p:sp>
        <p:nvSpPr>
          <p:cNvPr id="785450" name="WordArt 42"/>
          <p:cNvSpPr>
            <a:spLocks noChangeArrowheads="1" noChangeShapeType="1" noTextEdit="1"/>
          </p:cNvSpPr>
          <p:nvPr/>
        </p:nvSpPr>
        <p:spPr bwMode="auto">
          <a:xfrm>
            <a:off x="5524500" y="1447800"/>
            <a:ext cx="190500" cy="762000"/>
          </a:xfrm>
          <a:prstGeom prst="rect">
            <a:avLst/>
          </a:prstGeom>
        </p:spPr>
        <p:txBody>
          <a:bodyPr wrap="none" fromWordArt="1">
            <a:prstTxWarp prst="textPlain">
              <a:avLst>
                <a:gd name="adj" fmla="val 50000"/>
              </a:avLst>
            </a:prstTxWarp>
          </a:bodyPr>
          <a:lstStyle/>
          <a:p>
            <a:pPr algn="ctr"/>
            <a:r>
              <a:rPr lang="en-US" sz="5400" b="1" kern="10">
                <a:ln w="9525">
                  <a:noFill/>
                  <a:round/>
                  <a:headEnd/>
                  <a:tailEnd/>
                </a:ln>
                <a:solidFill>
                  <a:srgbClr val="800080"/>
                </a:solidFill>
                <a:latin typeface="Palatino Linotype"/>
              </a:rPr>
              <a:t>]</a:t>
            </a:r>
          </a:p>
        </p:txBody>
      </p:sp>
      <p:grpSp>
        <p:nvGrpSpPr>
          <p:cNvPr id="28" name="Group 1036"/>
          <p:cNvGrpSpPr>
            <a:grpSpLocks/>
          </p:cNvGrpSpPr>
          <p:nvPr/>
        </p:nvGrpSpPr>
        <p:grpSpPr bwMode="auto">
          <a:xfrm>
            <a:off x="76200" y="106363"/>
            <a:ext cx="7175500" cy="579437"/>
            <a:chOff x="48" y="67"/>
            <a:chExt cx="4520" cy="365"/>
          </a:xfrm>
        </p:grpSpPr>
        <p:sp>
          <p:nvSpPr>
            <p:cNvPr id="29" name="Text Box 1032"/>
            <p:cNvSpPr txBox="1">
              <a:spLocks noChangeArrowheads="1"/>
            </p:cNvSpPr>
            <p:nvPr/>
          </p:nvSpPr>
          <p:spPr bwMode="auto">
            <a:xfrm>
              <a:off x="302" y="67"/>
              <a:ext cx="4266" cy="365"/>
            </a:xfrm>
            <a:prstGeom prst="rect">
              <a:avLst/>
            </a:prstGeom>
            <a:noFill/>
            <a:ln w="9525">
              <a:noFill/>
              <a:miter lim="800000"/>
              <a:headEnd/>
              <a:tailEnd/>
            </a:ln>
            <a:effectLst>
              <a:outerShdw dist="17961" dir="2700000" algn="ctr" rotWithShape="0">
                <a:schemeClr val="bg1"/>
              </a:outerShdw>
            </a:effectLst>
          </p:spPr>
          <p:txBody>
            <a:bodyPr wrap="none">
              <a:spAutoFit/>
            </a:bodyPr>
            <a:lstStyle/>
            <a:p>
              <a:pPr algn="ctr">
                <a:lnSpc>
                  <a:spcPct val="100000"/>
                </a:lnSpc>
              </a:pPr>
              <a:r>
                <a:rPr lang="en-US" sz="3200" dirty="0"/>
                <a:t>  </a:t>
              </a:r>
              <a:r>
                <a:rPr lang="en-US" sz="3200" u="sng" dirty="0"/>
                <a:t>Common elements in the natural world</a:t>
              </a:r>
            </a:p>
          </p:txBody>
        </p:sp>
        <p:sp>
          <p:nvSpPr>
            <p:cNvPr id="30" name="Text Box 1033"/>
            <p:cNvSpPr txBox="1">
              <a:spLocks noChangeArrowheads="1"/>
            </p:cNvSpPr>
            <p:nvPr/>
          </p:nvSpPr>
          <p:spPr bwMode="auto">
            <a:xfrm>
              <a:off x="48" y="67"/>
              <a:ext cx="445" cy="365"/>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200" u="sng" dirty="0"/>
                <a:t>(2)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85431"/>
                                        </p:tgtEl>
                                        <p:attrNameLst>
                                          <p:attrName>style.visibility</p:attrName>
                                        </p:attrNameLst>
                                      </p:cBhvr>
                                      <p:to>
                                        <p:strVal val="visible"/>
                                      </p:to>
                                    </p:set>
                                    <p:animEffect transition="in" filter="barn(outVertical)">
                                      <p:cBhvr>
                                        <p:cTn id="7" dur="500"/>
                                        <p:tgtEl>
                                          <p:spTgt spid="785431"/>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1" nodeType="clickEffect">
                                  <p:stCondLst>
                                    <p:cond delay="0"/>
                                  </p:stCondLst>
                                  <p:iterate type="wd">
                                    <p:tmPct val="30000"/>
                                  </p:iterate>
                                  <p:childTnLst>
                                    <p:set>
                                      <p:cBhvr>
                                        <p:cTn id="11" dur="1" fill="hold">
                                          <p:stCondLst>
                                            <p:cond delay="0"/>
                                          </p:stCondLst>
                                        </p:cTn>
                                        <p:tgtEl>
                                          <p:spTgt spid="785425"/>
                                        </p:tgtEl>
                                        <p:attrNameLst>
                                          <p:attrName>style.visibility</p:attrName>
                                        </p:attrNameLst>
                                      </p:cBhvr>
                                      <p:to>
                                        <p:strVal val="visible"/>
                                      </p:to>
                                    </p:set>
                                    <p:anim calcmode="lin" valueType="num">
                                      <p:cBhvr>
                                        <p:cTn id="12" dur="500" fill="hold"/>
                                        <p:tgtEl>
                                          <p:spTgt spid="785425"/>
                                        </p:tgtEl>
                                        <p:attrNameLst>
                                          <p:attrName>ppt_w</p:attrName>
                                        </p:attrNameLst>
                                      </p:cBhvr>
                                      <p:tavLst>
                                        <p:tav tm="0">
                                          <p:val>
                                            <p:fltVal val="0"/>
                                          </p:val>
                                        </p:tav>
                                        <p:tav tm="100000">
                                          <p:val>
                                            <p:strVal val="#ppt_w"/>
                                          </p:val>
                                        </p:tav>
                                      </p:tavLst>
                                    </p:anim>
                                    <p:anim calcmode="lin" valueType="num">
                                      <p:cBhvr>
                                        <p:cTn id="13" dur="500" fill="hold"/>
                                        <p:tgtEl>
                                          <p:spTgt spid="785425"/>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iterate type="wd">
                                    <p:tmPct val="30000"/>
                                  </p:iterate>
                                  <p:childTnLst>
                                    <p:set>
                                      <p:cBhvr>
                                        <p:cTn id="17" dur="1" fill="hold">
                                          <p:stCondLst>
                                            <p:cond delay="0"/>
                                          </p:stCondLst>
                                        </p:cTn>
                                        <p:tgtEl>
                                          <p:spTgt spid="785424"/>
                                        </p:tgtEl>
                                        <p:attrNameLst>
                                          <p:attrName>style.visibility</p:attrName>
                                        </p:attrNameLst>
                                      </p:cBhvr>
                                      <p:to>
                                        <p:strVal val="visible"/>
                                      </p:to>
                                    </p:set>
                                    <p:anim calcmode="lin" valueType="num">
                                      <p:cBhvr>
                                        <p:cTn id="18" dur="500" fill="hold"/>
                                        <p:tgtEl>
                                          <p:spTgt spid="785424"/>
                                        </p:tgtEl>
                                        <p:attrNameLst>
                                          <p:attrName>ppt_w</p:attrName>
                                        </p:attrNameLst>
                                      </p:cBhvr>
                                      <p:tavLst>
                                        <p:tav tm="0">
                                          <p:val>
                                            <p:fltVal val="0"/>
                                          </p:val>
                                        </p:tav>
                                        <p:tav tm="100000">
                                          <p:val>
                                            <p:strVal val="#ppt_w"/>
                                          </p:val>
                                        </p:tav>
                                      </p:tavLst>
                                    </p:anim>
                                    <p:anim calcmode="lin" valueType="num">
                                      <p:cBhvr>
                                        <p:cTn id="19" dur="500" fill="hold"/>
                                        <p:tgtEl>
                                          <p:spTgt spid="7854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5431" grpId="0" autoUpdateAnimBg="0"/>
      <p:bldP spid="785424" grpId="0" autoUpdateAnimBg="0"/>
      <p:bldP spid="785425"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18900000" scaled="1"/>
        </a:gradFill>
        <a:effectLst/>
      </p:bgPr>
    </p:bg>
    <p:spTree>
      <p:nvGrpSpPr>
        <p:cNvPr id="1" name=""/>
        <p:cNvGrpSpPr/>
        <p:nvPr/>
      </p:nvGrpSpPr>
      <p:grpSpPr>
        <a:xfrm>
          <a:off x="0" y="0"/>
          <a:ext cx="0" cy="0"/>
          <a:chOff x="0" y="0"/>
          <a:chExt cx="0" cy="0"/>
        </a:xfrm>
      </p:grpSpPr>
      <p:sp>
        <p:nvSpPr>
          <p:cNvPr id="185369" name="Rectangle 1049"/>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85453" name="Group 1133"/>
          <p:cNvGrpSpPr>
            <a:grpSpLocks/>
          </p:cNvGrpSpPr>
          <p:nvPr/>
        </p:nvGrpSpPr>
        <p:grpSpPr bwMode="auto">
          <a:xfrm>
            <a:off x="844550" y="5410200"/>
            <a:ext cx="7385050" cy="919163"/>
            <a:chOff x="388" y="3408"/>
            <a:chExt cx="4652" cy="579"/>
          </a:xfrm>
        </p:grpSpPr>
        <p:sp>
          <p:nvSpPr>
            <p:cNvPr id="185370" name="Text Box 1050"/>
            <p:cNvSpPr txBox="1">
              <a:spLocks noChangeArrowheads="1"/>
            </p:cNvSpPr>
            <p:nvPr/>
          </p:nvSpPr>
          <p:spPr bwMode="auto">
            <a:xfrm>
              <a:off x="572" y="3422"/>
              <a:ext cx="4468" cy="565"/>
            </a:xfrm>
            <a:prstGeom prst="rect">
              <a:avLst/>
            </a:prstGeom>
            <a:noFill/>
            <a:ln w="9525">
              <a:noFill/>
              <a:miter lim="800000"/>
              <a:headEnd/>
              <a:tailEnd/>
            </a:ln>
            <a:effectLst/>
          </p:spPr>
          <p:txBody>
            <a:bodyPr>
              <a:spAutoFit/>
            </a:bodyPr>
            <a:lstStyle/>
            <a:p>
              <a:pPr>
                <a:lnSpc>
                  <a:spcPct val="80000"/>
                </a:lnSpc>
              </a:pPr>
              <a:r>
                <a:rPr lang="en-US" sz="2200" b="1">
                  <a:solidFill>
                    <a:schemeClr val="bg1"/>
                  </a:solidFill>
                  <a:latin typeface="Arial Narrow" pitchFamily="34" charset="0"/>
                </a:rPr>
                <a:t>Since internal nature and external form refer to corresponding inner and outer aspects of the entity, the external form may also be understood as a second internal nature. </a:t>
              </a:r>
            </a:p>
          </p:txBody>
        </p:sp>
        <p:sp>
          <p:nvSpPr>
            <p:cNvPr id="185372" name="Text Box 1052"/>
            <p:cNvSpPr txBox="1">
              <a:spLocks noChangeArrowheads="1"/>
            </p:cNvSpPr>
            <p:nvPr/>
          </p:nvSpPr>
          <p:spPr bwMode="auto">
            <a:xfrm>
              <a:off x="388" y="3408"/>
              <a:ext cx="236"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
        <p:nvSpPr>
          <p:cNvPr id="185385" name="AutoShape 1065"/>
          <p:cNvSpPr>
            <a:spLocks noChangeArrowheads="1"/>
          </p:cNvSpPr>
          <p:nvPr/>
        </p:nvSpPr>
        <p:spPr bwMode="auto">
          <a:xfrm>
            <a:off x="5735638" y="1258888"/>
            <a:ext cx="3276600" cy="1255712"/>
          </a:xfrm>
          <a:prstGeom prst="roundRect">
            <a:avLst>
              <a:gd name="adj" fmla="val 16667"/>
            </a:avLst>
          </a:prstGeom>
          <a:noFill/>
          <a:ln w="9525">
            <a:noFill/>
            <a:round/>
            <a:headEnd/>
            <a:tailEnd/>
          </a:ln>
          <a:effectLst/>
        </p:spPr>
        <p:txBody>
          <a:bodyPr wrap="none" anchor="ctr"/>
          <a:lstStyle/>
          <a:p>
            <a:pPr>
              <a:lnSpc>
                <a:spcPct val="80000"/>
              </a:lnSpc>
            </a:pPr>
            <a:r>
              <a:rPr lang="en-US" sz="2800" b="1">
                <a:solidFill>
                  <a:srgbClr val="800080"/>
                </a:solidFill>
                <a:latin typeface="Arial Black" pitchFamily="34" charset="0"/>
              </a:rPr>
              <a:t>Dual</a:t>
            </a:r>
          </a:p>
          <a:p>
            <a:pPr>
              <a:lnSpc>
                <a:spcPct val="80000"/>
              </a:lnSpc>
            </a:pPr>
            <a:r>
              <a:rPr lang="en-US" sz="2800" b="1">
                <a:solidFill>
                  <a:srgbClr val="800080"/>
                </a:solidFill>
                <a:latin typeface="Arial Black" pitchFamily="34" charset="0"/>
              </a:rPr>
              <a:t>Characteristics</a:t>
            </a:r>
          </a:p>
        </p:txBody>
      </p:sp>
      <p:sp>
        <p:nvSpPr>
          <p:cNvPr id="185405" name="Text Box 1085"/>
          <p:cNvSpPr txBox="1">
            <a:spLocks noChangeArrowheads="1"/>
          </p:cNvSpPr>
          <p:nvPr/>
        </p:nvSpPr>
        <p:spPr bwMode="auto">
          <a:xfrm>
            <a:off x="76200" y="106363"/>
            <a:ext cx="706438" cy="579437"/>
          </a:xfrm>
          <a:prstGeom prst="rect">
            <a:avLst/>
          </a:prstGeom>
          <a:noFill/>
          <a:ln w="9525">
            <a:noFill/>
            <a:miter lim="800000"/>
            <a:headEnd/>
            <a:tailEnd/>
          </a:ln>
          <a:effectLst>
            <a:outerShdw dist="17961" dir="2700000" algn="ctr" rotWithShape="0">
              <a:srgbClr val="66FFFF"/>
            </a:outerShdw>
          </a:effectLst>
        </p:spPr>
        <p:txBody>
          <a:bodyPr>
            <a:spAutoFit/>
          </a:bodyPr>
          <a:lstStyle/>
          <a:p>
            <a:pPr>
              <a:lnSpc>
                <a:spcPct val="100000"/>
              </a:lnSpc>
            </a:pPr>
            <a:r>
              <a:rPr lang="en-US" sz="3200" u="sng"/>
              <a:t>(2)</a:t>
            </a:r>
          </a:p>
        </p:txBody>
      </p:sp>
      <p:grpSp>
        <p:nvGrpSpPr>
          <p:cNvPr id="185430" name="Group 1110"/>
          <p:cNvGrpSpPr>
            <a:grpSpLocks/>
          </p:cNvGrpSpPr>
          <p:nvPr/>
        </p:nvGrpSpPr>
        <p:grpSpPr bwMode="auto">
          <a:xfrm>
            <a:off x="2459038" y="3200400"/>
            <a:ext cx="609600" cy="1066800"/>
            <a:chOff x="1501" y="1872"/>
            <a:chExt cx="384" cy="672"/>
          </a:xfrm>
        </p:grpSpPr>
        <p:sp>
          <p:nvSpPr>
            <p:cNvPr id="185431" name="Line 1111"/>
            <p:cNvSpPr>
              <a:spLocks noChangeShapeType="1"/>
            </p:cNvSpPr>
            <p:nvPr/>
          </p:nvSpPr>
          <p:spPr bwMode="auto">
            <a:xfrm rot="353489" flipV="1">
              <a:off x="1501" y="1872"/>
              <a:ext cx="384" cy="240"/>
            </a:xfrm>
            <a:prstGeom prst="line">
              <a:avLst/>
            </a:prstGeom>
            <a:noFill/>
            <a:ln w="57150">
              <a:solidFill>
                <a:srgbClr val="800080"/>
              </a:solidFill>
              <a:round/>
              <a:headEnd/>
              <a:tailEnd/>
            </a:ln>
            <a:effectLst/>
          </p:spPr>
          <p:txBody>
            <a:bodyPr/>
            <a:lstStyle/>
            <a:p>
              <a:endParaRPr lang="en-US"/>
            </a:p>
          </p:txBody>
        </p:sp>
        <p:sp>
          <p:nvSpPr>
            <p:cNvPr id="185432" name="Line 1112"/>
            <p:cNvSpPr>
              <a:spLocks noChangeShapeType="1"/>
            </p:cNvSpPr>
            <p:nvPr/>
          </p:nvSpPr>
          <p:spPr bwMode="auto">
            <a:xfrm rot="-367102" flipH="1" flipV="1">
              <a:off x="1501" y="2304"/>
              <a:ext cx="384" cy="240"/>
            </a:xfrm>
            <a:prstGeom prst="line">
              <a:avLst/>
            </a:prstGeom>
            <a:noFill/>
            <a:ln w="57150">
              <a:solidFill>
                <a:srgbClr val="800080"/>
              </a:solidFill>
              <a:round/>
              <a:headEnd/>
              <a:tailEnd/>
            </a:ln>
            <a:effectLst/>
          </p:spPr>
          <p:txBody>
            <a:bodyPr/>
            <a:lstStyle/>
            <a:p>
              <a:endParaRPr lang="en-US"/>
            </a:p>
          </p:txBody>
        </p:sp>
      </p:grpSp>
      <p:sp>
        <p:nvSpPr>
          <p:cNvPr id="185433" name="AutoShape 1113"/>
          <p:cNvSpPr>
            <a:spLocks noChangeArrowheads="1"/>
          </p:cNvSpPr>
          <p:nvPr/>
        </p:nvSpPr>
        <p:spPr bwMode="auto">
          <a:xfrm>
            <a:off x="2992438" y="2819400"/>
            <a:ext cx="2514600" cy="8382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endParaRPr lang="en-US" sz="800" b="1" dirty="0">
              <a:solidFill>
                <a:srgbClr val="0000FF"/>
              </a:solidFill>
            </a:endParaRPr>
          </a:p>
          <a:p>
            <a:pPr algn="ctr"/>
            <a:endParaRPr lang="en-US" sz="2800" b="1" dirty="0">
              <a:solidFill>
                <a:srgbClr val="0000FF"/>
              </a:solidFill>
            </a:endParaRPr>
          </a:p>
          <a:p>
            <a:pPr algn="ctr"/>
            <a:r>
              <a:rPr lang="en-US" sz="2800" b="1" dirty="0">
                <a:solidFill>
                  <a:srgbClr val="0000FF"/>
                </a:solidFill>
                <a:effectLst>
                  <a:outerShdw blurRad="25400" dist="12700" dir="5400000" algn="tl">
                    <a:srgbClr val="000000"/>
                  </a:outerShdw>
                </a:effectLst>
                <a:latin typeface="Arial Narrow" pitchFamily="34" charset="0"/>
              </a:rPr>
              <a:t>(inner quality)</a:t>
            </a:r>
          </a:p>
        </p:txBody>
      </p:sp>
      <p:sp>
        <p:nvSpPr>
          <p:cNvPr id="185434" name="AutoShape 1114"/>
          <p:cNvSpPr>
            <a:spLocks noChangeArrowheads="1"/>
          </p:cNvSpPr>
          <p:nvPr/>
        </p:nvSpPr>
        <p:spPr bwMode="auto">
          <a:xfrm>
            <a:off x="2992438" y="3810000"/>
            <a:ext cx="2514600" cy="8382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endParaRPr lang="en-US" sz="800" b="1" dirty="0">
              <a:solidFill>
                <a:srgbClr val="6600CC"/>
              </a:solidFill>
            </a:endParaRPr>
          </a:p>
          <a:p>
            <a:pPr algn="ctr"/>
            <a:endParaRPr lang="en-US" sz="2800" b="1" dirty="0">
              <a:solidFill>
                <a:srgbClr val="6600CC"/>
              </a:solidFill>
            </a:endParaRPr>
          </a:p>
          <a:p>
            <a:pPr algn="ctr"/>
            <a:r>
              <a:rPr lang="en-US" sz="2800" b="1" dirty="0">
                <a:solidFill>
                  <a:srgbClr val="6600CC"/>
                </a:solidFill>
                <a:effectLst>
                  <a:outerShdw blurRad="25400" dist="12700" dir="5400000" algn="tl">
                    <a:srgbClr val="000000"/>
                  </a:outerShdw>
                </a:effectLst>
                <a:latin typeface="Arial Narrow" pitchFamily="34" charset="0"/>
              </a:rPr>
              <a:t>(outer form)</a:t>
            </a:r>
          </a:p>
        </p:txBody>
      </p:sp>
      <p:sp>
        <p:nvSpPr>
          <p:cNvPr id="185435" name="Text Box 1115"/>
          <p:cNvSpPr txBox="1">
            <a:spLocks noChangeArrowheads="1"/>
          </p:cNvSpPr>
          <p:nvPr/>
        </p:nvSpPr>
        <p:spPr bwMode="auto">
          <a:xfrm>
            <a:off x="3182938" y="3810000"/>
            <a:ext cx="2133600" cy="519113"/>
          </a:xfrm>
          <a:prstGeom prst="rect">
            <a:avLst/>
          </a:prstGeom>
          <a:noFill/>
          <a:ln w="9525">
            <a:noFill/>
            <a:miter lim="800000"/>
            <a:headEnd/>
            <a:tailEnd/>
          </a:ln>
          <a:effectLst/>
        </p:spPr>
        <p:txBody>
          <a:bodyPr>
            <a:spAutoFit/>
          </a:bodyPr>
          <a:lstStyle/>
          <a:p>
            <a:pPr>
              <a:lnSpc>
                <a:spcPct val="100000"/>
              </a:lnSpc>
              <a:spcBef>
                <a:spcPct val="50000"/>
              </a:spcBef>
            </a:pPr>
            <a:r>
              <a:rPr lang="en-US" sz="2800">
                <a:solidFill>
                  <a:srgbClr val="6600CC"/>
                </a:solidFill>
              </a:rPr>
              <a:t>External form</a:t>
            </a:r>
          </a:p>
        </p:txBody>
      </p:sp>
      <p:sp>
        <p:nvSpPr>
          <p:cNvPr id="185436" name="Text Box 1116"/>
          <p:cNvSpPr txBox="1">
            <a:spLocks noChangeArrowheads="1"/>
          </p:cNvSpPr>
          <p:nvPr/>
        </p:nvSpPr>
        <p:spPr bwMode="auto">
          <a:xfrm>
            <a:off x="3030538" y="2833688"/>
            <a:ext cx="2438400" cy="519112"/>
          </a:xfrm>
          <a:prstGeom prst="rect">
            <a:avLst/>
          </a:prstGeom>
          <a:noFill/>
          <a:ln w="9525">
            <a:noFill/>
            <a:miter lim="800000"/>
            <a:headEnd/>
            <a:tailEnd/>
          </a:ln>
          <a:effectLst/>
        </p:spPr>
        <p:txBody>
          <a:bodyPr>
            <a:spAutoFit/>
          </a:bodyPr>
          <a:lstStyle/>
          <a:p>
            <a:pPr>
              <a:lnSpc>
                <a:spcPct val="100000"/>
              </a:lnSpc>
              <a:spcBef>
                <a:spcPct val="50000"/>
              </a:spcBef>
            </a:pPr>
            <a:r>
              <a:rPr lang="en-US" sz="2800">
                <a:solidFill>
                  <a:srgbClr val="0000FF"/>
                </a:solidFill>
              </a:rPr>
              <a:t>Internal nature</a:t>
            </a:r>
          </a:p>
        </p:txBody>
      </p:sp>
      <p:sp>
        <p:nvSpPr>
          <p:cNvPr id="185437" name="Line 1117"/>
          <p:cNvSpPr>
            <a:spLocks noChangeShapeType="1"/>
          </p:cNvSpPr>
          <p:nvPr/>
        </p:nvSpPr>
        <p:spPr bwMode="auto">
          <a:xfrm rot="-367102" flipH="1" flipV="1">
            <a:off x="2535238" y="1905000"/>
            <a:ext cx="609600" cy="381000"/>
          </a:xfrm>
          <a:prstGeom prst="line">
            <a:avLst/>
          </a:prstGeom>
          <a:noFill/>
          <a:ln w="57150">
            <a:solidFill>
              <a:srgbClr val="800080"/>
            </a:solidFill>
            <a:round/>
            <a:headEnd/>
            <a:tailEnd/>
          </a:ln>
          <a:effectLst/>
        </p:spPr>
        <p:txBody>
          <a:bodyPr/>
          <a:lstStyle/>
          <a:p>
            <a:endParaRPr lang="en-US"/>
          </a:p>
        </p:txBody>
      </p:sp>
      <p:sp>
        <p:nvSpPr>
          <p:cNvPr id="185438" name="Line 1118"/>
          <p:cNvSpPr>
            <a:spLocks noChangeShapeType="1"/>
          </p:cNvSpPr>
          <p:nvPr/>
        </p:nvSpPr>
        <p:spPr bwMode="auto">
          <a:xfrm rot="353489" flipV="1">
            <a:off x="2535238" y="1371600"/>
            <a:ext cx="609600" cy="381000"/>
          </a:xfrm>
          <a:prstGeom prst="line">
            <a:avLst/>
          </a:prstGeom>
          <a:noFill/>
          <a:ln w="57150">
            <a:solidFill>
              <a:srgbClr val="800080"/>
            </a:solidFill>
            <a:round/>
            <a:headEnd/>
            <a:tailEnd/>
          </a:ln>
          <a:effectLst/>
        </p:spPr>
        <p:txBody>
          <a:bodyPr/>
          <a:lstStyle/>
          <a:p>
            <a:endParaRPr lang="en-US"/>
          </a:p>
        </p:txBody>
      </p:sp>
      <p:sp>
        <p:nvSpPr>
          <p:cNvPr id="185439" name="AutoShape 1119"/>
          <p:cNvSpPr>
            <a:spLocks noChangeArrowheads="1"/>
          </p:cNvSpPr>
          <p:nvPr/>
        </p:nvSpPr>
        <p:spPr bwMode="auto">
          <a:xfrm>
            <a:off x="2992438" y="1219200"/>
            <a:ext cx="2514600" cy="5334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lnSpc>
                <a:spcPct val="100000"/>
              </a:lnSpc>
            </a:pPr>
            <a:r>
              <a:rPr lang="en-US" sz="3200">
                <a:solidFill>
                  <a:srgbClr val="0000FF"/>
                </a:solidFill>
              </a:rPr>
              <a:t>Yang</a:t>
            </a:r>
          </a:p>
        </p:txBody>
      </p:sp>
      <p:sp>
        <p:nvSpPr>
          <p:cNvPr id="185440" name="AutoShape 1120"/>
          <p:cNvSpPr>
            <a:spLocks noChangeArrowheads="1"/>
          </p:cNvSpPr>
          <p:nvPr/>
        </p:nvSpPr>
        <p:spPr bwMode="auto">
          <a:xfrm>
            <a:off x="2992438" y="1905000"/>
            <a:ext cx="2514600" cy="5334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lnSpc>
                <a:spcPct val="100000"/>
              </a:lnSpc>
            </a:pPr>
            <a:r>
              <a:rPr lang="en-US" sz="3200">
                <a:solidFill>
                  <a:srgbClr val="6600CC"/>
                </a:solidFill>
              </a:rPr>
              <a:t>Yin</a:t>
            </a:r>
          </a:p>
        </p:txBody>
      </p:sp>
      <p:sp>
        <p:nvSpPr>
          <p:cNvPr id="185442" name="Oval 1122"/>
          <p:cNvSpPr>
            <a:spLocks noChangeArrowheads="1"/>
          </p:cNvSpPr>
          <p:nvPr/>
        </p:nvSpPr>
        <p:spPr bwMode="auto">
          <a:xfrm>
            <a:off x="249238" y="1562100"/>
            <a:ext cx="512762" cy="457200"/>
          </a:xfrm>
          <a:prstGeom prst="ellipse">
            <a:avLst/>
          </a:prstGeom>
          <a:solidFill>
            <a:schemeClr val="bg1"/>
          </a:solidFill>
          <a:ln w="38100">
            <a:solidFill>
              <a:srgbClr val="333399"/>
            </a:solidFill>
            <a:round/>
            <a:headEnd/>
            <a:tailEnd/>
          </a:ln>
          <a:effectLst/>
        </p:spPr>
        <p:txBody>
          <a:bodyPr wrap="none" anchor="ctr"/>
          <a:lstStyle/>
          <a:p>
            <a:pPr algn="ctr">
              <a:lnSpc>
                <a:spcPct val="100000"/>
              </a:lnSpc>
            </a:pPr>
            <a:r>
              <a:rPr lang="en-US" sz="2800">
                <a:solidFill>
                  <a:srgbClr val="333399"/>
                </a:solidFill>
                <a:latin typeface="Arial Black" pitchFamily="34" charset="0"/>
              </a:rPr>
              <a:t>A</a:t>
            </a:r>
          </a:p>
        </p:txBody>
      </p:sp>
      <p:sp>
        <p:nvSpPr>
          <p:cNvPr id="185443" name="Oval 1123"/>
          <p:cNvSpPr>
            <a:spLocks noChangeArrowheads="1"/>
          </p:cNvSpPr>
          <p:nvPr/>
        </p:nvSpPr>
        <p:spPr bwMode="auto">
          <a:xfrm>
            <a:off x="249238" y="3513138"/>
            <a:ext cx="512762" cy="457200"/>
          </a:xfrm>
          <a:prstGeom prst="ellipse">
            <a:avLst/>
          </a:prstGeom>
          <a:solidFill>
            <a:schemeClr val="bg1"/>
          </a:solidFill>
          <a:ln w="38100">
            <a:solidFill>
              <a:srgbClr val="333399"/>
            </a:solidFill>
            <a:round/>
            <a:headEnd/>
            <a:tailEnd/>
          </a:ln>
          <a:effectLst/>
        </p:spPr>
        <p:txBody>
          <a:bodyPr wrap="none" anchor="ctr"/>
          <a:lstStyle/>
          <a:p>
            <a:pPr algn="ctr">
              <a:lnSpc>
                <a:spcPct val="115000"/>
              </a:lnSpc>
            </a:pPr>
            <a:r>
              <a:rPr lang="en-US" sz="2800">
                <a:solidFill>
                  <a:srgbClr val="333399"/>
                </a:solidFill>
                <a:latin typeface="Arial Black" pitchFamily="34" charset="0"/>
              </a:rPr>
              <a:t>B</a:t>
            </a:r>
          </a:p>
        </p:txBody>
      </p:sp>
      <p:grpSp>
        <p:nvGrpSpPr>
          <p:cNvPr id="185444" name="Group 1124"/>
          <p:cNvGrpSpPr>
            <a:grpSpLocks/>
          </p:cNvGrpSpPr>
          <p:nvPr/>
        </p:nvGrpSpPr>
        <p:grpSpPr bwMode="auto">
          <a:xfrm>
            <a:off x="847725" y="1219200"/>
            <a:ext cx="1754188" cy="1143000"/>
            <a:chOff x="486" y="768"/>
            <a:chExt cx="1105" cy="720"/>
          </a:xfrm>
        </p:grpSpPr>
        <p:sp>
          <p:nvSpPr>
            <p:cNvPr id="185445" name="Oval 1125"/>
            <p:cNvSpPr>
              <a:spLocks noChangeArrowheads="1"/>
            </p:cNvSpPr>
            <p:nvPr/>
          </p:nvSpPr>
          <p:spPr bwMode="auto">
            <a:xfrm>
              <a:off x="487" y="768"/>
              <a:ext cx="1104" cy="720"/>
            </a:xfrm>
            <a:prstGeom prst="ellipse">
              <a:avLst/>
            </a:prstGeom>
            <a:gradFill rotWithShape="0">
              <a:gsLst>
                <a:gs pos="0">
                  <a:srgbClr val="FF66CC"/>
                </a:gs>
                <a:gs pos="100000">
                  <a:srgbClr val="FF3399"/>
                </a:gs>
              </a:gsLst>
              <a:path path="shape">
                <a:fillToRect l="50000" t="50000" r="50000" b="50000"/>
              </a:path>
            </a:gradFill>
            <a:ln w="9525">
              <a:solidFill>
                <a:srgbClr val="FF3300"/>
              </a:solidFill>
              <a:round/>
              <a:headEnd/>
              <a:tailEnd/>
            </a:ln>
            <a:effectLst/>
          </p:spPr>
          <p:txBody>
            <a:bodyPr wrap="none" anchor="ctr"/>
            <a:lstStyle/>
            <a:p>
              <a:pPr algn="ctr">
                <a:lnSpc>
                  <a:spcPct val="100000"/>
                </a:lnSpc>
              </a:pPr>
              <a:endParaRPr lang="en-US" sz="3600" b="1">
                <a:solidFill>
                  <a:schemeClr val="bg1"/>
                </a:solidFill>
                <a:effectLst>
                  <a:outerShdw blurRad="38100" dist="38100" dir="2700000" algn="tl">
                    <a:srgbClr val="000000"/>
                  </a:outerShdw>
                </a:effectLst>
                <a:latin typeface="Arial Black" pitchFamily="34" charset="0"/>
              </a:endParaRPr>
            </a:p>
          </p:txBody>
        </p:sp>
        <p:sp>
          <p:nvSpPr>
            <p:cNvPr id="185446" name="Oval 1126"/>
            <p:cNvSpPr>
              <a:spLocks noChangeArrowheads="1"/>
            </p:cNvSpPr>
            <p:nvPr/>
          </p:nvSpPr>
          <p:spPr bwMode="auto">
            <a:xfrm>
              <a:off x="486" y="768"/>
              <a:ext cx="1104" cy="720"/>
            </a:xfrm>
            <a:prstGeom prst="ellipse">
              <a:avLst/>
            </a:prstGeom>
            <a:noFill/>
            <a:ln w="9525">
              <a:noFill/>
              <a:round/>
              <a:headEnd/>
              <a:tailEnd/>
            </a:ln>
            <a:effectLst>
              <a:outerShdw dist="53882" dir="2700000" algn="ctr" rotWithShape="0">
                <a:schemeClr val="tx1"/>
              </a:outerShdw>
            </a:effectLst>
          </p:spPr>
          <p:txBody>
            <a:bodyPr wrap="none" anchor="ctr"/>
            <a:lstStyle/>
            <a:p>
              <a:pPr algn="ctr">
                <a:lnSpc>
                  <a:spcPct val="100000"/>
                </a:lnSpc>
              </a:pPr>
              <a:r>
                <a:rPr lang="en-US" sz="3600">
                  <a:solidFill>
                    <a:schemeClr val="bg1"/>
                  </a:solidFill>
                  <a:latin typeface="Arial Black" pitchFamily="34" charset="0"/>
                </a:rPr>
                <a:t>Entity</a:t>
              </a:r>
            </a:p>
          </p:txBody>
        </p:sp>
      </p:grpSp>
      <p:grpSp>
        <p:nvGrpSpPr>
          <p:cNvPr id="185447" name="Group 1127"/>
          <p:cNvGrpSpPr>
            <a:grpSpLocks/>
          </p:cNvGrpSpPr>
          <p:nvPr/>
        </p:nvGrpSpPr>
        <p:grpSpPr bwMode="auto">
          <a:xfrm>
            <a:off x="847725" y="3170238"/>
            <a:ext cx="1754188" cy="1143000"/>
            <a:chOff x="486" y="1997"/>
            <a:chExt cx="1105" cy="720"/>
          </a:xfrm>
        </p:grpSpPr>
        <p:sp>
          <p:nvSpPr>
            <p:cNvPr id="185448" name="Oval 1128"/>
            <p:cNvSpPr>
              <a:spLocks noChangeArrowheads="1"/>
            </p:cNvSpPr>
            <p:nvPr/>
          </p:nvSpPr>
          <p:spPr bwMode="auto">
            <a:xfrm>
              <a:off x="487" y="1997"/>
              <a:ext cx="1104" cy="720"/>
            </a:xfrm>
            <a:prstGeom prst="ellipse">
              <a:avLst/>
            </a:prstGeom>
            <a:gradFill rotWithShape="0">
              <a:gsLst>
                <a:gs pos="0">
                  <a:srgbClr val="FF66CC"/>
                </a:gs>
                <a:gs pos="100000">
                  <a:srgbClr val="FF3399"/>
                </a:gs>
              </a:gsLst>
              <a:path path="shape">
                <a:fillToRect l="50000" t="50000" r="50000" b="50000"/>
              </a:path>
            </a:gradFill>
            <a:ln w="9525">
              <a:solidFill>
                <a:srgbClr val="FF3300"/>
              </a:solidFill>
              <a:round/>
              <a:headEnd/>
              <a:tailEnd/>
            </a:ln>
            <a:effectLst/>
          </p:spPr>
          <p:txBody>
            <a:bodyPr wrap="none" anchor="ctr"/>
            <a:lstStyle/>
            <a:p>
              <a:pPr algn="ctr">
                <a:lnSpc>
                  <a:spcPct val="100000"/>
                </a:lnSpc>
              </a:pPr>
              <a:endParaRPr lang="en-US" sz="3600" b="1">
                <a:solidFill>
                  <a:schemeClr val="bg1"/>
                </a:solidFill>
                <a:effectLst>
                  <a:outerShdw blurRad="38100" dist="38100" dir="2700000" algn="tl">
                    <a:srgbClr val="000000"/>
                  </a:outerShdw>
                </a:effectLst>
                <a:latin typeface="Arial Black" pitchFamily="34" charset="0"/>
              </a:endParaRPr>
            </a:p>
          </p:txBody>
        </p:sp>
        <p:sp>
          <p:nvSpPr>
            <p:cNvPr id="185449" name="Oval 1129"/>
            <p:cNvSpPr>
              <a:spLocks noChangeArrowheads="1"/>
            </p:cNvSpPr>
            <p:nvPr/>
          </p:nvSpPr>
          <p:spPr bwMode="auto">
            <a:xfrm>
              <a:off x="486" y="1997"/>
              <a:ext cx="1104" cy="720"/>
            </a:xfrm>
            <a:prstGeom prst="ellipse">
              <a:avLst/>
            </a:prstGeom>
            <a:noFill/>
            <a:ln w="9525">
              <a:noFill/>
              <a:round/>
              <a:headEnd/>
              <a:tailEnd/>
            </a:ln>
            <a:effectLst>
              <a:outerShdw dist="53882" dir="2700000" algn="ctr" rotWithShape="0">
                <a:schemeClr val="tx1"/>
              </a:outerShdw>
            </a:effectLst>
          </p:spPr>
          <p:txBody>
            <a:bodyPr wrap="none" anchor="ctr"/>
            <a:lstStyle/>
            <a:p>
              <a:pPr algn="ctr">
                <a:lnSpc>
                  <a:spcPct val="100000"/>
                </a:lnSpc>
              </a:pPr>
              <a:r>
                <a:rPr lang="en-US" sz="3600">
                  <a:solidFill>
                    <a:schemeClr val="bg1"/>
                  </a:solidFill>
                  <a:latin typeface="Arial Black" pitchFamily="34" charset="0"/>
                </a:rPr>
                <a:t>Entity</a:t>
              </a:r>
            </a:p>
          </p:txBody>
        </p:sp>
      </p:grpSp>
      <p:sp>
        <p:nvSpPr>
          <p:cNvPr id="185452" name="WordArt 1132"/>
          <p:cNvSpPr>
            <a:spLocks noChangeArrowheads="1" noChangeShapeType="1" noTextEdit="1"/>
          </p:cNvSpPr>
          <p:nvPr/>
        </p:nvSpPr>
        <p:spPr bwMode="auto">
          <a:xfrm>
            <a:off x="5524500" y="1447800"/>
            <a:ext cx="190500" cy="762000"/>
          </a:xfrm>
          <a:prstGeom prst="rect">
            <a:avLst/>
          </a:prstGeom>
        </p:spPr>
        <p:txBody>
          <a:bodyPr wrap="none" fromWordArt="1">
            <a:prstTxWarp prst="textPlain">
              <a:avLst>
                <a:gd name="adj" fmla="val 50000"/>
              </a:avLst>
            </a:prstTxWarp>
          </a:bodyPr>
          <a:lstStyle/>
          <a:p>
            <a:pPr algn="ctr"/>
            <a:r>
              <a:rPr lang="en-US" sz="5400" b="1" kern="10">
                <a:ln w="9525">
                  <a:noFill/>
                  <a:round/>
                  <a:headEnd/>
                  <a:tailEnd/>
                </a:ln>
                <a:solidFill>
                  <a:srgbClr val="800080"/>
                </a:solidFill>
                <a:latin typeface="Palatino Linotype"/>
              </a:rPr>
              <a:t>]</a:t>
            </a:r>
          </a:p>
        </p:txBody>
      </p:sp>
      <p:grpSp>
        <p:nvGrpSpPr>
          <p:cNvPr id="30" name="Group 1036"/>
          <p:cNvGrpSpPr>
            <a:grpSpLocks/>
          </p:cNvGrpSpPr>
          <p:nvPr/>
        </p:nvGrpSpPr>
        <p:grpSpPr bwMode="auto">
          <a:xfrm>
            <a:off x="76200" y="106363"/>
            <a:ext cx="7175500" cy="579437"/>
            <a:chOff x="48" y="67"/>
            <a:chExt cx="4520" cy="365"/>
          </a:xfrm>
        </p:grpSpPr>
        <p:sp>
          <p:nvSpPr>
            <p:cNvPr id="31" name="Text Box 1032"/>
            <p:cNvSpPr txBox="1">
              <a:spLocks noChangeArrowheads="1"/>
            </p:cNvSpPr>
            <p:nvPr/>
          </p:nvSpPr>
          <p:spPr bwMode="auto">
            <a:xfrm>
              <a:off x="302" y="67"/>
              <a:ext cx="4266" cy="365"/>
            </a:xfrm>
            <a:prstGeom prst="rect">
              <a:avLst/>
            </a:prstGeom>
            <a:noFill/>
            <a:ln w="9525">
              <a:noFill/>
              <a:miter lim="800000"/>
              <a:headEnd/>
              <a:tailEnd/>
            </a:ln>
            <a:effectLst>
              <a:outerShdw dist="17961" dir="2700000" algn="ctr" rotWithShape="0">
                <a:schemeClr val="bg1"/>
              </a:outerShdw>
            </a:effectLst>
          </p:spPr>
          <p:txBody>
            <a:bodyPr wrap="none">
              <a:spAutoFit/>
            </a:bodyPr>
            <a:lstStyle/>
            <a:p>
              <a:pPr algn="ctr">
                <a:lnSpc>
                  <a:spcPct val="100000"/>
                </a:lnSpc>
              </a:pPr>
              <a:r>
                <a:rPr lang="en-US" sz="3200" dirty="0"/>
                <a:t>  </a:t>
              </a:r>
              <a:r>
                <a:rPr lang="en-US" sz="3200" u="sng" dirty="0"/>
                <a:t>Common elements in the natural world</a:t>
              </a:r>
            </a:p>
          </p:txBody>
        </p:sp>
        <p:sp>
          <p:nvSpPr>
            <p:cNvPr id="32" name="Text Box 1033"/>
            <p:cNvSpPr txBox="1">
              <a:spLocks noChangeArrowheads="1"/>
            </p:cNvSpPr>
            <p:nvPr/>
          </p:nvSpPr>
          <p:spPr bwMode="auto">
            <a:xfrm>
              <a:off x="48" y="67"/>
              <a:ext cx="445" cy="365"/>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200" u="sng" dirty="0"/>
                <a:t>(2)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85453"/>
                                        </p:tgtEl>
                                        <p:attrNameLst>
                                          <p:attrName>style.visibility</p:attrName>
                                        </p:attrNameLst>
                                      </p:cBhvr>
                                      <p:to>
                                        <p:strVal val="visible"/>
                                      </p:to>
                                    </p:set>
                                    <p:animEffect transition="in" filter="barn(outVertical)">
                                      <p:cBhvr>
                                        <p:cTn id="7" dur="500"/>
                                        <p:tgtEl>
                                          <p:spTgt spid="185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18900000" scaled="1"/>
        </a:gradFill>
        <a:effectLst/>
      </p:bgPr>
    </p:bg>
    <p:spTree>
      <p:nvGrpSpPr>
        <p:cNvPr id="1" name=""/>
        <p:cNvGrpSpPr/>
        <p:nvPr/>
      </p:nvGrpSpPr>
      <p:grpSpPr>
        <a:xfrm>
          <a:off x="0" y="0"/>
          <a:ext cx="0" cy="0"/>
          <a:chOff x="0" y="0"/>
          <a:chExt cx="0" cy="0"/>
        </a:xfrm>
      </p:grpSpPr>
      <p:sp>
        <p:nvSpPr>
          <p:cNvPr id="786441" name="Rectangle 9"/>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86457" name="Text Box 25"/>
          <p:cNvSpPr txBox="1">
            <a:spLocks noChangeArrowheads="1"/>
          </p:cNvSpPr>
          <p:nvPr/>
        </p:nvSpPr>
        <p:spPr bwMode="auto">
          <a:xfrm>
            <a:off x="1447800" y="5562600"/>
            <a:ext cx="6400800" cy="660400"/>
          </a:xfrm>
          <a:prstGeom prst="rect">
            <a:avLst/>
          </a:prstGeom>
          <a:noFill/>
          <a:ln w="9525">
            <a:noFill/>
            <a:miter lim="800000"/>
            <a:headEnd/>
            <a:tailEnd/>
          </a:ln>
          <a:effectLst/>
        </p:spPr>
        <p:txBody>
          <a:bodyPr>
            <a:spAutoFit/>
          </a:bodyPr>
          <a:lstStyle/>
          <a:p>
            <a:pPr>
              <a:lnSpc>
                <a:spcPct val="85000"/>
              </a:lnSpc>
            </a:pPr>
            <a:r>
              <a:rPr lang="en-US" sz="2200" b="1">
                <a:solidFill>
                  <a:schemeClr val="bg1"/>
                </a:solidFill>
                <a:latin typeface="Arial Narrow" pitchFamily="34" charset="0"/>
              </a:rPr>
              <a:t>Therefore, the internal nature and external form together constitute </a:t>
            </a:r>
            <a:r>
              <a:rPr lang="en-US" sz="2200" b="1" u="sng">
                <a:solidFill>
                  <a:schemeClr val="bg1"/>
                </a:solidFill>
                <a:latin typeface="Arial Narrow" pitchFamily="34" charset="0"/>
              </a:rPr>
              <a:t>dual characteristics</a:t>
            </a:r>
            <a:r>
              <a:rPr lang="en-US" sz="2200" b="1">
                <a:solidFill>
                  <a:schemeClr val="bg1"/>
                </a:solidFill>
                <a:latin typeface="Arial Narrow" pitchFamily="34" charset="0"/>
              </a:rPr>
              <a:t>.</a:t>
            </a:r>
          </a:p>
        </p:txBody>
      </p:sp>
      <p:grpSp>
        <p:nvGrpSpPr>
          <p:cNvPr id="786434" name="Group 2"/>
          <p:cNvGrpSpPr>
            <a:grpSpLocks/>
          </p:cNvGrpSpPr>
          <p:nvPr/>
        </p:nvGrpSpPr>
        <p:grpSpPr bwMode="auto">
          <a:xfrm>
            <a:off x="2459038" y="3200400"/>
            <a:ext cx="609600" cy="1066800"/>
            <a:chOff x="1501" y="1872"/>
            <a:chExt cx="384" cy="672"/>
          </a:xfrm>
        </p:grpSpPr>
        <p:sp>
          <p:nvSpPr>
            <p:cNvPr id="786435" name="Line 3"/>
            <p:cNvSpPr>
              <a:spLocks noChangeShapeType="1"/>
            </p:cNvSpPr>
            <p:nvPr/>
          </p:nvSpPr>
          <p:spPr bwMode="auto">
            <a:xfrm rot="353489" flipV="1">
              <a:off x="1501" y="1872"/>
              <a:ext cx="384" cy="240"/>
            </a:xfrm>
            <a:prstGeom prst="line">
              <a:avLst/>
            </a:prstGeom>
            <a:noFill/>
            <a:ln w="57150">
              <a:solidFill>
                <a:srgbClr val="800080"/>
              </a:solidFill>
              <a:round/>
              <a:headEnd/>
              <a:tailEnd/>
            </a:ln>
            <a:effectLst/>
          </p:spPr>
          <p:txBody>
            <a:bodyPr/>
            <a:lstStyle/>
            <a:p>
              <a:endParaRPr lang="en-US"/>
            </a:p>
          </p:txBody>
        </p:sp>
        <p:sp>
          <p:nvSpPr>
            <p:cNvPr id="786436" name="Line 4"/>
            <p:cNvSpPr>
              <a:spLocks noChangeShapeType="1"/>
            </p:cNvSpPr>
            <p:nvPr/>
          </p:nvSpPr>
          <p:spPr bwMode="auto">
            <a:xfrm rot="-367102" flipH="1" flipV="1">
              <a:off x="1501" y="2304"/>
              <a:ext cx="384" cy="240"/>
            </a:xfrm>
            <a:prstGeom prst="line">
              <a:avLst/>
            </a:prstGeom>
            <a:noFill/>
            <a:ln w="57150">
              <a:solidFill>
                <a:srgbClr val="800080"/>
              </a:solidFill>
              <a:round/>
              <a:headEnd/>
              <a:tailEnd/>
            </a:ln>
            <a:effectLst/>
          </p:spPr>
          <p:txBody>
            <a:bodyPr/>
            <a:lstStyle/>
            <a:p>
              <a:endParaRPr lang="en-US"/>
            </a:p>
          </p:txBody>
        </p:sp>
      </p:grpSp>
      <p:sp>
        <p:nvSpPr>
          <p:cNvPr id="786437" name="AutoShape 5"/>
          <p:cNvSpPr>
            <a:spLocks noChangeArrowheads="1"/>
          </p:cNvSpPr>
          <p:nvPr/>
        </p:nvSpPr>
        <p:spPr bwMode="auto">
          <a:xfrm>
            <a:off x="2992438" y="2819400"/>
            <a:ext cx="2514600" cy="8382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endParaRPr lang="en-US" sz="800" b="1" dirty="0">
              <a:solidFill>
                <a:srgbClr val="0000FF"/>
              </a:solidFill>
            </a:endParaRPr>
          </a:p>
          <a:p>
            <a:pPr algn="ctr"/>
            <a:endParaRPr lang="en-US" sz="2800" b="1" dirty="0">
              <a:solidFill>
                <a:srgbClr val="0000FF"/>
              </a:solidFill>
            </a:endParaRPr>
          </a:p>
          <a:p>
            <a:pPr algn="ctr"/>
            <a:r>
              <a:rPr lang="en-US" sz="2800" b="1" dirty="0">
                <a:solidFill>
                  <a:srgbClr val="0000FF"/>
                </a:solidFill>
                <a:effectLst>
                  <a:outerShdw blurRad="25400" dist="12700" dir="5400000" algn="tl">
                    <a:srgbClr val="000000"/>
                  </a:outerShdw>
                </a:effectLst>
                <a:latin typeface="Arial Narrow" pitchFamily="34" charset="0"/>
              </a:rPr>
              <a:t>(inner quality)</a:t>
            </a:r>
          </a:p>
        </p:txBody>
      </p:sp>
      <p:sp>
        <p:nvSpPr>
          <p:cNvPr id="786438" name="AutoShape 6"/>
          <p:cNvSpPr>
            <a:spLocks noChangeArrowheads="1"/>
          </p:cNvSpPr>
          <p:nvPr/>
        </p:nvSpPr>
        <p:spPr bwMode="auto">
          <a:xfrm>
            <a:off x="2992438" y="3810000"/>
            <a:ext cx="2514600" cy="8382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endParaRPr lang="en-US" sz="800" b="1" dirty="0">
              <a:solidFill>
                <a:srgbClr val="6600CC"/>
              </a:solidFill>
            </a:endParaRPr>
          </a:p>
          <a:p>
            <a:pPr algn="ctr"/>
            <a:endParaRPr lang="en-US" sz="2800" b="1" dirty="0">
              <a:solidFill>
                <a:srgbClr val="6600CC"/>
              </a:solidFill>
            </a:endParaRPr>
          </a:p>
          <a:p>
            <a:pPr algn="ctr"/>
            <a:r>
              <a:rPr lang="en-US" sz="2800" b="1" dirty="0">
                <a:solidFill>
                  <a:srgbClr val="6600CC"/>
                </a:solidFill>
                <a:effectLst>
                  <a:outerShdw blurRad="25400" dist="12700" dir="5400000" algn="tl">
                    <a:srgbClr val="000000"/>
                  </a:outerShdw>
                </a:effectLst>
                <a:latin typeface="Arial Narrow" pitchFamily="34" charset="0"/>
              </a:rPr>
              <a:t>(outer form)</a:t>
            </a:r>
          </a:p>
        </p:txBody>
      </p:sp>
      <p:sp>
        <p:nvSpPr>
          <p:cNvPr id="786439" name="Text Box 7"/>
          <p:cNvSpPr txBox="1">
            <a:spLocks noChangeArrowheads="1"/>
          </p:cNvSpPr>
          <p:nvPr/>
        </p:nvSpPr>
        <p:spPr bwMode="auto">
          <a:xfrm>
            <a:off x="3182938" y="3810000"/>
            <a:ext cx="2133600" cy="519113"/>
          </a:xfrm>
          <a:prstGeom prst="rect">
            <a:avLst/>
          </a:prstGeom>
          <a:noFill/>
          <a:ln w="9525">
            <a:noFill/>
            <a:miter lim="800000"/>
            <a:headEnd/>
            <a:tailEnd/>
          </a:ln>
          <a:effectLst/>
        </p:spPr>
        <p:txBody>
          <a:bodyPr>
            <a:spAutoFit/>
          </a:bodyPr>
          <a:lstStyle/>
          <a:p>
            <a:pPr>
              <a:lnSpc>
                <a:spcPct val="100000"/>
              </a:lnSpc>
              <a:spcBef>
                <a:spcPct val="50000"/>
              </a:spcBef>
            </a:pPr>
            <a:r>
              <a:rPr lang="en-US" sz="2800">
                <a:solidFill>
                  <a:srgbClr val="6600CC"/>
                </a:solidFill>
              </a:rPr>
              <a:t>External form</a:t>
            </a:r>
          </a:p>
        </p:txBody>
      </p:sp>
      <p:sp>
        <p:nvSpPr>
          <p:cNvPr id="786440" name="Text Box 8"/>
          <p:cNvSpPr txBox="1">
            <a:spLocks noChangeArrowheads="1"/>
          </p:cNvSpPr>
          <p:nvPr/>
        </p:nvSpPr>
        <p:spPr bwMode="auto">
          <a:xfrm>
            <a:off x="3030538" y="2833688"/>
            <a:ext cx="2438400" cy="519112"/>
          </a:xfrm>
          <a:prstGeom prst="rect">
            <a:avLst/>
          </a:prstGeom>
          <a:noFill/>
          <a:ln w="9525">
            <a:noFill/>
            <a:miter lim="800000"/>
            <a:headEnd/>
            <a:tailEnd/>
          </a:ln>
          <a:effectLst/>
        </p:spPr>
        <p:txBody>
          <a:bodyPr>
            <a:spAutoFit/>
          </a:bodyPr>
          <a:lstStyle/>
          <a:p>
            <a:pPr>
              <a:lnSpc>
                <a:spcPct val="100000"/>
              </a:lnSpc>
              <a:spcBef>
                <a:spcPct val="50000"/>
              </a:spcBef>
            </a:pPr>
            <a:r>
              <a:rPr lang="en-US" sz="2800">
                <a:solidFill>
                  <a:srgbClr val="0000FF"/>
                </a:solidFill>
              </a:rPr>
              <a:t>Internal nature</a:t>
            </a:r>
          </a:p>
        </p:txBody>
      </p:sp>
      <p:sp>
        <p:nvSpPr>
          <p:cNvPr id="786443" name="AutoShape 11"/>
          <p:cNvSpPr>
            <a:spLocks noChangeArrowheads="1"/>
          </p:cNvSpPr>
          <p:nvPr/>
        </p:nvSpPr>
        <p:spPr bwMode="auto">
          <a:xfrm>
            <a:off x="5735638" y="3124200"/>
            <a:ext cx="3048000" cy="1255713"/>
          </a:xfrm>
          <a:prstGeom prst="roundRect">
            <a:avLst>
              <a:gd name="adj" fmla="val 16667"/>
            </a:avLst>
          </a:prstGeom>
          <a:noFill/>
          <a:ln w="9525">
            <a:noFill/>
            <a:round/>
            <a:headEnd/>
            <a:tailEnd/>
          </a:ln>
          <a:effectLst/>
        </p:spPr>
        <p:txBody>
          <a:bodyPr wrap="none" anchor="ctr"/>
          <a:lstStyle/>
          <a:p>
            <a:pPr>
              <a:lnSpc>
                <a:spcPct val="80000"/>
              </a:lnSpc>
            </a:pPr>
            <a:r>
              <a:rPr lang="en-US" sz="2800" b="1" dirty="0">
                <a:solidFill>
                  <a:srgbClr val="800080"/>
                </a:solidFill>
                <a:latin typeface="Arial Black" pitchFamily="34" charset="0"/>
              </a:rPr>
              <a:t>Dual</a:t>
            </a:r>
          </a:p>
          <a:p>
            <a:pPr>
              <a:lnSpc>
                <a:spcPct val="80000"/>
              </a:lnSpc>
            </a:pPr>
            <a:r>
              <a:rPr lang="en-US" sz="2800" b="1" dirty="0">
                <a:solidFill>
                  <a:srgbClr val="800080"/>
                </a:solidFill>
                <a:latin typeface="Arial Black" pitchFamily="34" charset="0"/>
              </a:rPr>
              <a:t>Characteristics</a:t>
            </a:r>
          </a:p>
        </p:txBody>
      </p:sp>
      <p:sp>
        <p:nvSpPr>
          <p:cNvPr id="786444" name="Line 12"/>
          <p:cNvSpPr>
            <a:spLocks noChangeShapeType="1"/>
          </p:cNvSpPr>
          <p:nvPr/>
        </p:nvSpPr>
        <p:spPr bwMode="auto">
          <a:xfrm rot="-367102" flipH="1" flipV="1">
            <a:off x="2535238" y="1905000"/>
            <a:ext cx="609600" cy="381000"/>
          </a:xfrm>
          <a:prstGeom prst="line">
            <a:avLst/>
          </a:prstGeom>
          <a:noFill/>
          <a:ln w="57150">
            <a:solidFill>
              <a:srgbClr val="800080"/>
            </a:solidFill>
            <a:round/>
            <a:headEnd/>
            <a:tailEnd/>
          </a:ln>
          <a:effectLst/>
        </p:spPr>
        <p:txBody>
          <a:bodyPr/>
          <a:lstStyle/>
          <a:p>
            <a:endParaRPr lang="en-US"/>
          </a:p>
        </p:txBody>
      </p:sp>
      <p:sp>
        <p:nvSpPr>
          <p:cNvPr id="786445" name="Line 13"/>
          <p:cNvSpPr>
            <a:spLocks noChangeShapeType="1"/>
          </p:cNvSpPr>
          <p:nvPr/>
        </p:nvSpPr>
        <p:spPr bwMode="auto">
          <a:xfrm rot="353489" flipV="1">
            <a:off x="2535238" y="1371600"/>
            <a:ext cx="609600" cy="381000"/>
          </a:xfrm>
          <a:prstGeom prst="line">
            <a:avLst/>
          </a:prstGeom>
          <a:noFill/>
          <a:ln w="57150">
            <a:solidFill>
              <a:srgbClr val="800080"/>
            </a:solidFill>
            <a:round/>
            <a:headEnd/>
            <a:tailEnd/>
          </a:ln>
          <a:effectLst/>
        </p:spPr>
        <p:txBody>
          <a:bodyPr/>
          <a:lstStyle/>
          <a:p>
            <a:endParaRPr lang="en-US"/>
          </a:p>
        </p:txBody>
      </p:sp>
      <p:sp>
        <p:nvSpPr>
          <p:cNvPr id="786447" name="AutoShape 15"/>
          <p:cNvSpPr>
            <a:spLocks noChangeArrowheads="1"/>
          </p:cNvSpPr>
          <p:nvPr/>
        </p:nvSpPr>
        <p:spPr bwMode="auto">
          <a:xfrm>
            <a:off x="5735638" y="1258888"/>
            <a:ext cx="3276600" cy="1255712"/>
          </a:xfrm>
          <a:prstGeom prst="roundRect">
            <a:avLst>
              <a:gd name="adj" fmla="val 16667"/>
            </a:avLst>
          </a:prstGeom>
          <a:noFill/>
          <a:ln w="9525">
            <a:noFill/>
            <a:round/>
            <a:headEnd/>
            <a:tailEnd/>
          </a:ln>
          <a:effectLst/>
        </p:spPr>
        <p:txBody>
          <a:bodyPr wrap="none" anchor="ctr"/>
          <a:lstStyle/>
          <a:p>
            <a:pPr>
              <a:lnSpc>
                <a:spcPct val="80000"/>
              </a:lnSpc>
            </a:pPr>
            <a:r>
              <a:rPr lang="en-US" sz="2800" b="1">
                <a:solidFill>
                  <a:srgbClr val="800080"/>
                </a:solidFill>
                <a:latin typeface="Arial Black" pitchFamily="34" charset="0"/>
              </a:rPr>
              <a:t>Dual</a:t>
            </a:r>
          </a:p>
          <a:p>
            <a:pPr>
              <a:lnSpc>
                <a:spcPct val="80000"/>
              </a:lnSpc>
            </a:pPr>
            <a:r>
              <a:rPr lang="en-US" sz="2800" b="1">
                <a:solidFill>
                  <a:srgbClr val="800080"/>
                </a:solidFill>
                <a:latin typeface="Arial Black" pitchFamily="34" charset="0"/>
              </a:rPr>
              <a:t>Characteristics</a:t>
            </a:r>
          </a:p>
        </p:txBody>
      </p:sp>
      <p:sp>
        <p:nvSpPr>
          <p:cNvPr id="786448" name="AutoShape 16"/>
          <p:cNvSpPr>
            <a:spLocks noChangeArrowheads="1"/>
          </p:cNvSpPr>
          <p:nvPr/>
        </p:nvSpPr>
        <p:spPr bwMode="auto">
          <a:xfrm>
            <a:off x="2992438" y="1219200"/>
            <a:ext cx="2514600" cy="5334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lnSpc>
                <a:spcPct val="100000"/>
              </a:lnSpc>
            </a:pPr>
            <a:r>
              <a:rPr lang="en-US" sz="3200">
                <a:solidFill>
                  <a:srgbClr val="0000FF"/>
                </a:solidFill>
              </a:rPr>
              <a:t>Yang</a:t>
            </a:r>
          </a:p>
        </p:txBody>
      </p:sp>
      <p:sp>
        <p:nvSpPr>
          <p:cNvPr id="786449" name="AutoShape 17"/>
          <p:cNvSpPr>
            <a:spLocks noChangeArrowheads="1"/>
          </p:cNvSpPr>
          <p:nvPr/>
        </p:nvSpPr>
        <p:spPr bwMode="auto">
          <a:xfrm>
            <a:off x="2992438" y="1905000"/>
            <a:ext cx="2514600" cy="5334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lnSpc>
                <a:spcPct val="100000"/>
              </a:lnSpc>
            </a:pPr>
            <a:r>
              <a:rPr lang="en-US" sz="3200">
                <a:solidFill>
                  <a:srgbClr val="6600CC"/>
                </a:solidFill>
              </a:rPr>
              <a:t>Yin</a:t>
            </a:r>
          </a:p>
        </p:txBody>
      </p:sp>
      <p:sp>
        <p:nvSpPr>
          <p:cNvPr id="786463" name="Oval 31"/>
          <p:cNvSpPr>
            <a:spLocks noChangeArrowheads="1"/>
          </p:cNvSpPr>
          <p:nvPr/>
        </p:nvSpPr>
        <p:spPr bwMode="auto">
          <a:xfrm>
            <a:off x="249238" y="1562100"/>
            <a:ext cx="512762" cy="457200"/>
          </a:xfrm>
          <a:prstGeom prst="ellipse">
            <a:avLst/>
          </a:prstGeom>
          <a:solidFill>
            <a:schemeClr val="bg1"/>
          </a:solidFill>
          <a:ln w="38100">
            <a:solidFill>
              <a:srgbClr val="333399"/>
            </a:solidFill>
            <a:round/>
            <a:headEnd/>
            <a:tailEnd/>
          </a:ln>
          <a:effectLst/>
        </p:spPr>
        <p:txBody>
          <a:bodyPr wrap="none" anchor="ctr"/>
          <a:lstStyle/>
          <a:p>
            <a:pPr algn="ctr">
              <a:lnSpc>
                <a:spcPct val="100000"/>
              </a:lnSpc>
            </a:pPr>
            <a:r>
              <a:rPr lang="en-US" sz="2800">
                <a:solidFill>
                  <a:srgbClr val="333399"/>
                </a:solidFill>
                <a:latin typeface="Arial Black" pitchFamily="34" charset="0"/>
              </a:rPr>
              <a:t>A</a:t>
            </a:r>
          </a:p>
        </p:txBody>
      </p:sp>
      <p:sp>
        <p:nvSpPr>
          <p:cNvPr id="786464" name="Oval 32"/>
          <p:cNvSpPr>
            <a:spLocks noChangeArrowheads="1"/>
          </p:cNvSpPr>
          <p:nvPr/>
        </p:nvSpPr>
        <p:spPr bwMode="auto">
          <a:xfrm>
            <a:off x="249238" y="3513138"/>
            <a:ext cx="512762" cy="457200"/>
          </a:xfrm>
          <a:prstGeom prst="ellipse">
            <a:avLst/>
          </a:prstGeom>
          <a:solidFill>
            <a:schemeClr val="bg1"/>
          </a:solidFill>
          <a:ln w="38100">
            <a:solidFill>
              <a:srgbClr val="333399"/>
            </a:solidFill>
            <a:round/>
            <a:headEnd/>
            <a:tailEnd/>
          </a:ln>
          <a:effectLst/>
        </p:spPr>
        <p:txBody>
          <a:bodyPr wrap="none" anchor="ctr"/>
          <a:lstStyle/>
          <a:p>
            <a:pPr algn="ctr">
              <a:lnSpc>
                <a:spcPct val="115000"/>
              </a:lnSpc>
            </a:pPr>
            <a:r>
              <a:rPr lang="en-US" sz="2800">
                <a:solidFill>
                  <a:srgbClr val="333399"/>
                </a:solidFill>
                <a:latin typeface="Arial Black" pitchFamily="34" charset="0"/>
              </a:rPr>
              <a:t>B</a:t>
            </a:r>
          </a:p>
        </p:txBody>
      </p:sp>
      <p:grpSp>
        <p:nvGrpSpPr>
          <p:cNvPr id="786469" name="Group 37"/>
          <p:cNvGrpSpPr>
            <a:grpSpLocks/>
          </p:cNvGrpSpPr>
          <p:nvPr/>
        </p:nvGrpSpPr>
        <p:grpSpPr bwMode="auto">
          <a:xfrm>
            <a:off x="847725" y="1219200"/>
            <a:ext cx="1754188" cy="1143000"/>
            <a:chOff x="486" y="768"/>
            <a:chExt cx="1105" cy="720"/>
          </a:xfrm>
        </p:grpSpPr>
        <p:sp>
          <p:nvSpPr>
            <p:cNvPr id="786446" name="Oval 14"/>
            <p:cNvSpPr>
              <a:spLocks noChangeArrowheads="1"/>
            </p:cNvSpPr>
            <p:nvPr/>
          </p:nvSpPr>
          <p:spPr bwMode="auto">
            <a:xfrm>
              <a:off x="487" y="768"/>
              <a:ext cx="1104" cy="720"/>
            </a:xfrm>
            <a:prstGeom prst="ellipse">
              <a:avLst/>
            </a:prstGeom>
            <a:gradFill rotWithShape="0">
              <a:gsLst>
                <a:gs pos="0">
                  <a:srgbClr val="FF66CC"/>
                </a:gs>
                <a:gs pos="100000">
                  <a:srgbClr val="FF3399"/>
                </a:gs>
              </a:gsLst>
              <a:path path="shape">
                <a:fillToRect l="50000" t="50000" r="50000" b="50000"/>
              </a:path>
            </a:gradFill>
            <a:ln w="9525">
              <a:solidFill>
                <a:srgbClr val="FF3300"/>
              </a:solidFill>
              <a:round/>
              <a:headEnd/>
              <a:tailEnd/>
            </a:ln>
            <a:effectLst/>
          </p:spPr>
          <p:txBody>
            <a:bodyPr wrap="none" anchor="ctr"/>
            <a:lstStyle/>
            <a:p>
              <a:pPr algn="ctr">
                <a:lnSpc>
                  <a:spcPct val="100000"/>
                </a:lnSpc>
              </a:pPr>
              <a:endParaRPr lang="en-US" sz="3600" b="1">
                <a:solidFill>
                  <a:schemeClr val="bg1"/>
                </a:solidFill>
                <a:effectLst>
                  <a:outerShdw blurRad="38100" dist="38100" dir="2700000" algn="tl">
                    <a:srgbClr val="000000"/>
                  </a:outerShdw>
                </a:effectLst>
                <a:latin typeface="Arial Black" pitchFamily="34" charset="0"/>
              </a:endParaRPr>
            </a:p>
          </p:txBody>
        </p:sp>
        <p:sp>
          <p:nvSpPr>
            <p:cNvPr id="786465" name="Oval 33"/>
            <p:cNvSpPr>
              <a:spLocks noChangeArrowheads="1"/>
            </p:cNvSpPr>
            <p:nvPr/>
          </p:nvSpPr>
          <p:spPr bwMode="auto">
            <a:xfrm>
              <a:off x="486" y="768"/>
              <a:ext cx="1104" cy="720"/>
            </a:xfrm>
            <a:prstGeom prst="ellipse">
              <a:avLst/>
            </a:prstGeom>
            <a:noFill/>
            <a:ln w="9525">
              <a:noFill/>
              <a:round/>
              <a:headEnd/>
              <a:tailEnd/>
            </a:ln>
            <a:effectLst>
              <a:outerShdw dist="53882" dir="2700000" algn="ctr" rotWithShape="0">
                <a:schemeClr val="tx1"/>
              </a:outerShdw>
            </a:effectLst>
          </p:spPr>
          <p:txBody>
            <a:bodyPr wrap="none" anchor="ctr"/>
            <a:lstStyle/>
            <a:p>
              <a:pPr algn="ctr">
                <a:lnSpc>
                  <a:spcPct val="100000"/>
                </a:lnSpc>
              </a:pPr>
              <a:r>
                <a:rPr lang="en-US" sz="3600">
                  <a:solidFill>
                    <a:schemeClr val="bg1"/>
                  </a:solidFill>
                  <a:latin typeface="Arial Black" pitchFamily="34" charset="0"/>
                </a:rPr>
                <a:t>Entity</a:t>
              </a:r>
            </a:p>
          </p:txBody>
        </p:sp>
      </p:grpSp>
      <p:grpSp>
        <p:nvGrpSpPr>
          <p:cNvPr id="786470" name="Group 38"/>
          <p:cNvGrpSpPr>
            <a:grpSpLocks/>
          </p:cNvGrpSpPr>
          <p:nvPr/>
        </p:nvGrpSpPr>
        <p:grpSpPr bwMode="auto">
          <a:xfrm>
            <a:off x="847725" y="3170238"/>
            <a:ext cx="1754188" cy="1143000"/>
            <a:chOff x="486" y="1997"/>
            <a:chExt cx="1105" cy="720"/>
          </a:xfrm>
        </p:grpSpPr>
        <p:sp>
          <p:nvSpPr>
            <p:cNvPr id="786451" name="Oval 19"/>
            <p:cNvSpPr>
              <a:spLocks noChangeArrowheads="1"/>
            </p:cNvSpPr>
            <p:nvPr/>
          </p:nvSpPr>
          <p:spPr bwMode="auto">
            <a:xfrm>
              <a:off x="487" y="1997"/>
              <a:ext cx="1104" cy="720"/>
            </a:xfrm>
            <a:prstGeom prst="ellipse">
              <a:avLst/>
            </a:prstGeom>
            <a:gradFill rotWithShape="0">
              <a:gsLst>
                <a:gs pos="0">
                  <a:srgbClr val="FF66CC"/>
                </a:gs>
                <a:gs pos="100000">
                  <a:srgbClr val="FF3399"/>
                </a:gs>
              </a:gsLst>
              <a:path path="shape">
                <a:fillToRect l="50000" t="50000" r="50000" b="50000"/>
              </a:path>
            </a:gradFill>
            <a:ln w="9525">
              <a:solidFill>
                <a:srgbClr val="FF3300"/>
              </a:solidFill>
              <a:round/>
              <a:headEnd/>
              <a:tailEnd/>
            </a:ln>
            <a:effectLst/>
          </p:spPr>
          <p:txBody>
            <a:bodyPr wrap="none" anchor="ctr"/>
            <a:lstStyle/>
            <a:p>
              <a:pPr algn="ctr">
                <a:lnSpc>
                  <a:spcPct val="100000"/>
                </a:lnSpc>
              </a:pPr>
              <a:endParaRPr lang="en-US" sz="3600" b="1">
                <a:solidFill>
                  <a:schemeClr val="bg1"/>
                </a:solidFill>
                <a:effectLst>
                  <a:outerShdw blurRad="38100" dist="38100" dir="2700000" algn="tl">
                    <a:srgbClr val="000000"/>
                  </a:outerShdw>
                </a:effectLst>
                <a:latin typeface="Arial Black" pitchFamily="34" charset="0"/>
              </a:endParaRPr>
            </a:p>
          </p:txBody>
        </p:sp>
        <p:sp>
          <p:nvSpPr>
            <p:cNvPr id="786466" name="Oval 34"/>
            <p:cNvSpPr>
              <a:spLocks noChangeArrowheads="1"/>
            </p:cNvSpPr>
            <p:nvPr/>
          </p:nvSpPr>
          <p:spPr bwMode="auto">
            <a:xfrm>
              <a:off x="486" y="1997"/>
              <a:ext cx="1104" cy="720"/>
            </a:xfrm>
            <a:prstGeom prst="ellipse">
              <a:avLst/>
            </a:prstGeom>
            <a:noFill/>
            <a:ln w="9525">
              <a:noFill/>
              <a:round/>
              <a:headEnd/>
              <a:tailEnd/>
            </a:ln>
            <a:effectLst>
              <a:outerShdw dist="53882" dir="2700000" algn="ctr" rotWithShape="0">
                <a:schemeClr val="tx1"/>
              </a:outerShdw>
            </a:effectLst>
          </p:spPr>
          <p:txBody>
            <a:bodyPr wrap="none" anchor="ctr"/>
            <a:lstStyle/>
            <a:p>
              <a:pPr algn="ctr">
                <a:lnSpc>
                  <a:spcPct val="100000"/>
                </a:lnSpc>
              </a:pPr>
              <a:r>
                <a:rPr lang="en-US" sz="3600">
                  <a:solidFill>
                    <a:schemeClr val="bg1"/>
                  </a:solidFill>
                  <a:latin typeface="Arial Black" pitchFamily="34" charset="0"/>
                </a:rPr>
                <a:t>Entity</a:t>
              </a:r>
            </a:p>
          </p:txBody>
        </p:sp>
      </p:grpSp>
      <p:sp>
        <p:nvSpPr>
          <p:cNvPr id="786474" name="WordArt 42"/>
          <p:cNvSpPr>
            <a:spLocks noChangeArrowheads="1" noChangeShapeType="1" noTextEdit="1"/>
          </p:cNvSpPr>
          <p:nvPr/>
        </p:nvSpPr>
        <p:spPr bwMode="auto">
          <a:xfrm>
            <a:off x="5524500" y="1447800"/>
            <a:ext cx="190500" cy="762000"/>
          </a:xfrm>
          <a:prstGeom prst="rect">
            <a:avLst/>
          </a:prstGeom>
        </p:spPr>
        <p:txBody>
          <a:bodyPr wrap="none" fromWordArt="1">
            <a:prstTxWarp prst="textPlain">
              <a:avLst>
                <a:gd name="adj" fmla="val 50000"/>
              </a:avLst>
            </a:prstTxWarp>
          </a:bodyPr>
          <a:lstStyle/>
          <a:p>
            <a:pPr algn="ctr"/>
            <a:r>
              <a:rPr lang="en-US" sz="5400" b="1" kern="10">
                <a:ln w="9525">
                  <a:noFill/>
                  <a:round/>
                  <a:headEnd/>
                  <a:tailEnd/>
                </a:ln>
                <a:solidFill>
                  <a:srgbClr val="800080"/>
                </a:solidFill>
                <a:latin typeface="Palatino Linotype"/>
              </a:rPr>
              <a:t>]</a:t>
            </a:r>
          </a:p>
        </p:txBody>
      </p:sp>
      <p:sp>
        <p:nvSpPr>
          <p:cNvPr id="786477" name="WordArt 45"/>
          <p:cNvSpPr>
            <a:spLocks noChangeArrowheads="1" noChangeShapeType="1" noTextEdit="1"/>
          </p:cNvSpPr>
          <p:nvPr/>
        </p:nvSpPr>
        <p:spPr bwMode="auto">
          <a:xfrm>
            <a:off x="5524500" y="3238500"/>
            <a:ext cx="190500" cy="990600"/>
          </a:xfrm>
          <a:prstGeom prst="rect">
            <a:avLst/>
          </a:prstGeom>
        </p:spPr>
        <p:txBody>
          <a:bodyPr wrap="none" fromWordArt="1">
            <a:prstTxWarp prst="textPlain">
              <a:avLst>
                <a:gd name="adj" fmla="val 50000"/>
              </a:avLst>
            </a:prstTxWarp>
          </a:bodyPr>
          <a:lstStyle/>
          <a:p>
            <a:pPr algn="ctr"/>
            <a:r>
              <a:rPr lang="en-US" sz="5400" b="1" kern="10">
                <a:ln w="9525">
                  <a:noFill/>
                  <a:round/>
                  <a:headEnd/>
                  <a:tailEnd/>
                </a:ln>
                <a:solidFill>
                  <a:srgbClr val="800080"/>
                </a:solidFill>
                <a:latin typeface="Palatino Linotype"/>
              </a:rPr>
              <a:t>]</a:t>
            </a:r>
          </a:p>
        </p:txBody>
      </p:sp>
      <p:grpSp>
        <p:nvGrpSpPr>
          <p:cNvPr id="30" name="Group 1036"/>
          <p:cNvGrpSpPr>
            <a:grpSpLocks/>
          </p:cNvGrpSpPr>
          <p:nvPr/>
        </p:nvGrpSpPr>
        <p:grpSpPr bwMode="auto">
          <a:xfrm>
            <a:off x="76200" y="106363"/>
            <a:ext cx="7175500" cy="579437"/>
            <a:chOff x="48" y="67"/>
            <a:chExt cx="4520" cy="365"/>
          </a:xfrm>
        </p:grpSpPr>
        <p:sp>
          <p:nvSpPr>
            <p:cNvPr id="31" name="Text Box 1032"/>
            <p:cNvSpPr txBox="1">
              <a:spLocks noChangeArrowheads="1"/>
            </p:cNvSpPr>
            <p:nvPr/>
          </p:nvSpPr>
          <p:spPr bwMode="auto">
            <a:xfrm>
              <a:off x="302" y="67"/>
              <a:ext cx="4266" cy="365"/>
            </a:xfrm>
            <a:prstGeom prst="rect">
              <a:avLst/>
            </a:prstGeom>
            <a:noFill/>
            <a:ln w="9525">
              <a:noFill/>
              <a:miter lim="800000"/>
              <a:headEnd/>
              <a:tailEnd/>
            </a:ln>
            <a:effectLst>
              <a:outerShdw dist="17961" dir="2700000" algn="ctr" rotWithShape="0">
                <a:schemeClr val="bg1"/>
              </a:outerShdw>
            </a:effectLst>
          </p:spPr>
          <p:txBody>
            <a:bodyPr wrap="none">
              <a:spAutoFit/>
            </a:bodyPr>
            <a:lstStyle/>
            <a:p>
              <a:pPr algn="ctr">
                <a:lnSpc>
                  <a:spcPct val="100000"/>
                </a:lnSpc>
              </a:pPr>
              <a:r>
                <a:rPr lang="en-US" sz="3200" dirty="0"/>
                <a:t>  </a:t>
              </a:r>
              <a:r>
                <a:rPr lang="en-US" sz="3200" u="sng" dirty="0"/>
                <a:t>Common elements in the natural world</a:t>
              </a:r>
            </a:p>
          </p:txBody>
        </p:sp>
        <p:sp>
          <p:nvSpPr>
            <p:cNvPr id="32" name="Text Box 1033"/>
            <p:cNvSpPr txBox="1">
              <a:spLocks noChangeArrowheads="1"/>
            </p:cNvSpPr>
            <p:nvPr/>
          </p:nvSpPr>
          <p:spPr bwMode="auto">
            <a:xfrm>
              <a:off x="48" y="67"/>
              <a:ext cx="445" cy="365"/>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200" u="sng" dirty="0"/>
                <a:t>(2)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86457"/>
                                        </p:tgtEl>
                                        <p:attrNameLst>
                                          <p:attrName>style.visibility</p:attrName>
                                        </p:attrNameLst>
                                      </p:cBhvr>
                                      <p:to>
                                        <p:strVal val="visible"/>
                                      </p:to>
                                    </p:set>
                                    <p:animEffect transition="in" filter="barn(outVertical)">
                                      <p:cBhvr>
                                        <p:cTn id="7" dur="500"/>
                                        <p:tgtEl>
                                          <p:spTgt spid="786457"/>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iterate type="wd">
                                    <p:tmPct val="100000"/>
                                  </p:iterate>
                                  <p:childTnLst>
                                    <p:set>
                                      <p:cBhvr>
                                        <p:cTn id="11" dur="1" fill="hold">
                                          <p:stCondLst>
                                            <p:cond delay="0"/>
                                          </p:stCondLst>
                                        </p:cTn>
                                        <p:tgtEl>
                                          <p:spTgt spid="786443"/>
                                        </p:tgtEl>
                                        <p:attrNameLst>
                                          <p:attrName>style.visibility</p:attrName>
                                        </p:attrNameLst>
                                      </p:cBhvr>
                                      <p:to>
                                        <p:strVal val="visible"/>
                                      </p:to>
                                    </p:set>
                                    <p:anim calcmode="lin" valueType="num">
                                      <p:cBhvr>
                                        <p:cTn id="12" dur="500" fill="hold"/>
                                        <p:tgtEl>
                                          <p:spTgt spid="786443"/>
                                        </p:tgtEl>
                                        <p:attrNameLst>
                                          <p:attrName>ppt_w</p:attrName>
                                        </p:attrNameLst>
                                      </p:cBhvr>
                                      <p:tavLst>
                                        <p:tav tm="0">
                                          <p:val>
                                            <p:fltVal val="0"/>
                                          </p:val>
                                        </p:tav>
                                        <p:tav tm="100000">
                                          <p:val>
                                            <p:strVal val="#ppt_w"/>
                                          </p:val>
                                        </p:tav>
                                      </p:tavLst>
                                    </p:anim>
                                    <p:anim calcmode="lin" valueType="num">
                                      <p:cBhvr>
                                        <p:cTn id="13" dur="500" fill="hold"/>
                                        <p:tgtEl>
                                          <p:spTgt spid="786443"/>
                                        </p:tgtEl>
                                        <p:attrNameLst>
                                          <p:attrName>ppt_h</p:attrName>
                                        </p:attrNameLst>
                                      </p:cBhvr>
                                      <p:tavLst>
                                        <p:tav tm="0">
                                          <p:val>
                                            <p:strVal val="#ppt_h"/>
                                          </p:val>
                                        </p:tav>
                                        <p:tav tm="100000">
                                          <p:val>
                                            <p:strVal val="#ppt_h"/>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786477"/>
                                        </p:tgtEl>
                                        <p:attrNameLst>
                                          <p:attrName>style.visibility</p:attrName>
                                        </p:attrNameLst>
                                      </p:cBhvr>
                                      <p:to>
                                        <p:strVal val="visible"/>
                                      </p:to>
                                    </p:set>
                                    <p:animEffect transition="in" filter="fade">
                                      <p:cBhvr>
                                        <p:cTn id="16" dur="1000"/>
                                        <p:tgtEl>
                                          <p:spTgt spid="7864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6457" grpId="0" autoUpdateAnimBg="0"/>
      <p:bldP spid="786443" grpId="0" autoUpdateAnimBg="0"/>
      <p:bldP spid="78647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grpSp>
        <p:nvGrpSpPr>
          <p:cNvPr id="466980" name="Group 1060"/>
          <p:cNvGrpSpPr>
            <a:grpSpLocks/>
          </p:cNvGrpSpPr>
          <p:nvPr/>
        </p:nvGrpSpPr>
        <p:grpSpPr bwMode="auto">
          <a:xfrm>
            <a:off x="2670175" y="933450"/>
            <a:ext cx="609600" cy="1066800"/>
            <a:chOff x="1682" y="576"/>
            <a:chExt cx="384" cy="672"/>
          </a:xfrm>
        </p:grpSpPr>
        <p:sp>
          <p:nvSpPr>
            <p:cNvPr id="466947" name="Line 1027"/>
            <p:cNvSpPr>
              <a:spLocks noChangeShapeType="1"/>
            </p:cNvSpPr>
            <p:nvPr/>
          </p:nvSpPr>
          <p:spPr bwMode="auto">
            <a:xfrm rot="353489" flipV="1">
              <a:off x="1682" y="576"/>
              <a:ext cx="384" cy="240"/>
            </a:xfrm>
            <a:prstGeom prst="line">
              <a:avLst/>
            </a:prstGeom>
            <a:noFill/>
            <a:ln w="57150">
              <a:solidFill>
                <a:srgbClr val="800080"/>
              </a:solidFill>
              <a:round/>
              <a:headEnd/>
              <a:tailEnd/>
            </a:ln>
            <a:effectLst/>
          </p:spPr>
          <p:txBody>
            <a:bodyPr/>
            <a:lstStyle/>
            <a:p>
              <a:endParaRPr lang="en-US"/>
            </a:p>
          </p:txBody>
        </p:sp>
        <p:sp>
          <p:nvSpPr>
            <p:cNvPr id="466946" name="Line 1026"/>
            <p:cNvSpPr>
              <a:spLocks noChangeShapeType="1"/>
            </p:cNvSpPr>
            <p:nvPr/>
          </p:nvSpPr>
          <p:spPr bwMode="auto">
            <a:xfrm rot="-367102" flipH="1" flipV="1">
              <a:off x="1682" y="1008"/>
              <a:ext cx="384" cy="240"/>
            </a:xfrm>
            <a:prstGeom prst="line">
              <a:avLst/>
            </a:prstGeom>
            <a:noFill/>
            <a:ln w="57150">
              <a:solidFill>
                <a:srgbClr val="800080"/>
              </a:solidFill>
              <a:round/>
              <a:headEnd/>
              <a:tailEnd/>
            </a:ln>
            <a:effectLst/>
          </p:spPr>
          <p:txBody>
            <a:bodyPr/>
            <a:lstStyle/>
            <a:p>
              <a:endParaRPr lang="en-US"/>
            </a:p>
          </p:txBody>
        </p:sp>
      </p:grpSp>
      <p:sp>
        <p:nvSpPr>
          <p:cNvPr id="466951" name="Rectangle 1031"/>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466952" name="AutoShape 1032"/>
          <p:cNvSpPr>
            <a:spLocks noChangeArrowheads="1"/>
          </p:cNvSpPr>
          <p:nvPr/>
        </p:nvSpPr>
        <p:spPr bwMode="auto">
          <a:xfrm>
            <a:off x="5715000" y="877888"/>
            <a:ext cx="3276600" cy="1255712"/>
          </a:xfrm>
          <a:prstGeom prst="roundRect">
            <a:avLst>
              <a:gd name="adj" fmla="val 16667"/>
            </a:avLst>
          </a:prstGeom>
          <a:noFill/>
          <a:ln w="9525">
            <a:noFill/>
            <a:round/>
            <a:headEnd/>
            <a:tailEnd/>
          </a:ln>
          <a:effectLst/>
        </p:spPr>
        <p:txBody>
          <a:bodyPr wrap="none" anchor="ctr"/>
          <a:lstStyle/>
          <a:p>
            <a:pPr>
              <a:lnSpc>
                <a:spcPct val="80000"/>
              </a:lnSpc>
            </a:pPr>
            <a:r>
              <a:rPr lang="en-US" sz="2800" b="1">
                <a:solidFill>
                  <a:srgbClr val="800080"/>
                </a:solidFill>
                <a:latin typeface="Arial Black" pitchFamily="34" charset="0"/>
              </a:rPr>
              <a:t>Dual</a:t>
            </a:r>
          </a:p>
          <a:p>
            <a:pPr>
              <a:lnSpc>
                <a:spcPct val="80000"/>
              </a:lnSpc>
            </a:pPr>
            <a:r>
              <a:rPr lang="en-US" sz="2800" b="1">
                <a:solidFill>
                  <a:srgbClr val="800080"/>
                </a:solidFill>
                <a:latin typeface="Arial Black" pitchFamily="34" charset="0"/>
              </a:rPr>
              <a:t>Characteristics</a:t>
            </a:r>
          </a:p>
        </p:txBody>
      </p:sp>
      <p:sp>
        <p:nvSpPr>
          <p:cNvPr id="466953" name="AutoShape 1033"/>
          <p:cNvSpPr>
            <a:spLocks noChangeArrowheads="1"/>
          </p:cNvSpPr>
          <p:nvPr/>
        </p:nvSpPr>
        <p:spPr bwMode="auto">
          <a:xfrm>
            <a:off x="2971800" y="857250"/>
            <a:ext cx="2514600" cy="5334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lnSpc>
                <a:spcPct val="100000"/>
              </a:lnSpc>
            </a:pPr>
            <a:r>
              <a:rPr lang="en-US" sz="2800" b="1">
                <a:solidFill>
                  <a:srgbClr val="0000FF"/>
                </a:solidFill>
                <a:latin typeface="Arial Narrow" pitchFamily="34" charset="0"/>
              </a:rPr>
              <a:t>(</a:t>
            </a:r>
            <a:r>
              <a:rPr lang="en-US" sz="2800">
                <a:solidFill>
                  <a:srgbClr val="0000FF"/>
                </a:solidFill>
              </a:rPr>
              <a:t>Original</a:t>
            </a:r>
            <a:r>
              <a:rPr lang="en-US" sz="2800" b="1">
                <a:solidFill>
                  <a:srgbClr val="0000FF"/>
                </a:solidFill>
                <a:latin typeface="Arial Narrow" pitchFamily="34" charset="0"/>
              </a:rPr>
              <a:t>)</a:t>
            </a:r>
            <a:r>
              <a:rPr lang="en-US" sz="3200" b="1">
                <a:solidFill>
                  <a:srgbClr val="0000FF"/>
                </a:solidFill>
                <a:latin typeface="Arial Narrow" pitchFamily="34" charset="0"/>
              </a:rPr>
              <a:t> </a:t>
            </a:r>
            <a:r>
              <a:rPr lang="en-US" sz="3200">
                <a:solidFill>
                  <a:srgbClr val="0000FF"/>
                </a:solidFill>
              </a:rPr>
              <a:t>Yang</a:t>
            </a:r>
          </a:p>
        </p:txBody>
      </p:sp>
      <p:sp>
        <p:nvSpPr>
          <p:cNvPr id="466954" name="AutoShape 1034"/>
          <p:cNvSpPr>
            <a:spLocks noChangeArrowheads="1"/>
          </p:cNvSpPr>
          <p:nvPr/>
        </p:nvSpPr>
        <p:spPr bwMode="auto">
          <a:xfrm>
            <a:off x="2971800" y="1543050"/>
            <a:ext cx="2514600" cy="5334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lnSpc>
                <a:spcPct val="100000"/>
              </a:lnSpc>
            </a:pPr>
            <a:r>
              <a:rPr lang="en-US" sz="3200" b="1">
                <a:solidFill>
                  <a:srgbClr val="6600CC"/>
                </a:solidFill>
                <a:latin typeface="Arial Narrow" pitchFamily="34" charset="0"/>
              </a:rPr>
              <a:t>(</a:t>
            </a:r>
            <a:r>
              <a:rPr lang="en-US" sz="2800">
                <a:solidFill>
                  <a:srgbClr val="6600CC"/>
                </a:solidFill>
              </a:rPr>
              <a:t>Original</a:t>
            </a:r>
            <a:r>
              <a:rPr lang="en-US" sz="3200" b="1">
                <a:solidFill>
                  <a:srgbClr val="6600CC"/>
                </a:solidFill>
                <a:latin typeface="Arial Narrow" pitchFamily="34" charset="0"/>
              </a:rPr>
              <a:t>) </a:t>
            </a:r>
            <a:r>
              <a:rPr lang="en-US" sz="3200">
                <a:solidFill>
                  <a:srgbClr val="6600CC"/>
                </a:solidFill>
              </a:rPr>
              <a:t>Yin</a:t>
            </a:r>
          </a:p>
        </p:txBody>
      </p:sp>
      <p:sp>
        <p:nvSpPr>
          <p:cNvPr id="466956" name="Oval 1036"/>
          <p:cNvSpPr>
            <a:spLocks noChangeArrowheads="1"/>
          </p:cNvSpPr>
          <p:nvPr/>
        </p:nvSpPr>
        <p:spPr bwMode="auto">
          <a:xfrm>
            <a:off x="1524000" y="781050"/>
            <a:ext cx="1295400" cy="1219200"/>
          </a:xfrm>
          <a:prstGeom prst="ellipse">
            <a:avLst/>
          </a:prstGeom>
          <a:gradFill rotWithShape="0">
            <a:gsLst>
              <a:gs pos="0">
                <a:schemeClr val="bg1"/>
              </a:gs>
              <a:gs pos="100000">
                <a:srgbClr val="FFFFFF"/>
              </a:gs>
            </a:gsLst>
            <a:lin ang="5400000" scaled="1"/>
          </a:gradFill>
          <a:ln w="28575">
            <a:round/>
            <a:headEnd/>
            <a:tailEnd/>
          </a:ln>
          <a:effectLst/>
          <a:scene3d>
            <a:camera prst="legacyObliqueBottomLeft"/>
            <a:lightRig rig="legacyFlat3" dir="t"/>
          </a:scene3d>
          <a:sp3d extrusionH="430200" prstMaterial="legacyMatte">
            <a:bevelT w="13500" h="13500" prst="angle"/>
            <a:bevelB w="13500" h="13500" prst="angle"/>
            <a:extrusionClr>
              <a:schemeClr val="bg1"/>
            </a:extrusionClr>
          </a:sp3d>
        </p:spPr>
        <p:txBody>
          <a:bodyPr wrap="none" anchor="ctr">
            <a:flatTx/>
          </a:bodyPr>
          <a:lstStyle/>
          <a:p>
            <a:pPr algn="ctr">
              <a:lnSpc>
                <a:spcPct val="100000"/>
              </a:lnSpc>
            </a:pPr>
            <a:r>
              <a:rPr lang="en-US" sz="4800" dirty="0">
                <a:solidFill>
                  <a:srgbClr val="6600CC"/>
                </a:solidFill>
              </a:rPr>
              <a:t>God</a:t>
            </a:r>
          </a:p>
        </p:txBody>
      </p:sp>
      <p:sp>
        <p:nvSpPr>
          <p:cNvPr id="466957" name="Text Box 1037"/>
          <p:cNvSpPr txBox="1">
            <a:spLocks noChangeArrowheads="1"/>
          </p:cNvSpPr>
          <p:nvPr/>
        </p:nvSpPr>
        <p:spPr bwMode="auto">
          <a:xfrm>
            <a:off x="127000" y="1068388"/>
            <a:ext cx="1227138" cy="873125"/>
          </a:xfrm>
          <a:prstGeom prst="rect">
            <a:avLst/>
          </a:prstGeom>
          <a:noFill/>
          <a:ln w="9525">
            <a:noFill/>
            <a:miter lim="800000"/>
            <a:headEnd/>
            <a:tailEnd/>
          </a:ln>
          <a:effectLst/>
        </p:spPr>
        <p:txBody>
          <a:bodyPr wrap="none">
            <a:spAutoFit/>
          </a:bodyPr>
          <a:lstStyle/>
          <a:p>
            <a:pPr>
              <a:lnSpc>
                <a:spcPct val="80000"/>
              </a:lnSpc>
            </a:pPr>
            <a:r>
              <a:rPr lang="en-US" sz="3200">
                <a:solidFill>
                  <a:srgbClr val="800080"/>
                </a:solidFill>
              </a:rPr>
              <a:t>First</a:t>
            </a:r>
          </a:p>
          <a:p>
            <a:pPr>
              <a:lnSpc>
                <a:spcPct val="80000"/>
              </a:lnSpc>
            </a:pPr>
            <a:r>
              <a:rPr lang="en-US" sz="3200">
                <a:solidFill>
                  <a:srgbClr val="800080"/>
                </a:solidFill>
              </a:rPr>
              <a:t>Cause</a:t>
            </a:r>
          </a:p>
        </p:txBody>
      </p:sp>
      <p:grpSp>
        <p:nvGrpSpPr>
          <p:cNvPr id="467003" name="Group 1083"/>
          <p:cNvGrpSpPr>
            <a:grpSpLocks/>
          </p:cNvGrpSpPr>
          <p:nvPr/>
        </p:nvGrpSpPr>
        <p:grpSpPr bwMode="auto">
          <a:xfrm>
            <a:off x="838200" y="5410200"/>
            <a:ext cx="7391400" cy="1089025"/>
            <a:chOff x="336" y="3408"/>
            <a:chExt cx="4656" cy="686"/>
          </a:xfrm>
        </p:grpSpPr>
        <p:sp>
          <p:nvSpPr>
            <p:cNvPr id="466967" name="Text Box 1047"/>
            <p:cNvSpPr txBox="1">
              <a:spLocks noChangeArrowheads="1"/>
            </p:cNvSpPr>
            <p:nvPr/>
          </p:nvSpPr>
          <p:spPr bwMode="auto">
            <a:xfrm>
              <a:off x="528" y="3431"/>
              <a:ext cx="4464" cy="663"/>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It is only natural to surmise that  </a:t>
              </a:r>
              <a:r>
                <a:rPr lang="en-US" sz="2400" b="1" u="sng">
                  <a:solidFill>
                    <a:schemeClr val="bg1"/>
                  </a:solidFill>
                  <a:latin typeface="Arial Narrow" pitchFamily="34" charset="0"/>
                </a:rPr>
                <a:t>God</a:t>
              </a:r>
              <a:r>
                <a:rPr lang="en-US" sz="2400" b="1">
                  <a:solidFill>
                    <a:schemeClr val="bg1"/>
                  </a:solidFill>
                  <a:latin typeface="Arial Narrow" pitchFamily="34" charset="0"/>
                </a:rPr>
                <a:t>, the First Cause of all things, also exists based on the reciprocal relationship between His </a:t>
              </a:r>
              <a:r>
                <a:rPr lang="en-US" sz="2400" b="1" u="sng">
                  <a:solidFill>
                    <a:schemeClr val="bg1"/>
                  </a:solidFill>
                  <a:latin typeface="Arial Narrow" pitchFamily="34" charset="0"/>
                </a:rPr>
                <a:t>dual characteristics</a:t>
              </a:r>
              <a:r>
                <a:rPr lang="en-US" sz="2400" b="1">
                  <a:solidFill>
                    <a:schemeClr val="bg1"/>
                  </a:solidFill>
                  <a:latin typeface="Arial Narrow" pitchFamily="34" charset="0"/>
                </a:rPr>
                <a:t> of </a:t>
              </a:r>
              <a:r>
                <a:rPr lang="en-US" sz="2400" b="1" u="sng">
                  <a:solidFill>
                    <a:schemeClr val="bg1"/>
                  </a:solidFill>
                  <a:latin typeface="Arial Narrow" pitchFamily="34" charset="0"/>
                </a:rPr>
                <a:t>yang</a:t>
              </a:r>
              <a:r>
                <a:rPr lang="en-US" sz="2400" b="1">
                  <a:solidFill>
                    <a:schemeClr val="bg1"/>
                  </a:solidFill>
                  <a:latin typeface="Arial Narrow" pitchFamily="34" charset="0"/>
                </a:rPr>
                <a:t> and </a:t>
              </a:r>
              <a:r>
                <a:rPr lang="en-US" sz="2400" b="1" u="sng">
                  <a:solidFill>
                    <a:schemeClr val="bg1"/>
                  </a:solidFill>
                  <a:latin typeface="Arial Narrow" pitchFamily="34" charset="0"/>
                </a:rPr>
                <a:t>yin</a:t>
              </a:r>
              <a:r>
                <a:rPr lang="en-US" sz="2600" b="1">
                  <a:solidFill>
                    <a:schemeClr val="bg1"/>
                  </a:solidFill>
                  <a:latin typeface="Arial Narrow" pitchFamily="34" charset="0"/>
                </a:rPr>
                <a:t> </a:t>
              </a:r>
              <a:r>
                <a:rPr lang="en-US" sz="1800">
                  <a:solidFill>
                    <a:schemeClr val="bg1"/>
                  </a:solidFill>
                  <a:latin typeface="Arial Narrow" pitchFamily="34" charset="0"/>
                </a:rPr>
                <a:t>(p. 18).</a:t>
              </a:r>
            </a:p>
          </p:txBody>
        </p:sp>
        <p:sp>
          <p:nvSpPr>
            <p:cNvPr id="466968" name="Text Box 1048"/>
            <p:cNvSpPr txBox="1">
              <a:spLocks noChangeArrowheads="1"/>
            </p:cNvSpPr>
            <p:nvPr/>
          </p:nvSpPr>
          <p:spPr bwMode="auto">
            <a:xfrm>
              <a:off x="336" y="3408"/>
              <a:ext cx="240"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466990" name="WordArt 1070"/>
          <p:cNvSpPr>
            <a:spLocks noChangeArrowheads="1" noChangeShapeType="1" noTextEdit="1"/>
          </p:cNvSpPr>
          <p:nvPr/>
        </p:nvSpPr>
        <p:spPr bwMode="auto">
          <a:xfrm>
            <a:off x="5524500" y="1085850"/>
            <a:ext cx="190500" cy="762000"/>
          </a:xfrm>
          <a:prstGeom prst="rect">
            <a:avLst/>
          </a:prstGeom>
        </p:spPr>
        <p:txBody>
          <a:bodyPr wrap="none" fromWordArt="1">
            <a:prstTxWarp prst="textPlain">
              <a:avLst>
                <a:gd name="adj" fmla="val 50000"/>
              </a:avLst>
            </a:prstTxWarp>
          </a:bodyPr>
          <a:lstStyle/>
          <a:p>
            <a:pPr algn="ctr"/>
            <a:r>
              <a:rPr lang="en-US" sz="5400" b="1" kern="10">
                <a:ln w="9525">
                  <a:noFill/>
                  <a:round/>
                  <a:headEnd/>
                  <a:tailEnd/>
                </a:ln>
                <a:solidFill>
                  <a:srgbClr val="800080"/>
                </a:solidFill>
                <a:latin typeface="Palatino Linotype"/>
              </a:rPr>
              <a:t>]</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67003"/>
                                        </p:tgtEl>
                                        <p:attrNameLst>
                                          <p:attrName>style.visibility</p:attrName>
                                        </p:attrNameLst>
                                      </p:cBhvr>
                                      <p:to>
                                        <p:strVal val="visible"/>
                                      </p:to>
                                    </p:set>
                                    <p:animEffect transition="in" filter="barn(outVertical)">
                                      <p:cBhvr>
                                        <p:cTn id="7" dur="500"/>
                                        <p:tgtEl>
                                          <p:spTgt spid="467003"/>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466956"/>
                                        </p:tgtEl>
                                        <p:attrNameLst>
                                          <p:attrName>style.visibility</p:attrName>
                                        </p:attrNameLst>
                                      </p:cBhvr>
                                      <p:to>
                                        <p:strVal val="visible"/>
                                      </p:to>
                                    </p:set>
                                    <p:anim calcmode="lin" valueType="num">
                                      <p:cBhvr>
                                        <p:cTn id="12" dur="1000" fill="hold"/>
                                        <p:tgtEl>
                                          <p:spTgt spid="466956"/>
                                        </p:tgtEl>
                                        <p:attrNameLst>
                                          <p:attrName>ppt_w</p:attrName>
                                        </p:attrNameLst>
                                      </p:cBhvr>
                                      <p:tavLst>
                                        <p:tav tm="0">
                                          <p:val>
                                            <p:fltVal val="0"/>
                                          </p:val>
                                        </p:tav>
                                        <p:tav tm="100000">
                                          <p:val>
                                            <p:strVal val="#ppt_w"/>
                                          </p:val>
                                        </p:tav>
                                      </p:tavLst>
                                    </p:anim>
                                    <p:anim calcmode="lin" valueType="num">
                                      <p:cBhvr>
                                        <p:cTn id="13" dur="1000" fill="hold"/>
                                        <p:tgtEl>
                                          <p:spTgt spid="46695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466957"/>
                                        </p:tgtEl>
                                        <p:attrNameLst>
                                          <p:attrName>style.visibility</p:attrName>
                                        </p:attrNameLst>
                                      </p:cBhvr>
                                      <p:to>
                                        <p:strVal val="visible"/>
                                      </p:to>
                                    </p:set>
                                    <p:animEffect transition="in" filter="fade">
                                      <p:cBhvr>
                                        <p:cTn id="17" dur="2000"/>
                                        <p:tgtEl>
                                          <p:spTgt spid="466957"/>
                                        </p:tgtEl>
                                      </p:cBhvr>
                                    </p:animEffect>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grpId="0" nodeType="clickEffect">
                                  <p:stCondLst>
                                    <p:cond delay="0"/>
                                  </p:stCondLst>
                                  <p:iterate type="wd">
                                    <p:tmPct val="30000"/>
                                  </p:iterate>
                                  <p:childTnLst>
                                    <p:set>
                                      <p:cBhvr>
                                        <p:cTn id="21" dur="1" fill="hold">
                                          <p:stCondLst>
                                            <p:cond delay="0"/>
                                          </p:stCondLst>
                                        </p:cTn>
                                        <p:tgtEl>
                                          <p:spTgt spid="466952"/>
                                        </p:tgtEl>
                                        <p:attrNameLst>
                                          <p:attrName>style.visibility</p:attrName>
                                        </p:attrNameLst>
                                      </p:cBhvr>
                                      <p:to>
                                        <p:strVal val="visible"/>
                                      </p:to>
                                    </p:set>
                                    <p:anim calcmode="lin" valueType="num">
                                      <p:cBhvr>
                                        <p:cTn id="22" dur="500" fill="hold"/>
                                        <p:tgtEl>
                                          <p:spTgt spid="466952"/>
                                        </p:tgtEl>
                                        <p:attrNameLst>
                                          <p:attrName>ppt_w</p:attrName>
                                        </p:attrNameLst>
                                      </p:cBhvr>
                                      <p:tavLst>
                                        <p:tav tm="0">
                                          <p:val>
                                            <p:fltVal val="0"/>
                                          </p:val>
                                        </p:tav>
                                        <p:tav tm="100000">
                                          <p:val>
                                            <p:strVal val="#ppt_w"/>
                                          </p:val>
                                        </p:tav>
                                      </p:tavLst>
                                    </p:anim>
                                    <p:anim calcmode="lin" valueType="num">
                                      <p:cBhvr>
                                        <p:cTn id="23" dur="500" fill="hold"/>
                                        <p:tgtEl>
                                          <p:spTgt spid="466952"/>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466953"/>
                                        </p:tgtEl>
                                        <p:attrNameLst>
                                          <p:attrName>style.visibility</p:attrName>
                                        </p:attrNameLst>
                                      </p:cBhvr>
                                      <p:to>
                                        <p:strVal val="visible"/>
                                      </p:to>
                                    </p:set>
                                    <p:anim calcmode="lin" valueType="num">
                                      <p:cBhvr>
                                        <p:cTn id="28" dur="500" fill="hold"/>
                                        <p:tgtEl>
                                          <p:spTgt spid="466953"/>
                                        </p:tgtEl>
                                        <p:attrNameLst>
                                          <p:attrName>ppt_w</p:attrName>
                                        </p:attrNameLst>
                                      </p:cBhvr>
                                      <p:tavLst>
                                        <p:tav tm="0">
                                          <p:val>
                                            <p:fltVal val="0"/>
                                          </p:val>
                                        </p:tav>
                                        <p:tav tm="100000">
                                          <p:val>
                                            <p:strVal val="#ppt_w"/>
                                          </p:val>
                                        </p:tav>
                                      </p:tavLst>
                                    </p:anim>
                                    <p:anim calcmode="lin" valueType="num">
                                      <p:cBhvr>
                                        <p:cTn id="29" dur="500" fill="hold"/>
                                        <p:tgtEl>
                                          <p:spTgt spid="466953"/>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grpId="0" nodeType="clickEffect">
                                  <p:stCondLst>
                                    <p:cond delay="0"/>
                                  </p:stCondLst>
                                  <p:childTnLst>
                                    <p:set>
                                      <p:cBhvr>
                                        <p:cTn id="33" dur="1" fill="hold">
                                          <p:stCondLst>
                                            <p:cond delay="0"/>
                                          </p:stCondLst>
                                        </p:cTn>
                                        <p:tgtEl>
                                          <p:spTgt spid="466954"/>
                                        </p:tgtEl>
                                        <p:attrNameLst>
                                          <p:attrName>style.visibility</p:attrName>
                                        </p:attrNameLst>
                                      </p:cBhvr>
                                      <p:to>
                                        <p:strVal val="visible"/>
                                      </p:to>
                                    </p:set>
                                    <p:anim calcmode="lin" valueType="num">
                                      <p:cBhvr>
                                        <p:cTn id="34" dur="500" fill="hold"/>
                                        <p:tgtEl>
                                          <p:spTgt spid="466954"/>
                                        </p:tgtEl>
                                        <p:attrNameLst>
                                          <p:attrName>ppt_w</p:attrName>
                                        </p:attrNameLst>
                                      </p:cBhvr>
                                      <p:tavLst>
                                        <p:tav tm="0">
                                          <p:val>
                                            <p:fltVal val="0"/>
                                          </p:val>
                                        </p:tav>
                                        <p:tav tm="100000">
                                          <p:val>
                                            <p:strVal val="#ppt_w"/>
                                          </p:val>
                                        </p:tav>
                                      </p:tavLst>
                                    </p:anim>
                                    <p:anim calcmode="lin" valueType="num">
                                      <p:cBhvr>
                                        <p:cTn id="35" dur="500" fill="hold"/>
                                        <p:tgtEl>
                                          <p:spTgt spid="466954"/>
                                        </p:tgtEl>
                                        <p:attrNameLst>
                                          <p:attrName>ppt_h</p:attrName>
                                        </p:attrNameLst>
                                      </p:cBhvr>
                                      <p:tavLst>
                                        <p:tav tm="0">
                                          <p:val>
                                            <p:strVal val="#ppt_h"/>
                                          </p:val>
                                        </p:tav>
                                        <p:tav tm="100000">
                                          <p:val>
                                            <p:strVal val="#ppt_h"/>
                                          </p:val>
                                        </p:tav>
                                      </p:tavLst>
                                    </p:anim>
                                  </p:childTnLst>
                                </p:cTn>
                              </p:par>
                              <p:par>
                                <p:cTn id="36" presetID="10" presetClass="entr" presetSubtype="0" fill="hold" nodeType="withEffect">
                                  <p:stCondLst>
                                    <p:cond delay="500"/>
                                  </p:stCondLst>
                                  <p:childTnLst>
                                    <p:set>
                                      <p:cBhvr>
                                        <p:cTn id="37" dur="1" fill="hold">
                                          <p:stCondLst>
                                            <p:cond delay="0"/>
                                          </p:stCondLst>
                                        </p:cTn>
                                        <p:tgtEl>
                                          <p:spTgt spid="466980"/>
                                        </p:tgtEl>
                                        <p:attrNameLst>
                                          <p:attrName>style.visibility</p:attrName>
                                        </p:attrNameLst>
                                      </p:cBhvr>
                                      <p:to>
                                        <p:strVal val="visible"/>
                                      </p:to>
                                    </p:set>
                                    <p:animEffect transition="in" filter="fade">
                                      <p:cBhvr>
                                        <p:cTn id="38" dur="1000"/>
                                        <p:tgtEl>
                                          <p:spTgt spid="46698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66990"/>
                                        </p:tgtEl>
                                        <p:attrNameLst>
                                          <p:attrName>style.visibility</p:attrName>
                                        </p:attrNameLst>
                                      </p:cBhvr>
                                      <p:to>
                                        <p:strVal val="visible"/>
                                      </p:to>
                                    </p:set>
                                    <p:animEffect transition="in" filter="fade">
                                      <p:cBhvr>
                                        <p:cTn id="41" dur="1000"/>
                                        <p:tgtEl>
                                          <p:spTgt spid="4669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6952" grpId="0" autoUpdateAnimBg="0"/>
      <p:bldP spid="466953" grpId="0" animBg="1" autoUpdateAnimBg="0"/>
      <p:bldP spid="466954" grpId="0" animBg="1" autoUpdateAnimBg="0"/>
      <p:bldP spid="466956" grpId="0" animBg="1" autoUpdateAnimBg="0"/>
      <p:bldP spid="46699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grpSp>
        <p:nvGrpSpPr>
          <p:cNvPr id="188475" name="Group 59"/>
          <p:cNvGrpSpPr>
            <a:grpSpLocks/>
          </p:cNvGrpSpPr>
          <p:nvPr/>
        </p:nvGrpSpPr>
        <p:grpSpPr bwMode="auto">
          <a:xfrm>
            <a:off x="2611438" y="2895600"/>
            <a:ext cx="609600" cy="1371600"/>
            <a:chOff x="1645" y="1680"/>
            <a:chExt cx="384" cy="864"/>
          </a:xfrm>
        </p:grpSpPr>
        <p:sp>
          <p:nvSpPr>
            <p:cNvPr id="188476" name="Line 60"/>
            <p:cNvSpPr>
              <a:spLocks noChangeShapeType="1"/>
            </p:cNvSpPr>
            <p:nvPr/>
          </p:nvSpPr>
          <p:spPr bwMode="auto">
            <a:xfrm rot="353489" flipV="1">
              <a:off x="1645" y="1680"/>
              <a:ext cx="384" cy="240"/>
            </a:xfrm>
            <a:prstGeom prst="line">
              <a:avLst/>
            </a:prstGeom>
            <a:noFill/>
            <a:ln w="57150">
              <a:solidFill>
                <a:srgbClr val="800080"/>
              </a:solidFill>
              <a:round/>
              <a:headEnd/>
              <a:tailEnd/>
            </a:ln>
            <a:effectLst/>
          </p:spPr>
          <p:txBody>
            <a:bodyPr/>
            <a:lstStyle/>
            <a:p>
              <a:endParaRPr lang="en-US"/>
            </a:p>
          </p:txBody>
        </p:sp>
        <p:sp>
          <p:nvSpPr>
            <p:cNvPr id="188477" name="Line 61"/>
            <p:cNvSpPr>
              <a:spLocks noChangeShapeType="1"/>
            </p:cNvSpPr>
            <p:nvPr/>
          </p:nvSpPr>
          <p:spPr bwMode="auto">
            <a:xfrm rot="-367102" flipH="1" flipV="1">
              <a:off x="1645" y="2304"/>
              <a:ext cx="384" cy="240"/>
            </a:xfrm>
            <a:prstGeom prst="line">
              <a:avLst/>
            </a:prstGeom>
            <a:noFill/>
            <a:ln w="57150">
              <a:solidFill>
                <a:srgbClr val="800080"/>
              </a:solidFill>
              <a:round/>
              <a:headEnd/>
              <a:tailEnd/>
            </a:ln>
            <a:effectLst/>
          </p:spPr>
          <p:txBody>
            <a:bodyPr/>
            <a:lstStyle/>
            <a:p>
              <a:endParaRPr lang="en-US"/>
            </a:p>
          </p:txBody>
        </p:sp>
      </p:grpSp>
      <p:sp>
        <p:nvSpPr>
          <p:cNvPr id="188436" name="Oval 20"/>
          <p:cNvSpPr>
            <a:spLocks noChangeArrowheads="1"/>
          </p:cNvSpPr>
          <p:nvPr/>
        </p:nvSpPr>
        <p:spPr bwMode="auto">
          <a:xfrm>
            <a:off x="1524000" y="2895600"/>
            <a:ext cx="1295400" cy="1219200"/>
          </a:xfrm>
          <a:prstGeom prst="ellipse">
            <a:avLst/>
          </a:prstGeom>
          <a:gradFill rotWithShape="0">
            <a:gsLst>
              <a:gs pos="0">
                <a:schemeClr val="bg1"/>
              </a:gs>
              <a:gs pos="100000">
                <a:srgbClr val="FFFFFF"/>
              </a:gs>
            </a:gsLst>
            <a:lin ang="5400000" scaled="1"/>
          </a:gradFill>
          <a:ln w="28575">
            <a:round/>
            <a:headEnd/>
            <a:tailEnd/>
          </a:ln>
          <a:effectLst/>
          <a:scene3d>
            <a:camera prst="legacyObliqueBottomLeft"/>
            <a:lightRig rig="legacyFlat3" dir="t"/>
          </a:scene3d>
          <a:sp3d extrusionH="430200" prstMaterial="legacyMatte">
            <a:bevelT w="13500" h="13500" prst="angle"/>
            <a:bevelB w="13500" h="13500" prst="angle"/>
            <a:extrusionClr>
              <a:schemeClr val="bg1"/>
            </a:extrusionClr>
          </a:sp3d>
        </p:spPr>
        <p:txBody>
          <a:bodyPr wrap="none" anchor="ctr">
            <a:flatTx/>
          </a:bodyPr>
          <a:lstStyle/>
          <a:p>
            <a:pPr algn="ctr">
              <a:lnSpc>
                <a:spcPct val="100000"/>
              </a:lnSpc>
            </a:pPr>
            <a:r>
              <a:rPr lang="en-US" sz="4800">
                <a:solidFill>
                  <a:srgbClr val="6600CC"/>
                </a:solidFill>
              </a:rPr>
              <a:t>God</a:t>
            </a:r>
          </a:p>
        </p:txBody>
      </p:sp>
      <p:grpSp>
        <p:nvGrpSpPr>
          <p:cNvPr id="188493" name="Group 77"/>
          <p:cNvGrpSpPr>
            <a:grpSpLocks/>
          </p:cNvGrpSpPr>
          <p:nvPr/>
        </p:nvGrpSpPr>
        <p:grpSpPr bwMode="auto">
          <a:xfrm>
            <a:off x="2989263" y="2667000"/>
            <a:ext cx="5791200" cy="1828800"/>
            <a:chOff x="1883" y="1680"/>
            <a:chExt cx="3648" cy="1152"/>
          </a:xfrm>
        </p:grpSpPr>
        <p:sp>
          <p:nvSpPr>
            <p:cNvPr id="188478" name="AutoShape 62"/>
            <p:cNvSpPr>
              <a:spLocks noChangeArrowheads="1"/>
            </p:cNvSpPr>
            <p:nvPr/>
          </p:nvSpPr>
          <p:spPr bwMode="auto">
            <a:xfrm>
              <a:off x="1883" y="1680"/>
              <a:ext cx="1584" cy="528"/>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endParaRPr lang="en-US" sz="800">
                <a:solidFill>
                  <a:srgbClr val="0000FF"/>
                </a:solidFill>
                <a:effectLst>
                  <a:outerShdw blurRad="38100" dist="38100" dir="2700000" algn="tl">
                    <a:srgbClr val="000000"/>
                  </a:outerShdw>
                </a:effectLst>
              </a:endParaRPr>
            </a:p>
            <a:p>
              <a:pPr algn="ctr"/>
              <a:endParaRPr lang="en-US" sz="2800">
                <a:solidFill>
                  <a:srgbClr val="0000FF"/>
                </a:solidFill>
                <a:effectLst>
                  <a:outerShdw blurRad="38100" dist="38100" dir="2700000" algn="tl">
                    <a:srgbClr val="000000"/>
                  </a:outerShdw>
                </a:effectLst>
              </a:endParaRPr>
            </a:p>
            <a:p>
              <a:pPr algn="ctr"/>
              <a:r>
                <a:rPr lang="en-US" sz="2800">
                  <a:solidFill>
                    <a:srgbClr val="0000FF"/>
                  </a:solidFill>
                </a:rPr>
                <a:t>internal nature</a:t>
              </a:r>
            </a:p>
          </p:txBody>
        </p:sp>
        <p:sp>
          <p:nvSpPr>
            <p:cNvPr id="188479" name="AutoShape 63"/>
            <p:cNvSpPr>
              <a:spLocks noChangeArrowheads="1"/>
            </p:cNvSpPr>
            <p:nvPr/>
          </p:nvSpPr>
          <p:spPr bwMode="auto">
            <a:xfrm>
              <a:off x="1883" y="2304"/>
              <a:ext cx="1584" cy="528"/>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endParaRPr lang="en-US" sz="800">
                <a:solidFill>
                  <a:srgbClr val="6600CC"/>
                </a:solidFill>
                <a:effectLst>
                  <a:outerShdw blurRad="38100" dist="38100" dir="2700000" algn="tl">
                    <a:srgbClr val="000000"/>
                  </a:outerShdw>
                </a:effectLst>
              </a:endParaRPr>
            </a:p>
            <a:p>
              <a:pPr algn="ctr"/>
              <a:endParaRPr lang="en-US" sz="2800">
                <a:solidFill>
                  <a:srgbClr val="6600CC"/>
                </a:solidFill>
                <a:effectLst>
                  <a:outerShdw blurRad="38100" dist="38100" dir="2700000" algn="tl">
                    <a:srgbClr val="000000"/>
                  </a:outerShdw>
                </a:effectLst>
              </a:endParaRPr>
            </a:p>
            <a:p>
              <a:pPr algn="ctr"/>
              <a:r>
                <a:rPr lang="en-US" sz="2800">
                  <a:solidFill>
                    <a:srgbClr val="6600CC"/>
                  </a:solidFill>
                </a:rPr>
                <a:t>external form</a:t>
              </a:r>
            </a:p>
          </p:txBody>
        </p:sp>
        <p:sp>
          <p:nvSpPr>
            <p:cNvPr id="188430" name="AutoShape 14"/>
            <p:cNvSpPr>
              <a:spLocks noChangeArrowheads="1"/>
            </p:cNvSpPr>
            <p:nvPr/>
          </p:nvSpPr>
          <p:spPr bwMode="auto">
            <a:xfrm>
              <a:off x="3611" y="1897"/>
              <a:ext cx="1920" cy="791"/>
            </a:xfrm>
            <a:prstGeom prst="roundRect">
              <a:avLst>
                <a:gd name="adj" fmla="val 16667"/>
              </a:avLst>
            </a:prstGeom>
            <a:noFill/>
            <a:ln w="9525">
              <a:noFill/>
              <a:round/>
              <a:headEnd/>
              <a:tailEnd/>
            </a:ln>
            <a:effectLst/>
          </p:spPr>
          <p:txBody>
            <a:bodyPr wrap="none" anchor="ctr"/>
            <a:lstStyle/>
            <a:p>
              <a:pPr>
                <a:lnSpc>
                  <a:spcPct val="80000"/>
                </a:lnSpc>
              </a:pPr>
              <a:r>
                <a:rPr lang="en-US" sz="2800" b="1">
                  <a:solidFill>
                    <a:srgbClr val="800080"/>
                  </a:solidFill>
                  <a:latin typeface="Arial Black" pitchFamily="34" charset="0"/>
                </a:rPr>
                <a:t>Dual</a:t>
              </a:r>
            </a:p>
            <a:p>
              <a:pPr>
                <a:lnSpc>
                  <a:spcPct val="80000"/>
                </a:lnSpc>
              </a:pPr>
              <a:r>
                <a:rPr lang="en-US" sz="2800" b="1">
                  <a:solidFill>
                    <a:srgbClr val="800080"/>
                  </a:solidFill>
                  <a:latin typeface="Arial Black" pitchFamily="34" charset="0"/>
                </a:rPr>
                <a:t>Characteristics</a:t>
              </a:r>
            </a:p>
          </p:txBody>
        </p:sp>
      </p:grpSp>
      <p:sp>
        <p:nvSpPr>
          <p:cNvPr id="188439" name="Text Box 23"/>
          <p:cNvSpPr txBox="1">
            <a:spLocks noChangeArrowheads="1"/>
          </p:cNvSpPr>
          <p:nvPr/>
        </p:nvSpPr>
        <p:spPr bwMode="auto">
          <a:xfrm>
            <a:off x="134938" y="3144838"/>
            <a:ext cx="1227137" cy="873125"/>
          </a:xfrm>
          <a:prstGeom prst="rect">
            <a:avLst/>
          </a:prstGeom>
          <a:noFill/>
          <a:ln w="9525">
            <a:noFill/>
            <a:miter lim="800000"/>
            <a:headEnd/>
            <a:tailEnd/>
          </a:ln>
          <a:effectLst/>
        </p:spPr>
        <p:txBody>
          <a:bodyPr wrap="none">
            <a:spAutoFit/>
          </a:bodyPr>
          <a:lstStyle/>
          <a:p>
            <a:pPr>
              <a:lnSpc>
                <a:spcPct val="80000"/>
              </a:lnSpc>
            </a:pPr>
            <a:r>
              <a:rPr lang="en-US" sz="3200">
                <a:solidFill>
                  <a:srgbClr val="800080"/>
                </a:solidFill>
              </a:rPr>
              <a:t>First</a:t>
            </a:r>
          </a:p>
          <a:p>
            <a:pPr>
              <a:lnSpc>
                <a:spcPct val="80000"/>
              </a:lnSpc>
            </a:pPr>
            <a:r>
              <a:rPr lang="en-US" sz="3200">
                <a:solidFill>
                  <a:srgbClr val="800080"/>
                </a:solidFill>
              </a:rPr>
              <a:t>Cause</a:t>
            </a:r>
          </a:p>
        </p:txBody>
      </p:sp>
      <p:sp>
        <p:nvSpPr>
          <p:cNvPr id="188444" name="Rectangle 28"/>
          <p:cNvSpPr>
            <a:spLocks noChangeArrowheads="1"/>
          </p:cNvSpPr>
          <p:nvPr/>
        </p:nvSpPr>
        <p:spPr bwMode="auto">
          <a:xfrm>
            <a:off x="0" y="5181600"/>
            <a:ext cx="9144000" cy="1684338"/>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88502" name="Group 86"/>
          <p:cNvGrpSpPr>
            <a:grpSpLocks/>
          </p:cNvGrpSpPr>
          <p:nvPr/>
        </p:nvGrpSpPr>
        <p:grpSpPr bwMode="auto">
          <a:xfrm>
            <a:off x="1247775" y="5334000"/>
            <a:ext cx="6753225" cy="1371600"/>
            <a:chOff x="576" y="3360"/>
            <a:chExt cx="4254" cy="864"/>
          </a:xfrm>
        </p:grpSpPr>
        <p:sp>
          <p:nvSpPr>
            <p:cNvPr id="188446" name="Text Box 30"/>
            <p:cNvSpPr txBox="1">
              <a:spLocks noChangeArrowheads="1"/>
            </p:cNvSpPr>
            <p:nvPr/>
          </p:nvSpPr>
          <p:spPr bwMode="auto">
            <a:xfrm>
              <a:off x="576" y="3360"/>
              <a:ext cx="202" cy="269"/>
            </a:xfrm>
            <a:prstGeom prst="rect">
              <a:avLst/>
            </a:prstGeom>
            <a:noFill/>
            <a:ln w="9525">
              <a:noFill/>
              <a:miter lim="800000"/>
              <a:headEnd/>
              <a:tailEnd/>
            </a:ln>
            <a:effectLst/>
          </p:spPr>
          <p:txBody>
            <a:bodyPr>
              <a:spAutoFit/>
            </a:bodyPr>
            <a:lstStyle/>
            <a:p>
              <a:pPr>
                <a:lnSpc>
                  <a:spcPct val="55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sp>
          <p:nvSpPr>
            <p:cNvPr id="188445" name="Text Box 29"/>
            <p:cNvSpPr txBox="1">
              <a:spLocks noChangeArrowheads="1"/>
            </p:cNvSpPr>
            <p:nvPr/>
          </p:nvSpPr>
          <p:spPr bwMode="auto">
            <a:xfrm>
              <a:off x="768" y="3382"/>
              <a:ext cx="4062" cy="842"/>
            </a:xfrm>
            <a:prstGeom prst="rect">
              <a:avLst/>
            </a:prstGeom>
            <a:noFill/>
            <a:ln w="9525">
              <a:noFill/>
              <a:miter lim="800000"/>
              <a:headEnd/>
              <a:tailEnd/>
            </a:ln>
            <a:effectLst/>
          </p:spPr>
          <p:txBody>
            <a:bodyPr>
              <a:spAutoFit/>
            </a:bodyPr>
            <a:lstStyle/>
            <a:p>
              <a:pPr algn="dist">
                <a:lnSpc>
                  <a:spcPct val="85000"/>
                </a:lnSpc>
              </a:pPr>
              <a:r>
                <a:rPr lang="en-US" sz="2400" b="1">
                  <a:solidFill>
                    <a:schemeClr val="bg1"/>
                  </a:solidFill>
                  <a:latin typeface="Arial Narrow" pitchFamily="34" charset="0"/>
                </a:rPr>
                <a:t>As the First Cause,  </a:t>
              </a:r>
              <a:r>
                <a:rPr lang="en-US" sz="2400" b="1" u="sng">
                  <a:solidFill>
                    <a:schemeClr val="bg1"/>
                  </a:solidFill>
                  <a:latin typeface="Arial Narrow" pitchFamily="34" charset="0"/>
                </a:rPr>
                <a:t>God</a:t>
              </a:r>
              <a:r>
                <a:rPr lang="en-US" sz="2400" b="1">
                  <a:solidFill>
                    <a:schemeClr val="bg1"/>
                  </a:solidFill>
                  <a:latin typeface="Arial Narrow" pitchFamily="34" charset="0"/>
                </a:rPr>
                <a:t> must also possess the dual characteristics of internal nature and external form, which stand in the position of subject partner to the internal natures and external forms of all beings. </a:t>
              </a:r>
            </a:p>
          </p:txBody>
        </p:sp>
      </p:grpSp>
      <p:grpSp>
        <p:nvGrpSpPr>
          <p:cNvPr id="188484" name="Group 68"/>
          <p:cNvGrpSpPr>
            <a:grpSpLocks/>
          </p:cNvGrpSpPr>
          <p:nvPr/>
        </p:nvGrpSpPr>
        <p:grpSpPr bwMode="auto">
          <a:xfrm>
            <a:off x="2670175" y="933450"/>
            <a:ext cx="609600" cy="1066800"/>
            <a:chOff x="1682" y="576"/>
            <a:chExt cx="384" cy="672"/>
          </a:xfrm>
        </p:grpSpPr>
        <p:sp>
          <p:nvSpPr>
            <p:cNvPr id="188485" name="Line 69"/>
            <p:cNvSpPr>
              <a:spLocks noChangeShapeType="1"/>
            </p:cNvSpPr>
            <p:nvPr/>
          </p:nvSpPr>
          <p:spPr bwMode="auto">
            <a:xfrm rot="353489" flipV="1">
              <a:off x="1682" y="576"/>
              <a:ext cx="384" cy="240"/>
            </a:xfrm>
            <a:prstGeom prst="line">
              <a:avLst/>
            </a:prstGeom>
            <a:noFill/>
            <a:ln w="57150">
              <a:solidFill>
                <a:srgbClr val="800080"/>
              </a:solidFill>
              <a:round/>
              <a:headEnd/>
              <a:tailEnd/>
            </a:ln>
            <a:effectLst/>
          </p:spPr>
          <p:txBody>
            <a:bodyPr/>
            <a:lstStyle/>
            <a:p>
              <a:endParaRPr lang="en-US"/>
            </a:p>
          </p:txBody>
        </p:sp>
        <p:sp>
          <p:nvSpPr>
            <p:cNvPr id="188486" name="Line 70"/>
            <p:cNvSpPr>
              <a:spLocks noChangeShapeType="1"/>
            </p:cNvSpPr>
            <p:nvPr/>
          </p:nvSpPr>
          <p:spPr bwMode="auto">
            <a:xfrm rot="-367102" flipH="1" flipV="1">
              <a:off x="1682" y="1008"/>
              <a:ext cx="384" cy="240"/>
            </a:xfrm>
            <a:prstGeom prst="line">
              <a:avLst/>
            </a:prstGeom>
            <a:noFill/>
            <a:ln w="57150">
              <a:solidFill>
                <a:srgbClr val="800080"/>
              </a:solidFill>
              <a:round/>
              <a:headEnd/>
              <a:tailEnd/>
            </a:ln>
            <a:effectLst/>
          </p:spPr>
          <p:txBody>
            <a:bodyPr/>
            <a:lstStyle/>
            <a:p>
              <a:endParaRPr lang="en-US"/>
            </a:p>
          </p:txBody>
        </p:sp>
      </p:grpSp>
      <p:sp>
        <p:nvSpPr>
          <p:cNvPr id="188487" name="AutoShape 71"/>
          <p:cNvSpPr>
            <a:spLocks noChangeArrowheads="1"/>
          </p:cNvSpPr>
          <p:nvPr/>
        </p:nvSpPr>
        <p:spPr bwMode="auto">
          <a:xfrm>
            <a:off x="5715000" y="877888"/>
            <a:ext cx="3276600" cy="1255712"/>
          </a:xfrm>
          <a:prstGeom prst="roundRect">
            <a:avLst>
              <a:gd name="adj" fmla="val 16667"/>
            </a:avLst>
          </a:prstGeom>
          <a:noFill/>
          <a:ln w="9525">
            <a:noFill/>
            <a:round/>
            <a:headEnd/>
            <a:tailEnd/>
          </a:ln>
          <a:effectLst/>
        </p:spPr>
        <p:txBody>
          <a:bodyPr wrap="none" anchor="ctr"/>
          <a:lstStyle/>
          <a:p>
            <a:pPr>
              <a:lnSpc>
                <a:spcPct val="80000"/>
              </a:lnSpc>
            </a:pPr>
            <a:r>
              <a:rPr lang="en-US" sz="2800" b="1">
                <a:solidFill>
                  <a:srgbClr val="800080"/>
                </a:solidFill>
                <a:latin typeface="Arial Black" pitchFamily="34" charset="0"/>
              </a:rPr>
              <a:t>Dual</a:t>
            </a:r>
          </a:p>
          <a:p>
            <a:pPr>
              <a:lnSpc>
                <a:spcPct val="80000"/>
              </a:lnSpc>
            </a:pPr>
            <a:r>
              <a:rPr lang="en-US" sz="2800" b="1">
                <a:solidFill>
                  <a:srgbClr val="800080"/>
                </a:solidFill>
                <a:latin typeface="Arial Black" pitchFamily="34" charset="0"/>
              </a:rPr>
              <a:t>Characteristics</a:t>
            </a:r>
          </a:p>
        </p:txBody>
      </p:sp>
      <p:grpSp>
        <p:nvGrpSpPr>
          <p:cNvPr id="188496" name="Group 80"/>
          <p:cNvGrpSpPr>
            <a:grpSpLocks/>
          </p:cNvGrpSpPr>
          <p:nvPr/>
        </p:nvGrpSpPr>
        <p:grpSpPr bwMode="auto">
          <a:xfrm>
            <a:off x="2971800" y="857250"/>
            <a:ext cx="2514600" cy="1219200"/>
            <a:chOff x="1872" y="540"/>
            <a:chExt cx="1584" cy="768"/>
          </a:xfrm>
        </p:grpSpPr>
        <p:sp>
          <p:nvSpPr>
            <p:cNvPr id="188488" name="AutoShape 72"/>
            <p:cNvSpPr>
              <a:spLocks noChangeArrowheads="1"/>
            </p:cNvSpPr>
            <p:nvPr/>
          </p:nvSpPr>
          <p:spPr bwMode="auto">
            <a:xfrm>
              <a:off x="1872" y="540"/>
              <a:ext cx="1584" cy="336"/>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lnSpc>
                  <a:spcPct val="100000"/>
                </a:lnSpc>
              </a:pPr>
              <a:r>
                <a:rPr lang="en-US" sz="2800" b="1">
                  <a:solidFill>
                    <a:srgbClr val="0000FF"/>
                  </a:solidFill>
                  <a:latin typeface="Arial Narrow" pitchFamily="34" charset="0"/>
                </a:rPr>
                <a:t>(</a:t>
              </a:r>
              <a:r>
                <a:rPr lang="en-US" sz="2800">
                  <a:solidFill>
                    <a:srgbClr val="0000FF"/>
                  </a:solidFill>
                </a:rPr>
                <a:t>Original</a:t>
              </a:r>
              <a:r>
                <a:rPr lang="en-US" sz="2800" b="1">
                  <a:solidFill>
                    <a:srgbClr val="0000FF"/>
                  </a:solidFill>
                  <a:latin typeface="Arial Narrow" pitchFamily="34" charset="0"/>
                </a:rPr>
                <a:t>)</a:t>
              </a:r>
              <a:r>
                <a:rPr lang="en-US" sz="3200" b="1">
                  <a:solidFill>
                    <a:srgbClr val="0000FF"/>
                  </a:solidFill>
                  <a:latin typeface="Arial Narrow" pitchFamily="34" charset="0"/>
                </a:rPr>
                <a:t> </a:t>
              </a:r>
              <a:r>
                <a:rPr lang="en-US" sz="3200">
                  <a:solidFill>
                    <a:srgbClr val="0000FF"/>
                  </a:solidFill>
                </a:rPr>
                <a:t>Yang</a:t>
              </a:r>
            </a:p>
          </p:txBody>
        </p:sp>
        <p:sp>
          <p:nvSpPr>
            <p:cNvPr id="188489" name="AutoShape 73"/>
            <p:cNvSpPr>
              <a:spLocks noChangeArrowheads="1"/>
            </p:cNvSpPr>
            <p:nvPr/>
          </p:nvSpPr>
          <p:spPr bwMode="auto">
            <a:xfrm>
              <a:off x="1872" y="972"/>
              <a:ext cx="1584" cy="336"/>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lnSpc>
                  <a:spcPct val="100000"/>
                </a:lnSpc>
              </a:pPr>
              <a:r>
                <a:rPr lang="en-US" sz="3200" b="1">
                  <a:solidFill>
                    <a:srgbClr val="6600CC"/>
                  </a:solidFill>
                  <a:latin typeface="Arial Narrow" pitchFamily="34" charset="0"/>
                </a:rPr>
                <a:t>(</a:t>
              </a:r>
              <a:r>
                <a:rPr lang="en-US" sz="2800">
                  <a:solidFill>
                    <a:srgbClr val="6600CC"/>
                  </a:solidFill>
                </a:rPr>
                <a:t>Original</a:t>
              </a:r>
              <a:r>
                <a:rPr lang="en-US" sz="3200" b="1">
                  <a:solidFill>
                    <a:srgbClr val="6600CC"/>
                  </a:solidFill>
                  <a:latin typeface="Arial Narrow" pitchFamily="34" charset="0"/>
                </a:rPr>
                <a:t>) </a:t>
              </a:r>
              <a:r>
                <a:rPr lang="en-US" sz="3200">
                  <a:solidFill>
                    <a:srgbClr val="6600CC"/>
                  </a:solidFill>
                </a:rPr>
                <a:t>Yin</a:t>
              </a:r>
            </a:p>
          </p:txBody>
        </p:sp>
      </p:grpSp>
      <p:sp>
        <p:nvSpPr>
          <p:cNvPr id="188491" name="Oval 75"/>
          <p:cNvSpPr>
            <a:spLocks noChangeArrowheads="1"/>
          </p:cNvSpPr>
          <p:nvPr/>
        </p:nvSpPr>
        <p:spPr bwMode="auto">
          <a:xfrm>
            <a:off x="1524000" y="781050"/>
            <a:ext cx="1295400" cy="1219200"/>
          </a:xfrm>
          <a:prstGeom prst="ellipse">
            <a:avLst/>
          </a:prstGeom>
          <a:gradFill rotWithShape="0">
            <a:gsLst>
              <a:gs pos="0">
                <a:schemeClr val="bg1"/>
              </a:gs>
              <a:gs pos="100000">
                <a:srgbClr val="FFFFFF"/>
              </a:gs>
            </a:gsLst>
            <a:lin ang="5400000" scaled="1"/>
          </a:gradFill>
          <a:ln w="28575">
            <a:round/>
            <a:headEnd/>
            <a:tailEnd/>
          </a:ln>
          <a:effectLst/>
          <a:scene3d>
            <a:camera prst="legacyObliqueBottomLeft"/>
            <a:lightRig rig="legacyFlat3" dir="t"/>
          </a:scene3d>
          <a:sp3d extrusionH="430200" prstMaterial="legacyMatte">
            <a:bevelT w="13500" h="13500" prst="angle"/>
            <a:bevelB w="13500" h="13500" prst="angle"/>
            <a:extrusionClr>
              <a:schemeClr val="bg1"/>
            </a:extrusionClr>
          </a:sp3d>
        </p:spPr>
        <p:txBody>
          <a:bodyPr wrap="none" anchor="ctr">
            <a:flatTx/>
          </a:bodyPr>
          <a:lstStyle/>
          <a:p>
            <a:pPr algn="ctr">
              <a:lnSpc>
                <a:spcPct val="100000"/>
              </a:lnSpc>
            </a:pPr>
            <a:r>
              <a:rPr lang="en-US" sz="4800">
                <a:solidFill>
                  <a:srgbClr val="6600CC"/>
                </a:solidFill>
              </a:rPr>
              <a:t>God</a:t>
            </a:r>
          </a:p>
        </p:txBody>
      </p:sp>
      <p:sp>
        <p:nvSpPr>
          <p:cNvPr id="188492" name="Text Box 76"/>
          <p:cNvSpPr txBox="1">
            <a:spLocks noChangeArrowheads="1"/>
          </p:cNvSpPr>
          <p:nvPr/>
        </p:nvSpPr>
        <p:spPr bwMode="auto">
          <a:xfrm>
            <a:off x="127000" y="1068388"/>
            <a:ext cx="1227138" cy="873125"/>
          </a:xfrm>
          <a:prstGeom prst="rect">
            <a:avLst/>
          </a:prstGeom>
          <a:noFill/>
          <a:ln w="9525">
            <a:noFill/>
            <a:miter lim="800000"/>
            <a:headEnd/>
            <a:tailEnd/>
          </a:ln>
          <a:effectLst/>
        </p:spPr>
        <p:txBody>
          <a:bodyPr wrap="none">
            <a:spAutoFit/>
          </a:bodyPr>
          <a:lstStyle/>
          <a:p>
            <a:pPr>
              <a:lnSpc>
                <a:spcPct val="80000"/>
              </a:lnSpc>
            </a:pPr>
            <a:r>
              <a:rPr lang="en-US" sz="3200">
                <a:solidFill>
                  <a:srgbClr val="800080"/>
                </a:solidFill>
              </a:rPr>
              <a:t>First</a:t>
            </a:r>
          </a:p>
          <a:p>
            <a:pPr>
              <a:lnSpc>
                <a:spcPct val="80000"/>
              </a:lnSpc>
            </a:pPr>
            <a:r>
              <a:rPr lang="en-US" sz="3200">
                <a:solidFill>
                  <a:srgbClr val="800080"/>
                </a:solidFill>
              </a:rPr>
              <a:t>Cause</a:t>
            </a:r>
          </a:p>
        </p:txBody>
      </p:sp>
      <p:sp>
        <p:nvSpPr>
          <p:cNvPr id="188497" name="WordArt 81"/>
          <p:cNvSpPr>
            <a:spLocks noChangeArrowheads="1" noChangeShapeType="1" noTextEdit="1"/>
          </p:cNvSpPr>
          <p:nvPr/>
        </p:nvSpPr>
        <p:spPr bwMode="auto">
          <a:xfrm>
            <a:off x="5524500" y="1085850"/>
            <a:ext cx="190500" cy="762000"/>
          </a:xfrm>
          <a:prstGeom prst="rect">
            <a:avLst/>
          </a:prstGeom>
        </p:spPr>
        <p:txBody>
          <a:bodyPr wrap="none" fromWordArt="1">
            <a:prstTxWarp prst="textPlain">
              <a:avLst>
                <a:gd name="adj" fmla="val 50000"/>
              </a:avLst>
            </a:prstTxWarp>
          </a:bodyPr>
          <a:lstStyle/>
          <a:p>
            <a:pPr algn="ctr"/>
            <a:r>
              <a:rPr lang="en-US" sz="5400" b="1" kern="10">
                <a:ln w="9525">
                  <a:noFill/>
                  <a:round/>
                  <a:headEnd/>
                  <a:tailEnd/>
                </a:ln>
                <a:solidFill>
                  <a:srgbClr val="800080"/>
                </a:solidFill>
                <a:latin typeface="Palatino Linotype"/>
              </a:rPr>
              <a:t>]</a:t>
            </a:r>
          </a:p>
        </p:txBody>
      </p:sp>
      <p:sp>
        <p:nvSpPr>
          <p:cNvPr id="188501" name="WordArt 85"/>
          <p:cNvSpPr>
            <a:spLocks noChangeArrowheads="1" noChangeShapeType="1" noTextEdit="1"/>
          </p:cNvSpPr>
          <p:nvPr/>
        </p:nvSpPr>
        <p:spPr bwMode="auto">
          <a:xfrm>
            <a:off x="5524500" y="3086100"/>
            <a:ext cx="190500" cy="990600"/>
          </a:xfrm>
          <a:prstGeom prst="rect">
            <a:avLst/>
          </a:prstGeom>
        </p:spPr>
        <p:txBody>
          <a:bodyPr wrap="none" fromWordArt="1">
            <a:prstTxWarp prst="textPlain">
              <a:avLst>
                <a:gd name="adj" fmla="val 50000"/>
              </a:avLst>
            </a:prstTxWarp>
          </a:bodyPr>
          <a:lstStyle/>
          <a:p>
            <a:pPr algn="ctr"/>
            <a:r>
              <a:rPr lang="en-US" sz="5400" b="1" kern="10">
                <a:ln w="9525">
                  <a:noFill/>
                  <a:round/>
                  <a:headEnd/>
                  <a:tailEnd/>
                </a:ln>
                <a:solidFill>
                  <a:srgbClr val="800080"/>
                </a:solidFill>
                <a:latin typeface="Palatino Linotype"/>
              </a:rPr>
              <a: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88502"/>
                                        </p:tgtEl>
                                        <p:attrNameLst>
                                          <p:attrName>style.visibility</p:attrName>
                                        </p:attrNameLst>
                                      </p:cBhvr>
                                      <p:to>
                                        <p:strVal val="visible"/>
                                      </p:to>
                                    </p:set>
                                    <p:animEffect transition="in" filter="barn(outVertical)">
                                      <p:cBhvr>
                                        <p:cTn id="7" dur="500"/>
                                        <p:tgtEl>
                                          <p:spTgt spid="18850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2" nodeType="clickEffect">
                                  <p:stCondLst>
                                    <p:cond delay="0"/>
                                  </p:stCondLst>
                                  <p:childTnLst>
                                    <p:set>
                                      <p:cBhvr>
                                        <p:cTn id="11" dur="1" fill="hold">
                                          <p:stCondLst>
                                            <p:cond delay="0"/>
                                          </p:stCondLst>
                                        </p:cTn>
                                        <p:tgtEl>
                                          <p:spTgt spid="188436"/>
                                        </p:tgtEl>
                                        <p:attrNameLst>
                                          <p:attrName>style.visibility</p:attrName>
                                        </p:attrNameLst>
                                      </p:cBhvr>
                                      <p:to>
                                        <p:strVal val="visible"/>
                                      </p:to>
                                    </p:set>
                                    <p:anim calcmode="lin" valueType="num">
                                      <p:cBhvr>
                                        <p:cTn id="12" dur="1000" fill="hold"/>
                                        <p:tgtEl>
                                          <p:spTgt spid="188436"/>
                                        </p:tgtEl>
                                        <p:attrNameLst>
                                          <p:attrName>ppt_w</p:attrName>
                                        </p:attrNameLst>
                                      </p:cBhvr>
                                      <p:tavLst>
                                        <p:tav tm="0">
                                          <p:val>
                                            <p:fltVal val="0"/>
                                          </p:val>
                                        </p:tav>
                                        <p:tav tm="100000">
                                          <p:val>
                                            <p:strVal val="#ppt_w"/>
                                          </p:val>
                                        </p:tav>
                                      </p:tavLst>
                                    </p:anim>
                                    <p:anim calcmode="lin" valueType="num">
                                      <p:cBhvr>
                                        <p:cTn id="13" dur="1000" fill="hold"/>
                                        <p:tgtEl>
                                          <p:spTgt spid="188436"/>
                                        </p:tgtEl>
                                        <p:attrNameLst>
                                          <p:attrName>ppt_h</p:attrName>
                                        </p:attrNameLst>
                                      </p:cBhvr>
                                      <p:tavLst>
                                        <p:tav tm="0">
                                          <p:val>
                                            <p:strVal val="#ppt_h"/>
                                          </p:val>
                                        </p:tav>
                                        <p:tav tm="100000">
                                          <p:val>
                                            <p:strVal val="#ppt_h"/>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188439"/>
                                        </p:tgtEl>
                                        <p:attrNameLst>
                                          <p:attrName>style.visibility</p:attrName>
                                        </p:attrNameLst>
                                      </p:cBhvr>
                                      <p:to>
                                        <p:strVal val="visible"/>
                                      </p:to>
                                    </p:set>
                                    <p:animEffect transition="in" filter="fade">
                                      <p:cBhvr>
                                        <p:cTn id="16" dur="1000"/>
                                        <p:tgtEl>
                                          <p:spTgt spid="188439"/>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88493"/>
                                        </p:tgtEl>
                                        <p:attrNameLst>
                                          <p:attrName>style.visibility</p:attrName>
                                        </p:attrNameLst>
                                      </p:cBhvr>
                                      <p:to>
                                        <p:strVal val="visible"/>
                                      </p:to>
                                    </p:set>
                                    <p:animEffect transition="in" filter="fade">
                                      <p:cBhvr>
                                        <p:cTn id="20" dur="2000"/>
                                        <p:tgtEl>
                                          <p:spTgt spid="188493"/>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188475"/>
                                        </p:tgtEl>
                                        <p:attrNameLst>
                                          <p:attrName>style.visibility</p:attrName>
                                        </p:attrNameLst>
                                      </p:cBhvr>
                                      <p:to>
                                        <p:strVal val="visible"/>
                                      </p:to>
                                    </p:set>
                                    <p:animEffect transition="in" filter="fade">
                                      <p:cBhvr>
                                        <p:cTn id="24" dur="2000"/>
                                        <p:tgtEl>
                                          <p:spTgt spid="18847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8501"/>
                                        </p:tgtEl>
                                        <p:attrNameLst>
                                          <p:attrName>style.visibility</p:attrName>
                                        </p:attrNameLst>
                                      </p:cBhvr>
                                      <p:to>
                                        <p:strVal val="visible"/>
                                      </p:to>
                                    </p:set>
                                    <p:animEffect transition="in" filter="fade">
                                      <p:cBhvr>
                                        <p:cTn id="27" dur="2000"/>
                                        <p:tgtEl>
                                          <p:spTgt spid="1885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36" grpId="2" animBg="1"/>
      <p:bldP spid="188439" grpId="0" autoUpdateAnimBg="0"/>
      <p:bldP spid="18850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pic>
        <p:nvPicPr>
          <p:cNvPr id="8" name="Picture 202" descr="705836"/>
          <p:cNvPicPr>
            <a:picLocks noChangeAspect="1" noChangeArrowheads="1"/>
          </p:cNvPicPr>
          <p:nvPr/>
        </p:nvPicPr>
        <p:blipFill>
          <a:blip r:embed="rId3" cstate="print"/>
          <a:srcRect t="18637"/>
          <a:stretch>
            <a:fillRect/>
          </a:stretch>
        </p:blipFill>
        <p:spPr bwMode="auto">
          <a:xfrm>
            <a:off x="0" y="1"/>
            <a:ext cx="9144000" cy="6858000"/>
          </a:xfrm>
          <a:prstGeom prst="rect">
            <a:avLst/>
          </a:prstGeom>
          <a:noFill/>
        </p:spPr>
      </p:pic>
      <p:grpSp>
        <p:nvGrpSpPr>
          <p:cNvPr id="2" name="Group 14"/>
          <p:cNvGrpSpPr>
            <a:grpSpLocks/>
          </p:cNvGrpSpPr>
          <p:nvPr/>
        </p:nvGrpSpPr>
        <p:grpSpPr bwMode="auto">
          <a:xfrm>
            <a:off x="533400" y="685800"/>
            <a:ext cx="8077200" cy="1600200"/>
            <a:chOff x="336" y="384"/>
            <a:chExt cx="5088" cy="1008"/>
          </a:xfrm>
        </p:grpSpPr>
        <p:sp>
          <p:nvSpPr>
            <p:cNvPr id="26628" name="AutoShape 4"/>
            <p:cNvSpPr>
              <a:spLocks noChangeArrowheads="1"/>
            </p:cNvSpPr>
            <p:nvPr/>
          </p:nvSpPr>
          <p:spPr bwMode="auto">
            <a:xfrm>
              <a:off x="336" y="384"/>
              <a:ext cx="5088" cy="1008"/>
            </a:xfrm>
            <a:prstGeom prst="roundRect">
              <a:avLst>
                <a:gd name="adj" fmla="val 16667"/>
              </a:avLst>
            </a:prstGeom>
            <a:gradFill rotWithShape="0">
              <a:gsLst>
                <a:gs pos="0">
                  <a:schemeClr val="bg1">
                    <a:alpha val="80000"/>
                  </a:schemeClr>
                </a:gs>
                <a:gs pos="100000">
                  <a:srgbClr val="FFFF00">
                    <a:alpha val="70000"/>
                  </a:srgbClr>
                </a:gs>
              </a:gsLst>
              <a:path path="shape">
                <a:fillToRect l="50000" t="50000" r="50000" b="50000"/>
              </a:path>
            </a:gradFill>
            <a:ln w="3175">
              <a:noFill/>
              <a:round/>
              <a:headEnd/>
              <a:tailEnd/>
            </a:ln>
            <a:effectLst/>
          </p:spPr>
          <p:txBody>
            <a:bodyPr wrap="none" anchor="ctr"/>
            <a:lstStyle/>
            <a:p>
              <a:pPr algn="ctr"/>
              <a:endParaRPr lang="en-US" sz="3600">
                <a:solidFill>
                  <a:srgbClr val="000000"/>
                </a:solidFill>
                <a:effectLst>
                  <a:outerShdw blurRad="38100" dist="38100" dir="2700000" algn="tl">
                    <a:srgbClr val="FFFFFF"/>
                  </a:outerShdw>
                </a:effectLst>
                <a:latin typeface="Arial Black" pitchFamily="34" charset="0"/>
              </a:endParaRPr>
            </a:p>
          </p:txBody>
        </p:sp>
        <p:sp>
          <p:nvSpPr>
            <p:cNvPr id="26627" name="WordArt 3"/>
            <p:cNvSpPr>
              <a:spLocks noChangeArrowheads="1" noChangeShapeType="1" noTextEdit="1"/>
            </p:cNvSpPr>
            <p:nvPr/>
          </p:nvSpPr>
          <p:spPr bwMode="auto">
            <a:xfrm>
              <a:off x="744" y="553"/>
              <a:ext cx="4272" cy="695"/>
            </a:xfrm>
            <a:prstGeom prst="rect">
              <a:avLst/>
            </a:prstGeom>
          </p:spPr>
          <p:txBody>
            <a:bodyPr wrap="none" fromWordArt="1">
              <a:prstTxWarp prst="textPlain">
                <a:avLst>
                  <a:gd name="adj" fmla="val 50000"/>
                </a:avLst>
              </a:prstTxWarp>
            </a:bodyPr>
            <a:lstStyle/>
            <a:p>
              <a:pPr algn="ctr">
                <a:lnSpc>
                  <a:spcPct val="75000"/>
                </a:lnSpc>
              </a:pPr>
              <a:r>
                <a:rPr lang="en-US" sz="3600" b="0" kern="10">
                  <a:ln w="38100">
                    <a:solidFill>
                      <a:srgbClr val="0000FF"/>
                    </a:solidFill>
                    <a:round/>
                    <a:headEnd/>
                    <a:tailEnd/>
                  </a:ln>
                  <a:solidFill>
                    <a:srgbClr val="0066CC"/>
                  </a:solidFill>
                  <a:effectLst>
                    <a:outerShdw dist="35921" dir="2700000" algn="ctr" rotWithShape="0">
                      <a:srgbClr val="00FFFF"/>
                    </a:outerShdw>
                  </a:effectLst>
                  <a:latin typeface="Impact"/>
                </a:rPr>
                <a:t>Chapter 1</a:t>
              </a:r>
            </a:p>
          </p:txBody>
        </p:sp>
      </p:grpSp>
      <p:grpSp>
        <p:nvGrpSpPr>
          <p:cNvPr id="3" name="Group 12"/>
          <p:cNvGrpSpPr/>
          <p:nvPr/>
        </p:nvGrpSpPr>
        <p:grpSpPr>
          <a:xfrm>
            <a:off x="381000" y="2706944"/>
            <a:ext cx="8382000" cy="3160456"/>
            <a:chOff x="381000" y="2706944"/>
            <a:chExt cx="8382000" cy="3160456"/>
          </a:xfrm>
        </p:grpSpPr>
        <p:sp>
          <p:nvSpPr>
            <p:cNvPr id="11" name="Oval 2"/>
            <p:cNvSpPr>
              <a:spLocks noChangeArrowheads="1"/>
            </p:cNvSpPr>
            <p:nvPr/>
          </p:nvSpPr>
          <p:spPr bwMode="auto">
            <a:xfrm>
              <a:off x="381000" y="2706944"/>
              <a:ext cx="8382000" cy="3160456"/>
            </a:xfrm>
            <a:prstGeom prst="ellipse">
              <a:avLst/>
            </a:prstGeom>
            <a:gradFill rotWithShape="0">
              <a:gsLst>
                <a:gs pos="0">
                  <a:srgbClr val="66FFFF">
                    <a:alpha val="60000"/>
                  </a:srgbClr>
                </a:gs>
                <a:gs pos="100000">
                  <a:srgbClr val="0000FF">
                    <a:alpha val="60000"/>
                  </a:srgbClr>
                </a:gs>
              </a:gsLst>
              <a:path path="shape">
                <a:fillToRect l="50000" t="50000" r="50000" b="50000"/>
              </a:path>
            </a:gradFill>
            <a:ln w="38100">
              <a:noFill/>
              <a:round/>
              <a:headEnd/>
              <a:tailEnd/>
            </a:ln>
            <a:effectLst/>
          </p:spPr>
          <p:txBody>
            <a:bodyPr wrap="none" anchor="ctr"/>
            <a:lstStyle/>
            <a:p>
              <a:pPr algn="ctr" defTabSz="914400" eaLnBrk="0" fontAlgn="base" hangingPunct="0">
                <a:spcBef>
                  <a:spcPct val="0"/>
                </a:spcBef>
                <a:spcAft>
                  <a:spcPct val="0"/>
                </a:spcAft>
              </a:pPr>
              <a:endParaRPr lang="en-US" sz="2400">
                <a:solidFill>
                  <a:srgbClr val="FFFFFF"/>
                </a:solidFill>
              </a:endParaRPr>
            </a:p>
          </p:txBody>
        </p:sp>
        <p:sp>
          <p:nvSpPr>
            <p:cNvPr id="12" name="WordArt 6"/>
            <p:cNvSpPr>
              <a:spLocks noChangeArrowheads="1" noChangeShapeType="1" noTextEdit="1"/>
            </p:cNvSpPr>
            <p:nvPr/>
          </p:nvSpPr>
          <p:spPr bwMode="auto">
            <a:xfrm>
              <a:off x="838200" y="3786124"/>
              <a:ext cx="7391400" cy="1116116"/>
            </a:xfrm>
            <a:prstGeom prst="rect">
              <a:avLst/>
            </a:prstGeom>
          </p:spPr>
          <p:txBody>
            <a:bodyPr wrap="none" fromWordArt="1">
              <a:prstTxWarp prst="textPlain">
                <a:avLst>
                  <a:gd name="adj" fmla="val 50000"/>
                </a:avLst>
              </a:prstTxWarp>
            </a:bodyPr>
            <a:lstStyle/>
            <a:p>
              <a:pPr algn="ctr" defTabSz="914400" eaLnBrk="0" fontAlgn="base" hangingPunct="0">
                <a:lnSpc>
                  <a:spcPct val="75000"/>
                </a:lnSpc>
                <a:spcBef>
                  <a:spcPct val="0"/>
                </a:spcBef>
                <a:spcAft>
                  <a:spcPct val="0"/>
                </a:spcAft>
              </a:pPr>
              <a:r>
                <a:rPr lang="en-US" sz="3600" b="1" kern="10" dirty="0">
                  <a:ln w="19050">
                    <a:solidFill>
                      <a:srgbClr val="000099"/>
                    </a:solidFill>
                    <a:round/>
                    <a:headEnd/>
                    <a:tailEnd/>
                  </a:ln>
                  <a:gradFill rotWithShape="0">
                    <a:gsLst>
                      <a:gs pos="0">
                        <a:srgbClr val="A603AB"/>
                      </a:gs>
                      <a:gs pos="6000">
                        <a:srgbClr val="E81766"/>
                      </a:gs>
                      <a:gs pos="13500">
                        <a:srgbClr val="EE3F17"/>
                      </a:gs>
                      <a:gs pos="24000">
                        <a:srgbClr val="FFFF00"/>
                      </a:gs>
                      <a:gs pos="32499">
                        <a:srgbClr val="1A8D48"/>
                      </a:gs>
                      <a:gs pos="39500">
                        <a:srgbClr val="0819FB"/>
                      </a:gs>
                      <a:gs pos="50000">
                        <a:srgbClr val="A603AB"/>
                      </a:gs>
                      <a:gs pos="60501">
                        <a:srgbClr val="0819FB"/>
                      </a:gs>
                      <a:gs pos="67501">
                        <a:srgbClr val="1A8D48"/>
                      </a:gs>
                      <a:gs pos="76000">
                        <a:srgbClr val="FFFF00"/>
                      </a:gs>
                      <a:gs pos="86500">
                        <a:srgbClr val="EE3F17"/>
                      </a:gs>
                      <a:gs pos="94000">
                        <a:srgbClr val="E81766"/>
                      </a:gs>
                      <a:gs pos="100000">
                        <a:srgbClr val="A603AB"/>
                      </a:gs>
                    </a:gsLst>
                    <a:lin ang="0" scaled="1"/>
                  </a:gradFill>
                  <a:latin typeface="Arial Black"/>
                </a:rPr>
                <a:t>The Principle of Creation</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55"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strVal val="#ppt_w*0.70"/>
                                          </p:val>
                                        </p:tav>
                                        <p:tav tm="100000">
                                          <p:val>
                                            <p:strVal val="#ppt_w"/>
                                          </p:val>
                                        </p:tav>
                                      </p:tavLst>
                                    </p:anim>
                                    <p:anim calcmode="lin" valueType="num">
                                      <p:cBhvr>
                                        <p:cTn id="11" dur="1000" fill="hold"/>
                                        <p:tgtEl>
                                          <p:spTgt spid="3"/>
                                        </p:tgtEl>
                                        <p:attrNameLst>
                                          <p:attrName>ppt_h</p:attrName>
                                        </p:attrNameLst>
                                      </p:cBhvr>
                                      <p:tavLst>
                                        <p:tav tm="0">
                                          <p:val>
                                            <p:strVal val="#ppt_h"/>
                                          </p:val>
                                        </p:tav>
                                        <p:tav tm="100000">
                                          <p:val>
                                            <p:strVal val="#ppt_h"/>
                                          </p:val>
                                        </p:tav>
                                      </p:tavLst>
                                    </p:anim>
                                    <p:animEffect transition="in" filter="fade">
                                      <p:cBhvr>
                                        <p:cTn id="1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sp>
        <p:nvSpPr>
          <p:cNvPr id="771083" name="Rectangle 11"/>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71090" name="Text Box 18"/>
          <p:cNvSpPr txBox="1">
            <a:spLocks noChangeArrowheads="1"/>
          </p:cNvSpPr>
          <p:nvPr/>
        </p:nvSpPr>
        <p:spPr bwMode="auto">
          <a:xfrm>
            <a:off x="1066800" y="5562600"/>
            <a:ext cx="7391400" cy="768350"/>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We call God’s internal nature and external form the </a:t>
            </a:r>
            <a:r>
              <a:rPr lang="en-US" sz="2600" b="1" u="sng">
                <a:solidFill>
                  <a:schemeClr val="bg1"/>
                </a:solidFill>
                <a:latin typeface="Arial Narrow" pitchFamily="34" charset="0"/>
              </a:rPr>
              <a:t>original internal nature</a:t>
            </a:r>
            <a:r>
              <a:rPr lang="en-US" sz="2600" b="1">
                <a:solidFill>
                  <a:schemeClr val="bg1"/>
                </a:solidFill>
                <a:latin typeface="Arial Narrow" pitchFamily="34" charset="0"/>
              </a:rPr>
              <a:t> and </a:t>
            </a:r>
            <a:r>
              <a:rPr lang="en-US" sz="2600" b="1" u="sng">
                <a:solidFill>
                  <a:schemeClr val="bg1"/>
                </a:solidFill>
                <a:latin typeface="Arial Narrow" pitchFamily="34" charset="0"/>
              </a:rPr>
              <a:t>original external form</a:t>
            </a:r>
            <a:r>
              <a:rPr lang="en-US" sz="2600" b="1">
                <a:solidFill>
                  <a:schemeClr val="bg1"/>
                </a:solidFill>
                <a:latin typeface="Arial Narrow" pitchFamily="34" charset="0"/>
              </a:rPr>
              <a:t>.</a:t>
            </a:r>
          </a:p>
        </p:txBody>
      </p:sp>
      <p:grpSp>
        <p:nvGrpSpPr>
          <p:cNvPr id="771074" name="Group 2"/>
          <p:cNvGrpSpPr>
            <a:grpSpLocks/>
          </p:cNvGrpSpPr>
          <p:nvPr/>
        </p:nvGrpSpPr>
        <p:grpSpPr bwMode="auto">
          <a:xfrm>
            <a:off x="2611438" y="2895600"/>
            <a:ext cx="609600" cy="1371600"/>
            <a:chOff x="1645" y="1680"/>
            <a:chExt cx="384" cy="864"/>
          </a:xfrm>
        </p:grpSpPr>
        <p:sp>
          <p:nvSpPr>
            <p:cNvPr id="771075" name="Line 3"/>
            <p:cNvSpPr>
              <a:spLocks noChangeShapeType="1"/>
            </p:cNvSpPr>
            <p:nvPr/>
          </p:nvSpPr>
          <p:spPr bwMode="auto">
            <a:xfrm rot="353489" flipV="1">
              <a:off x="1645" y="1680"/>
              <a:ext cx="384" cy="240"/>
            </a:xfrm>
            <a:prstGeom prst="line">
              <a:avLst/>
            </a:prstGeom>
            <a:noFill/>
            <a:ln w="57150">
              <a:solidFill>
                <a:srgbClr val="800080"/>
              </a:solidFill>
              <a:round/>
              <a:headEnd/>
              <a:tailEnd/>
            </a:ln>
            <a:effectLst/>
          </p:spPr>
          <p:txBody>
            <a:bodyPr/>
            <a:lstStyle/>
            <a:p>
              <a:endParaRPr lang="en-US"/>
            </a:p>
          </p:txBody>
        </p:sp>
        <p:sp>
          <p:nvSpPr>
            <p:cNvPr id="771076" name="Line 4"/>
            <p:cNvSpPr>
              <a:spLocks noChangeShapeType="1"/>
            </p:cNvSpPr>
            <p:nvPr/>
          </p:nvSpPr>
          <p:spPr bwMode="auto">
            <a:xfrm rot="-367102" flipH="1" flipV="1">
              <a:off x="1645" y="2304"/>
              <a:ext cx="384" cy="240"/>
            </a:xfrm>
            <a:prstGeom prst="line">
              <a:avLst/>
            </a:prstGeom>
            <a:noFill/>
            <a:ln w="57150">
              <a:solidFill>
                <a:srgbClr val="800080"/>
              </a:solidFill>
              <a:round/>
              <a:headEnd/>
              <a:tailEnd/>
            </a:ln>
            <a:effectLst/>
          </p:spPr>
          <p:txBody>
            <a:bodyPr/>
            <a:lstStyle/>
            <a:p>
              <a:endParaRPr lang="en-US"/>
            </a:p>
          </p:txBody>
        </p:sp>
      </p:grpSp>
      <p:sp>
        <p:nvSpPr>
          <p:cNvPr id="771077" name="AutoShape 5"/>
          <p:cNvSpPr>
            <a:spLocks noChangeArrowheads="1"/>
          </p:cNvSpPr>
          <p:nvPr/>
        </p:nvSpPr>
        <p:spPr bwMode="auto">
          <a:xfrm>
            <a:off x="2989263" y="2667000"/>
            <a:ext cx="2514600" cy="8382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endParaRPr lang="en-US" sz="800">
              <a:solidFill>
                <a:srgbClr val="0000FF"/>
              </a:solidFill>
              <a:effectLst>
                <a:outerShdw blurRad="38100" dist="38100" dir="2700000" algn="tl">
                  <a:srgbClr val="000000"/>
                </a:outerShdw>
              </a:effectLst>
            </a:endParaRPr>
          </a:p>
          <a:p>
            <a:pPr algn="ctr"/>
            <a:endParaRPr lang="en-US" sz="2800">
              <a:solidFill>
                <a:srgbClr val="0000FF"/>
              </a:solidFill>
              <a:effectLst>
                <a:outerShdw blurRad="38100" dist="38100" dir="2700000" algn="tl">
                  <a:srgbClr val="000000"/>
                </a:outerShdw>
              </a:effectLst>
            </a:endParaRPr>
          </a:p>
          <a:p>
            <a:pPr algn="ctr"/>
            <a:r>
              <a:rPr lang="en-US" sz="2800">
                <a:solidFill>
                  <a:srgbClr val="0000FF"/>
                </a:solidFill>
              </a:rPr>
              <a:t>internal nature</a:t>
            </a:r>
          </a:p>
        </p:txBody>
      </p:sp>
      <p:sp>
        <p:nvSpPr>
          <p:cNvPr id="771078" name="AutoShape 6"/>
          <p:cNvSpPr>
            <a:spLocks noChangeArrowheads="1"/>
          </p:cNvSpPr>
          <p:nvPr/>
        </p:nvSpPr>
        <p:spPr bwMode="auto">
          <a:xfrm>
            <a:off x="2989263" y="3657600"/>
            <a:ext cx="2514600" cy="8382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endParaRPr lang="en-US" sz="800">
              <a:solidFill>
                <a:srgbClr val="6600CC"/>
              </a:solidFill>
              <a:effectLst>
                <a:outerShdw blurRad="38100" dist="38100" dir="2700000" algn="tl">
                  <a:srgbClr val="000000"/>
                </a:outerShdw>
              </a:effectLst>
            </a:endParaRPr>
          </a:p>
          <a:p>
            <a:pPr algn="ctr"/>
            <a:endParaRPr lang="en-US" sz="2800">
              <a:solidFill>
                <a:srgbClr val="6600CC"/>
              </a:solidFill>
              <a:effectLst>
                <a:outerShdw blurRad="38100" dist="38100" dir="2700000" algn="tl">
                  <a:srgbClr val="000000"/>
                </a:outerShdw>
              </a:effectLst>
            </a:endParaRPr>
          </a:p>
          <a:p>
            <a:pPr algn="ctr"/>
            <a:r>
              <a:rPr lang="en-US" sz="2800">
                <a:solidFill>
                  <a:srgbClr val="6600CC"/>
                </a:solidFill>
              </a:rPr>
              <a:t>external</a:t>
            </a:r>
            <a:r>
              <a:rPr lang="en-US" sz="2800">
                <a:solidFill>
                  <a:srgbClr val="6600CC"/>
                </a:solidFill>
                <a:effectLst>
                  <a:outerShdw blurRad="38100" dist="38100" dir="2700000" algn="tl">
                    <a:srgbClr val="000000"/>
                  </a:outerShdw>
                </a:effectLst>
              </a:rPr>
              <a:t> </a:t>
            </a:r>
            <a:r>
              <a:rPr lang="en-US" sz="2800">
                <a:solidFill>
                  <a:srgbClr val="6600CC"/>
                </a:solidFill>
              </a:rPr>
              <a:t>form</a:t>
            </a:r>
          </a:p>
        </p:txBody>
      </p:sp>
      <p:sp>
        <p:nvSpPr>
          <p:cNvPr id="771079" name="Oval 7"/>
          <p:cNvSpPr>
            <a:spLocks noChangeArrowheads="1"/>
          </p:cNvSpPr>
          <p:nvPr/>
        </p:nvSpPr>
        <p:spPr bwMode="auto">
          <a:xfrm>
            <a:off x="1524000" y="2895600"/>
            <a:ext cx="1295400" cy="1219200"/>
          </a:xfrm>
          <a:prstGeom prst="ellipse">
            <a:avLst/>
          </a:prstGeom>
          <a:gradFill rotWithShape="0">
            <a:gsLst>
              <a:gs pos="0">
                <a:schemeClr val="bg1"/>
              </a:gs>
              <a:gs pos="100000">
                <a:srgbClr val="FFFFFF"/>
              </a:gs>
            </a:gsLst>
            <a:lin ang="5400000" scaled="1"/>
          </a:gradFill>
          <a:ln w="28575">
            <a:round/>
            <a:headEnd/>
            <a:tailEnd/>
          </a:ln>
          <a:effectLst/>
          <a:scene3d>
            <a:camera prst="legacyObliqueBottomLeft"/>
            <a:lightRig rig="legacyFlat3" dir="t"/>
          </a:scene3d>
          <a:sp3d extrusionH="430200" prstMaterial="legacyMatte">
            <a:bevelT w="13500" h="13500" prst="angle"/>
            <a:bevelB w="13500" h="13500" prst="angle"/>
            <a:extrusionClr>
              <a:schemeClr val="bg1"/>
            </a:extrusionClr>
          </a:sp3d>
        </p:spPr>
        <p:txBody>
          <a:bodyPr wrap="none" anchor="ctr">
            <a:flatTx/>
          </a:bodyPr>
          <a:lstStyle/>
          <a:p>
            <a:pPr algn="ctr">
              <a:lnSpc>
                <a:spcPct val="100000"/>
              </a:lnSpc>
            </a:pPr>
            <a:r>
              <a:rPr lang="en-US" sz="4800">
                <a:solidFill>
                  <a:srgbClr val="6600CC"/>
                </a:solidFill>
              </a:rPr>
              <a:t>God</a:t>
            </a:r>
          </a:p>
        </p:txBody>
      </p:sp>
      <p:sp>
        <p:nvSpPr>
          <p:cNvPr id="771080" name="AutoShape 8"/>
          <p:cNvSpPr>
            <a:spLocks noChangeArrowheads="1"/>
          </p:cNvSpPr>
          <p:nvPr/>
        </p:nvSpPr>
        <p:spPr bwMode="auto">
          <a:xfrm>
            <a:off x="5732463" y="3011488"/>
            <a:ext cx="3048000" cy="1255712"/>
          </a:xfrm>
          <a:prstGeom prst="roundRect">
            <a:avLst>
              <a:gd name="adj" fmla="val 16667"/>
            </a:avLst>
          </a:prstGeom>
          <a:noFill/>
          <a:ln w="9525">
            <a:noFill/>
            <a:round/>
            <a:headEnd/>
            <a:tailEnd/>
          </a:ln>
          <a:effectLst/>
        </p:spPr>
        <p:txBody>
          <a:bodyPr wrap="none" anchor="ctr"/>
          <a:lstStyle/>
          <a:p>
            <a:pPr>
              <a:lnSpc>
                <a:spcPct val="80000"/>
              </a:lnSpc>
            </a:pPr>
            <a:r>
              <a:rPr lang="en-US" sz="2800" b="1">
                <a:solidFill>
                  <a:srgbClr val="800080"/>
                </a:solidFill>
                <a:latin typeface="Arial Black" pitchFamily="34" charset="0"/>
              </a:rPr>
              <a:t>Dual</a:t>
            </a:r>
          </a:p>
          <a:p>
            <a:pPr>
              <a:lnSpc>
                <a:spcPct val="80000"/>
              </a:lnSpc>
            </a:pPr>
            <a:r>
              <a:rPr lang="en-US" sz="2800" b="1">
                <a:solidFill>
                  <a:srgbClr val="800080"/>
                </a:solidFill>
                <a:latin typeface="Arial Black" pitchFamily="34" charset="0"/>
              </a:rPr>
              <a:t>Characteristics</a:t>
            </a:r>
          </a:p>
        </p:txBody>
      </p:sp>
      <p:sp>
        <p:nvSpPr>
          <p:cNvPr id="771081" name="Text Box 9"/>
          <p:cNvSpPr txBox="1">
            <a:spLocks noChangeArrowheads="1"/>
          </p:cNvSpPr>
          <p:nvPr/>
        </p:nvSpPr>
        <p:spPr bwMode="auto">
          <a:xfrm>
            <a:off x="134938" y="3144838"/>
            <a:ext cx="1227137" cy="873125"/>
          </a:xfrm>
          <a:prstGeom prst="rect">
            <a:avLst/>
          </a:prstGeom>
          <a:noFill/>
          <a:ln w="9525">
            <a:noFill/>
            <a:miter lim="800000"/>
            <a:headEnd/>
            <a:tailEnd/>
          </a:ln>
          <a:effectLst/>
        </p:spPr>
        <p:txBody>
          <a:bodyPr wrap="none">
            <a:spAutoFit/>
          </a:bodyPr>
          <a:lstStyle/>
          <a:p>
            <a:pPr>
              <a:lnSpc>
                <a:spcPct val="80000"/>
              </a:lnSpc>
            </a:pPr>
            <a:r>
              <a:rPr lang="en-US" sz="3200">
                <a:solidFill>
                  <a:srgbClr val="800080"/>
                </a:solidFill>
              </a:rPr>
              <a:t>First</a:t>
            </a:r>
          </a:p>
          <a:p>
            <a:pPr>
              <a:lnSpc>
                <a:spcPct val="80000"/>
              </a:lnSpc>
            </a:pPr>
            <a:r>
              <a:rPr lang="en-US" sz="3200">
                <a:solidFill>
                  <a:srgbClr val="800080"/>
                </a:solidFill>
              </a:rPr>
              <a:t>Cause</a:t>
            </a:r>
          </a:p>
        </p:txBody>
      </p:sp>
      <p:sp>
        <p:nvSpPr>
          <p:cNvPr id="771106" name="Text Box 34"/>
          <p:cNvSpPr txBox="1">
            <a:spLocks noChangeArrowheads="1"/>
          </p:cNvSpPr>
          <p:nvPr/>
        </p:nvSpPr>
        <p:spPr bwMode="auto">
          <a:xfrm>
            <a:off x="3560763" y="2667000"/>
            <a:ext cx="1371600" cy="519113"/>
          </a:xfrm>
          <a:prstGeom prst="rect">
            <a:avLst/>
          </a:prstGeom>
          <a:noFill/>
          <a:ln w="9525">
            <a:noFill/>
            <a:miter lim="800000"/>
            <a:headEnd/>
            <a:tailEnd/>
          </a:ln>
          <a:effectLst/>
        </p:spPr>
        <p:txBody>
          <a:bodyPr>
            <a:spAutoFit/>
          </a:bodyPr>
          <a:lstStyle/>
          <a:p>
            <a:pPr algn="ctr">
              <a:lnSpc>
                <a:spcPct val="100000"/>
              </a:lnSpc>
              <a:spcBef>
                <a:spcPct val="50000"/>
              </a:spcBef>
            </a:pPr>
            <a:r>
              <a:rPr lang="en-US" sz="2800">
                <a:solidFill>
                  <a:srgbClr val="0000FF"/>
                </a:solidFill>
              </a:rPr>
              <a:t>Original</a:t>
            </a:r>
          </a:p>
        </p:txBody>
      </p:sp>
      <p:sp>
        <p:nvSpPr>
          <p:cNvPr id="771107" name="Text Box 35"/>
          <p:cNvSpPr txBox="1">
            <a:spLocks noChangeArrowheads="1"/>
          </p:cNvSpPr>
          <p:nvPr/>
        </p:nvSpPr>
        <p:spPr bwMode="auto">
          <a:xfrm>
            <a:off x="3560763" y="3657600"/>
            <a:ext cx="1371600" cy="519113"/>
          </a:xfrm>
          <a:prstGeom prst="rect">
            <a:avLst/>
          </a:prstGeom>
          <a:noFill/>
          <a:ln w="9525">
            <a:noFill/>
            <a:miter lim="800000"/>
            <a:headEnd/>
            <a:tailEnd/>
          </a:ln>
          <a:effectLst/>
        </p:spPr>
        <p:txBody>
          <a:bodyPr>
            <a:spAutoFit/>
          </a:bodyPr>
          <a:lstStyle/>
          <a:p>
            <a:pPr algn="ctr">
              <a:lnSpc>
                <a:spcPct val="100000"/>
              </a:lnSpc>
              <a:spcBef>
                <a:spcPct val="50000"/>
              </a:spcBef>
            </a:pPr>
            <a:r>
              <a:rPr lang="en-US" sz="2800">
                <a:solidFill>
                  <a:srgbClr val="6600CC"/>
                </a:solidFill>
              </a:rPr>
              <a:t>Original</a:t>
            </a:r>
          </a:p>
        </p:txBody>
      </p:sp>
      <p:grpSp>
        <p:nvGrpSpPr>
          <p:cNvPr id="771108" name="Group 36"/>
          <p:cNvGrpSpPr>
            <a:grpSpLocks/>
          </p:cNvGrpSpPr>
          <p:nvPr/>
        </p:nvGrpSpPr>
        <p:grpSpPr bwMode="auto">
          <a:xfrm>
            <a:off x="2670175" y="933450"/>
            <a:ext cx="609600" cy="1066800"/>
            <a:chOff x="1682" y="576"/>
            <a:chExt cx="384" cy="672"/>
          </a:xfrm>
        </p:grpSpPr>
        <p:sp>
          <p:nvSpPr>
            <p:cNvPr id="771109" name="Line 37"/>
            <p:cNvSpPr>
              <a:spLocks noChangeShapeType="1"/>
            </p:cNvSpPr>
            <p:nvPr/>
          </p:nvSpPr>
          <p:spPr bwMode="auto">
            <a:xfrm rot="353489" flipV="1">
              <a:off x="1682" y="576"/>
              <a:ext cx="384" cy="240"/>
            </a:xfrm>
            <a:prstGeom prst="line">
              <a:avLst/>
            </a:prstGeom>
            <a:noFill/>
            <a:ln w="57150">
              <a:solidFill>
                <a:srgbClr val="800080"/>
              </a:solidFill>
              <a:round/>
              <a:headEnd/>
              <a:tailEnd/>
            </a:ln>
            <a:effectLst/>
          </p:spPr>
          <p:txBody>
            <a:bodyPr/>
            <a:lstStyle/>
            <a:p>
              <a:endParaRPr lang="en-US"/>
            </a:p>
          </p:txBody>
        </p:sp>
        <p:sp>
          <p:nvSpPr>
            <p:cNvPr id="771110" name="Line 38"/>
            <p:cNvSpPr>
              <a:spLocks noChangeShapeType="1"/>
            </p:cNvSpPr>
            <p:nvPr/>
          </p:nvSpPr>
          <p:spPr bwMode="auto">
            <a:xfrm rot="-367102" flipH="1" flipV="1">
              <a:off x="1682" y="1008"/>
              <a:ext cx="384" cy="240"/>
            </a:xfrm>
            <a:prstGeom prst="line">
              <a:avLst/>
            </a:prstGeom>
            <a:noFill/>
            <a:ln w="57150">
              <a:solidFill>
                <a:srgbClr val="800080"/>
              </a:solidFill>
              <a:round/>
              <a:headEnd/>
              <a:tailEnd/>
            </a:ln>
            <a:effectLst/>
          </p:spPr>
          <p:txBody>
            <a:bodyPr/>
            <a:lstStyle/>
            <a:p>
              <a:endParaRPr lang="en-US"/>
            </a:p>
          </p:txBody>
        </p:sp>
      </p:grpSp>
      <p:sp>
        <p:nvSpPr>
          <p:cNvPr id="771111" name="AutoShape 39"/>
          <p:cNvSpPr>
            <a:spLocks noChangeArrowheads="1"/>
          </p:cNvSpPr>
          <p:nvPr/>
        </p:nvSpPr>
        <p:spPr bwMode="auto">
          <a:xfrm>
            <a:off x="5715000" y="877888"/>
            <a:ext cx="3276600" cy="1255712"/>
          </a:xfrm>
          <a:prstGeom prst="roundRect">
            <a:avLst>
              <a:gd name="adj" fmla="val 16667"/>
            </a:avLst>
          </a:prstGeom>
          <a:noFill/>
          <a:ln w="9525">
            <a:noFill/>
            <a:round/>
            <a:headEnd/>
            <a:tailEnd/>
          </a:ln>
          <a:effectLst/>
        </p:spPr>
        <p:txBody>
          <a:bodyPr wrap="none" anchor="ctr"/>
          <a:lstStyle/>
          <a:p>
            <a:pPr>
              <a:lnSpc>
                <a:spcPct val="80000"/>
              </a:lnSpc>
            </a:pPr>
            <a:r>
              <a:rPr lang="en-US" sz="2800" b="1">
                <a:solidFill>
                  <a:srgbClr val="800080"/>
                </a:solidFill>
                <a:latin typeface="Arial Black" pitchFamily="34" charset="0"/>
              </a:rPr>
              <a:t>Dual</a:t>
            </a:r>
          </a:p>
          <a:p>
            <a:pPr>
              <a:lnSpc>
                <a:spcPct val="80000"/>
              </a:lnSpc>
            </a:pPr>
            <a:r>
              <a:rPr lang="en-US" sz="2800" b="1">
                <a:solidFill>
                  <a:srgbClr val="800080"/>
                </a:solidFill>
                <a:latin typeface="Arial Black" pitchFamily="34" charset="0"/>
              </a:rPr>
              <a:t>Characteristics</a:t>
            </a:r>
          </a:p>
        </p:txBody>
      </p:sp>
      <p:sp>
        <p:nvSpPr>
          <p:cNvPr id="771112" name="AutoShape 40"/>
          <p:cNvSpPr>
            <a:spLocks noChangeArrowheads="1"/>
          </p:cNvSpPr>
          <p:nvPr/>
        </p:nvSpPr>
        <p:spPr bwMode="auto">
          <a:xfrm>
            <a:off x="2971800" y="857250"/>
            <a:ext cx="2514600" cy="533400"/>
          </a:xfrm>
          <a:prstGeom prst="roundRect">
            <a:avLst>
              <a:gd name="adj" fmla="val 16667"/>
            </a:avLst>
          </a:prstGeom>
          <a:gradFill rotWithShape="0">
            <a:gsLst>
              <a:gs pos="0">
                <a:schemeClr val="bg1"/>
              </a:gs>
              <a:gs pos="100000">
                <a:srgbClr val="FFCCCC"/>
              </a:gs>
            </a:gsLst>
            <a:path path="shape">
              <a:fillToRect l="50000" t="50000" r="50000" b="50000"/>
            </a:path>
          </a:gradFill>
          <a:ln w="9525">
            <a:solidFill>
              <a:srgbClr val="FF9966"/>
            </a:solidFill>
            <a:round/>
            <a:headEnd/>
            <a:tailEnd/>
          </a:ln>
          <a:effectLst/>
        </p:spPr>
        <p:txBody>
          <a:bodyPr wrap="none" anchor="ctr"/>
          <a:lstStyle/>
          <a:p>
            <a:pPr algn="ctr">
              <a:lnSpc>
                <a:spcPct val="100000"/>
              </a:lnSpc>
            </a:pPr>
            <a:r>
              <a:rPr lang="en-US" sz="2800" b="1">
                <a:solidFill>
                  <a:srgbClr val="0000FF"/>
                </a:solidFill>
                <a:latin typeface="Arial Narrow" pitchFamily="34" charset="0"/>
              </a:rPr>
              <a:t>(</a:t>
            </a:r>
            <a:r>
              <a:rPr lang="en-US" sz="2800">
                <a:solidFill>
                  <a:srgbClr val="0000FF"/>
                </a:solidFill>
              </a:rPr>
              <a:t>Original</a:t>
            </a:r>
            <a:r>
              <a:rPr lang="en-US" sz="2800" b="1">
                <a:solidFill>
                  <a:srgbClr val="0000FF"/>
                </a:solidFill>
                <a:latin typeface="Arial Narrow" pitchFamily="34" charset="0"/>
              </a:rPr>
              <a:t>)</a:t>
            </a:r>
            <a:r>
              <a:rPr lang="en-US" sz="3200" b="1">
                <a:solidFill>
                  <a:srgbClr val="0000FF"/>
                </a:solidFill>
                <a:latin typeface="Arial Narrow" pitchFamily="34" charset="0"/>
              </a:rPr>
              <a:t> </a:t>
            </a:r>
            <a:r>
              <a:rPr lang="en-US" sz="3200">
                <a:solidFill>
                  <a:srgbClr val="0000FF"/>
                </a:solidFill>
              </a:rPr>
              <a:t>Yang</a:t>
            </a:r>
          </a:p>
        </p:txBody>
      </p:sp>
      <p:sp>
        <p:nvSpPr>
          <p:cNvPr id="771113" name="AutoShape 41"/>
          <p:cNvSpPr>
            <a:spLocks noChangeArrowheads="1"/>
          </p:cNvSpPr>
          <p:nvPr/>
        </p:nvSpPr>
        <p:spPr bwMode="auto">
          <a:xfrm>
            <a:off x="2971800" y="1543050"/>
            <a:ext cx="2514600" cy="533400"/>
          </a:xfrm>
          <a:prstGeom prst="roundRect">
            <a:avLst>
              <a:gd name="adj" fmla="val 16667"/>
            </a:avLst>
          </a:prstGeom>
          <a:gradFill rotWithShape="0">
            <a:gsLst>
              <a:gs pos="0">
                <a:schemeClr val="bg1"/>
              </a:gs>
              <a:gs pos="100000">
                <a:srgbClr val="99FF99"/>
              </a:gs>
            </a:gsLst>
            <a:path path="shape">
              <a:fillToRect l="50000" t="50000" r="50000" b="50000"/>
            </a:path>
          </a:gradFill>
          <a:ln w="19050">
            <a:solidFill>
              <a:srgbClr val="33CC33"/>
            </a:solidFill>
            <a:round/>
            <a:headEnd/>
            <a:tailEnd/>
          </a:ln>
          <a:effectLst/>
        </p:spPr>
        <p:txBody>
          <a:bodyPr wrap="none" anchor="ctr"/>
          <a:lstStyle/>
          <a:p>
            <a:pPr algn="ctr">
              <a:lnSpc>
                <a:spcPct val="100000"/>
              </a:lnSpc>
            </a:pPr>
            <a:r>
              <a:rPr lang="en-US" sz="3200" b="1">
                <a:solidFill>
                  <a:srgbClr val="6600CC"/>
                </a:solidFill>
                <a:latin typeface="Arial Narrow" pitchFamily="34" charset="0"/>
              </a:rPr>
              <a:t>(</a:t>
            </a:r>
            <a:r>
              <a:rPr lang="en-US" sz="2800">
                <a:solidFill>
                  <a:srgbClr val="6600CC"/>
                </a:solidFill>
              </a:rPr>
              <a:t>Original</a:t>
            </a:r>
            <a:r>
              <a:rPr lang="en-US" sz="3200" b="1">
                <a:solidFill>
                  <a:srgbClr val="6600CC"/>
                </a:solidFill>
                <a:latin typeface="Arial Narrow" pitchFamily="34" charset="0"/>
              </a:rPr>
              <a:t>) </a:t>
            </a:r>
            <a:r>
              <a:rPr lang="en-US" sz="3200">
                <a:solidFill>
                  <a:srgbClr val="6600CC"/>
                </a:solidFill>
              </a:rPr>
              <a:t>Yin</a:t>
            </a:r>
          </a:p>
        </p:txBody>
      </p:sp>
      <p:sp>
        <p:nvSpPr>
          <p:cNvPr id="771115" name="Oval 43"/>
          <p:cNvSpPr>
            <a:spLocks noChangeArrowheads="1"/>
          </p:cNvSpPr>
          <p:nvPr/>
        </p:nvSpPr>
        <p:spPr bwMode="auto">
          <a:xfrm>
            <a:off x="1524000" y="781050"/>
            <a:ext cx="1295400" cy="1219200"/>
          </a:xfrm>
          <a:prstGeom prst="ellipse">
            <a:avLst/>
          </a:prstGeom>
          <a:gradFill rotWithShape="0">
            <a:gsLst>
              <a:gs pos="0">
                <a:schemeClr val="bg1"/>
              </a:gs>
              <a:gs pos="100000">
                <a:srgbClr val="FFFFFF"/>
              </a:gs>
            </a:gsLst>
            <a:lin ang="5400000" scaled="1"/>
          </a:gradFill>
          <a:ln w="28575">
            <a:round/>
            <a:headEnd/>
            <a:tailEnd/>
          </a:ln>
          <a:effectLst/>
          <a:scene3d>
            <a:camera prst="legacyObliqueBottomLeft"/>
            <a:lightRig rig="legacyFlat3" dir="t"/>
          </a:scene3d>
          <a:sp3d extrusionH="430200" prstMaterial="legacyMatte">
            <a:bevelT w="13500" h="13500" prst="angle"/>
            <a:bevelB w="13500" h="13500" prst="angle"/>
            <a:extrusionClr>
              <a:schemeClr val="bg1"/>
            </a:extrusionClr>
          </a:sp3d>
        </p:spPr>
        <p:txBody>
          <a:bodyPr wrap="none" anchor="ctr">
            <a:flatTx/>
          </a:bodyPr>
          <a:lstStyle/>
          <a:p>
            <a:pPr algn="ctr">
              <a:lnSpc>
                <a:spcPct val="100000"/>
              </a:lnSpc>
            </a:pPr>
            <a:r>
              <a:rPr lang="en-US" sz="4800">
                <a:solidFill>
                  <a:srgbClr val="6600CC"/>
                </a:solidFill>
              </a:rPr>
              <a:t>God</a:t>
            </a:r>
          </a:p>
        </p:txBody>
      </p:sp>
      <p:sp>
        <p:nvSpPr>
          <p:cNvPr id="771116" name="Text Box 44"/>
          <p:cNvSpPr txBox="1">
            <a:spLocks noChangeArrowheads="1"/>
          </p:cNvSpPr>
          <p:nvPr/>
        </p:nvSpPr>
        <p:spPr bwMode="auto">
          <a:xfrm>
            <a:off x="127000" y="1068388"/>
            <a:ext cx="1227138" cy="873125"/>
          </a:xfrm>
          <a:prstGeom prst="rect">
            <a:avLst/>
          </a:prstGeom>
          <a:noFill/>
          <a:ln w="9525">
            <a:noFill/>
            <a:miter lim="800000"/>
            <a:headEnd/>
            <a:tailEnd/>
          </a:ln>
          <a:effectLst/>
        </p:spPr>
        <p:txBody>
          <a:bodyPr wrap="none">
            <a:spAutoFit/>
          </a:bodyPr>
          <a:lstStyle/>
          <a:p>
            <a:pPr>
              <a:lnSpc>
                <a:spcPct val="80000"/>
              </a:lnSpc>
            </a:pPr>
            <a:r>
              <a:rPr lang="en-US" sz="3200">
                <a:solidFill>
                  <a:srgbClr val="800080"/>
                </a:solidFill>
              </a:rPr>
              <a:t>First</a:t>
            </a:r>
          </a:p>
          <a:p>
            <a:pPr>
              <a:lnSpc>
                <a:spcPct val="80000"/>
              </a:lnSpc>
            </a:pPr>
            <a:r>
              <a:rPr lang="en-US" sz="3200">
                <a:solidFill>
                  <a:srgbClr val="800080"/>
                </a:solidFill>
              </a:rPr>
              <a:t>Cause</a:t>
            </a:r>
          </a:p>
        </p:txBody>
      </p:sp>
      <p:sp>
        <p:nvSpPr>
          <p:cNvPr id="771119" name="WordArt 47"/>
          <p:cNvSpPr>
            <a:spLocks noChangeArrowheads="1" noChangeShapeType="1" noTextEdit="1"/>
          </p:cNvSpPr>
          <p:nvPr/>
        </p:nvSpPr>
        <p:spPr bwMode="auto">
          <a:xfrm>
            <a:off x="5524500" y="1085850"/>
            <a:ext cx="190500" cy="762000"/>
          </a:xfrm>
          <a:prstGeom prst="rect">
            <a:avLst/>
          </a:prstGeom>
        </p:spPr>
        <p:txBody>
          <a:bodyPr wrap="none" fromWordArt="1">
            <a:prstTxWarp prst="textPlain">
              <a:avLst>
                <a:gd name="adj" fmla="val 50000"/>
              </a:avLst>
            </a:prstTxWarp>
          </a:bodyPr>
          <a:lstStyle/>
          <a:p>
            <a:pPr algn="ctr"/>
            <a:r>
              <a:rPr lang="en-US" sz="5400" b="1" kern="10">
                <a:ln w="9525">
                  <a:noFill/>
                  <a:round/>
                  <a:headEnd/>
                  <a:tailEnd/>
                </a:ln>
                <a:solidFill>
                  <a:srgbClr val="800080"/>
                </a:solidFill>
                <a:latin typeface="Palatino Linotype"/>
              </a:rPr>
              <a:t>]</a:t>
            </a:r>
          </a:p>
        </p:txBody>
      </p:sp>
      <p:sp>
        <p:nvSpPr>
          <p:cNvPr id="771121" name="WordArt 49"/>
          <p:cNvSpPr>
            <a:spLocks noChangeArrowheads="1" noChangeShapeType="1" noTextEdit="1"/>
          </p:cNvSpPr>
          <p:nvPr/>
        </p:nvSpPr>
        <p:spPr bwMode="auto">
          <a:xfrm>
            <a:off x="5524500" y="3086100"/>
            <a:ext cx="190500" cy="990600"/>
          </a:xfrm>
          <a:prstGeom prst="rect">
            <a:avLst/>
          </a:prstGeom>
        </p:spPr>
        <p:txBody>
          <a:bodyPr wrap="none" fromWordArt="1">
            <a:prstTxWarp prst="textPlain">
              <a:avLst>
                <a:gd name="adj" fmla="val 50000"/>
              </a:avLst>
            </a:prstTxWarp>
          </a:bodyPr>
          <a:lstStyle/>
          <a:p>
            <a:pPr algn="ctr"/>
            <a:r>
              <a:rPr lang="en-US" sz="5400" b="1" kern="10">
                <a:ln w="9525">
                  <a:noFill/>
                  <a:round/>
                  <a:headEnd/>
                  <a:tailEnd/>
                </a:ln>
                <a:solidFill>
                  <a:srgbClr val="800080"/>
                </a:solidFill>
                <a:latin typeface="Palatino Linotype"/>
              </a:rPr>
              <a: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71090"/>
                                        </p:tgtEl>
                                        <p:attrNameLst>
                                          <p:attrName>style.visibility</p:attrName>
                                        </p:attrNameLst>
                                      </p:cBhvr>
                                      <p:to>
                                        <p:strVal val="visible"/>
                                      </p:to>
                                    </p:set>
                                    <p:animEffect transition="in" filter="barn(outVertical)">
                                      <p:cBhvr>
                                        <p:cTn id="7" dur="500"/>
                                        <p:tgtEl>
                                          <p:spTgt spid="771090"/>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1" nodeType="clickEffect">
                                  <p:stCondLst>
                                    <p:cond delay="0"/>
                                  </p:stCondLst>
                                  <p:iterate type="wd">
                                    <p:tmPct val="0"/>
                                  </p:iterate>
                                  <p:childTnLst>
                                    <p:set>
                                      <p:cBhvr>
                                        <p:cTn id="11" dur="1" fill="hold">
                                          <p:stCondLst>
                                            <p:cond delay="0"/>
                                          </p:stCondLst>
                                        </p:cTn>
                                        <p:tgtEl>
                                          <p:spTgt spid="771106"/>
                                        </p:tgtEl>
                                        <p:attrNameLst>
                                          <p:attrName>style.visibility</p:attrName>
                                        </p:attrNameLst>
                                      </p:cBhvr>
                                      <p:to>
                                        <p:strVal val="visible"/>
                                      </p:to>
                                    </p:set>
                                    <p:anim calcmode="lin" valueType="num">
                                      <p:cBhvr>
                                        <p:cTn id="12" dur="500" fill="hold"/>
                                        <p:tgtEl>
                                          <p:spTgt spid="771106"/>
                                        </p:tgtEl>
                                        <p:attrNameLst>
                                          <p:attrName>ppt_w</p:attrName>
                                        </p:attrNameLst>
                                      </p:cBhvr>
                                      <p:tavLst>
                                        <p:tav tm="0">
                                          <p:val>
                                            <p:fltVal val="0"/>
                                          </p:val>
                                        </p:tav>
                                        <p:tav tm="100000">
                                          <p:val>
                                            <p:strVal val="#ppt_w"/>
                                          </p:val>
                                        </p:tav>
                                      </p:tavLst>
                                    </p:anim>
                                    <p:anim calcmode="lin" valueType="num">
                                      <p:cBhvr>
                                        <p:cTn id="13" dur="500" fill="hold"/>
                                        <p:tgtEl>
                                          <p:spTgt spid="771106"/>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771107"/>
                                        </p:tgtEl>
                                        <p:attrNameLst>
                                          <p:attrName>style.visibility</p:attrName>
                                        </p:attrNameLst>
                                      </p:cBhvr>
                                      <p:to>
                                        <p:strVal val="visible"/>
                                      </p:to>
                                    </p:set>
                                    <p:anim calcmode="lin" valueType="num">
                                      <p:cBhvr>
                                        <p:cTn id="18" dur="500" fill="hold"/>
                                        <p:tgtEl>
                                          <p:spTgt spid="771107"/>
                                        </p:tgtEl>
                                        <p:attrNameLst>
                                          <p:attrName>ppt_w</p:attrName>
                                        </p:attrNameLst>
                                      </p:cBhvr>
                                      <p:tavLst>
                                        <p:tav tm="0">
                                          <p:val>
                                            <p:fltVal val="0"/>
                                          </p:val>
                                        </p:tav>
                                        <p:tav tm="100000">
                                          <p:val>
                                            <p:strVal val="#ppt_w"/>
                                          </p:val>
                                        </p:tav>
                                      </p:tavLst>
                                    </p:anim>
                                    <p:anim calcmode="lin" valueType="num">
                                      <p:cBhvr>
                                        <p:cTn id="19" dur="500" fill="hold"/>
                                        <p:tgtEl>
                                          <p:spTgt spid="77110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1090" grpId="0" autoUpdateAnimBg="0"/>
      <p:bldP spid="771106" grpId="1"/>
      <p:bldP spid="77110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AAB9FF"/>
            </a:gs>
            <a:gs pos="100000">
              <a:schemeClr val="bg1"/>
            </a:gs>
          </a:gsLst>
          <a:lin ang="5400000" scaled="1"/>
        </a:gradFill>
        <a:effectLst/>
      </p:bgPr>
    </p:bg>
    <p:spTree>
      <p:nvGrpSpPr>
        <p:cNvPr id="1" name=""/>
        <p:cNvGrpSpPr/>
        <p:nvPr/>
      </p:nvGrpSpPr>
      <p:grpSpPr>
        <a:xfrm>
          <a:off x="0" y="0"/>
          <a:ext cx="0" cy="0"/>
          <a:chOff x="0" y="0"/>
          <a:chExt cx="0" cy="0"/>
        </a:xfrm>
      </p:grpSpPr>
      <p:sp>
        <p:nvSpPr>
          <p:cNvPr id="787458" name="Rectangle 2"/>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87461" name="Text Box 5"/>
          <p:cNvSpPr txBox="1">
            <a:spLocks noChangeArrowheads="1"/>
          </p:cNvSpPr>
          <p:nvPr/>
        </p:nvSpPr>
        <p:spPr bwMode="auto">
          <a:xfrm>
            <a:off x="207963" y="0"/>
            <a:ext cx="706437" cy="519113"/>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2800" u="sng" dirty="0"/>
              <a:t>(3)</a:t>
            </a:r>
          </a:p>
        </p:txBody>
      </p:sp>
      <p:grpSp>
        <p:nvGrpSpPr>
          <p:cNvPr id="787486" name="Group 30"/>
          <p:cNvGrpSpPr>
            <a:grpSpLocks/>
          </p:cNvGrpSpPr>
          <p:nvPr/>
        </p:nvGrpSpPr>
        <p:grpSpPr bwMode="auto">
          <a:xfrm>
            <a:off x="738188" y="0"/>
            <a:ext cx="8253412" cy="900113"/>
            <a:chOff x="465" y="0"/>
            <a:chExt cx="5199" cy="567"/>
          </a:xfrm>
        </p:grpSpPr>
        <p:sp>
          <p:nvSpPr>
            <p:cNvPr id="787460" name="Text Box 4"/>
            <p:cNvSpPr txBox="1">
              <a:spLocks noChangeArrowheads="1"/>
            </p:cNvSpPr>
            <p:nvPr/>
          </p:nvSpPr>
          <p:spPr bwMode="auto">
            <a:xfrm>
              <a:off x="465" y="0"/>
              <a:ext cx="5199" cy="327"/>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2800" u="sng" dirty="0"/>
                <a:t>Relationship between God’s original internal nature </a:t>
              </a:r>
            </a:p>
          </p:txBody>
        </p:sp>
        <p:sp>
          <p:nvSpPr>
            <p:cNvPr id="787462" name="Text Box 6"/>
            <p:cNvSpPr txBox="1">
              <a:spLocks noChangeArrowheads="1"/>
            </p:cNvSpPr>
            <p:nvPr/>
          </p:nvSpPr>
          <p:spPr bwMode="auto">
            <a:xfrm>
              <a:off x="465" y="240"/>
              <a:ext cx="1839" cy="327"/>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2800" u="sng"/>
                <a:t>and external form, </a:t>
              </a:r>
            </a:p>
          </p:txBody>
        </p:sp>
      </p:grpSp>
      <p:sp>
        <p:nvSpPr>
          <p:cNvPr id="787463" name="Freeform 7"/>
          <p:cNvSpPr>
            <a:spLocks/>
          </p:cNvSpPr>
          <p:nvPr/>
        </p:nvSpPr>
        <p:spPr bwMode="auto">
          <a:xfrm rot="5437268" flipH="1" flipV="1">
            <a:off x="3009900" y="279400"/>
            <a:ext cx="3190875" cy="4505325"/>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9999"/>
              </a:gs>
              <a:gs pos="100000">
                <a:srgbClr val="FFE3E3"/>
              </a:gs>
            </a:gsLst>
            <a:lin ang="0" scaled="1"/>
          </a:gradFill>
          <a:ln w="9525" cmpd="sng">
            <a:solidFill>
              <a:srgbClr val="FFCCCC"/>
            </a:solidFill>
            <a:prstDash val="solid"/>
            <a:round/>
            <a:headEnd/>
            <a:tailEnd/>
          </a:ln>
        </p:spPr>
        <p:txBody>
          <a:bodyPr/>
          <a:lstStyle/>
          <a:p>
            <a:endParaRPr lang="en-US"/>
          </a:p>
        </p:txBody>
      </p:sp>
      <p:sp>
        <p:nvSpPr>
          <p:cNvPr id="787464" name="Rectangle 8"/>
          <p:cNvSpPr>
            <a:spLocks noChangeArrowheads="1"/>
          </p:cNvSpPr>
          <p:nvPr/>
        </p:nvSpPr>
        <p:spPr bwMode="auto">
          <a:xfrm>
            <a:off x="2794000" y="1627188"/>
            <a:ext cx="1608138" cy="1187450"/>
          </a:xfrm>
          <a:prstGeom prst="rect">
            <a:avLst/>
          </a:prstGeom>
          <a:noFill/>
          <a:ln w="9525">
            <a:noFill/>
            <a:miter lim="800000"/>
            <a:headEnd/>
            <a:tailEnd/>
          </a:ln>
          <a:effectLst>
            <a:outerShdw dist="28398" dir="1593903" algn="ctr" rotWithShape="0">
              <a:schemeClr val="bg1"/>
            </a:outerShdw>
          </a:effectLst>
        </p:spPr>
        <p:txBody>
          <a:bodyPr>
            <a:spAutoFit/>
          </a:bodyPr>
          <a:lstStyle/>
          <a:p>
            <a:pPr algn="r"/>
            <a:r>
              <a:rPr lang="en-US" sz="3200" dirty="0">
                <a:solidFill>
                  <a:srgbClr val="660066"/>
                </a:solidFill>
              </a:rPr>
              <a:t>Original</a:t>
            </a:r>
          </a:p>
          <a:p>
            <a:pPr algn="r"/>
            <a:r>
              <a:rPr lang="en-US" sz="3200" dirty="0">
                <a:solidFill>
                  <a:srgbClr val="660066"/>
                </a:solidFill>
              </a:rPr>
              <a:t>internal</a:t>
            </a:r>
          </a:p>
          <a:p>
            <a:pPr algn="r"/>
            <a:r>
              <a:rPr lang="en-US" sz="3200" dirty="0">
                <a:solidFill>
                  <a:srgbClr val="660066"/>
                </a:solidFill>
              </a:rPr>
              <a:t>nature</a:t>
            </a:r>
          </a:p>
        </p:txBody>
      </p:sp>
      <p:sp>
        <p:nvSpPr>
          <p:cNvPr id="787465" name="Freeform 9"/>
          <p:cNvSpPr>
            <a:spLocks/>
          </p:cNvSpPr>
          <p:nvPr/>
        </p:nvSpPr>
        <p:spPr bwMode="auto">
          <a:xfrm rot="5435238" flipH="1" flipV="1">
            <a:off x="3105944" y="1581944"/>
            <a:ext cx="2932112" cy="457200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33CC33"/>
              </a:gs>
              <a:gs pos="100000">
                <a:srgbClr val="D9FFB3"/>
              </a:gs>
            </a:gsLst>
            <a:lin ang="0" scaled="1"/>
          </a:gradFill>
          <a:ln w="3175" cmpd="sng">
            <a:solidFill>
              <a:srgbClr val="99FF33"/>
            </a:solidFill>
            <a:prstDash val="solid"/>
            <a:round/>
            <a:headEnd/>
            <a:tailEnd/>
          </a:ln>
        </p:spPr>
        <p:txBody>
          <a:bodyPr/>
          <a:lstStyle/>
          <a:p>
            <a:endParaRPr lang="en-US"/>
          </a:p>
        </p:txBody>
      </p:sp>
      <p:sp>
        <p:nvSpPr>
          <p:cNvPr id="787466" name="Rectangle 10"/>
          <p:cNvSpPr>
            <a:spLocks noChangeArrowheads="1"/>
          </p:cNvSpPr>
          <p:nvPr/>
        </p:nvSpPr>
        <p:spPr bwMode="auto">
          <a:xfrm>
            <a:off x="2819400" y="3841750"/>
            <a:ext cx="1633538" cy="1187450"/>
          </a:xfrm>
          <a:prstGeom prst="rect">
            <a:avLst/>
          </a:prstGeom>
          <a:noFill/>
          <a:ln w="9525">
            <a:noFill/>
            <a:miter lim="800000"/>
            <a:headEnd/>
            <a:tailEnd/>
          </a:ln>
          <a:effectLst>
            <a:outerShdw dist="28398" dir="1593903" algn="ctr" rotWithShape="0">
              <a:schemeClr val="bg1"/>
            </a:outerShdw>
          </a:effectLst>
        </p:spPr>
        <p:txBody>
          <a:bodyPr>
            <a:spAutoFit/>
          </a:bodyPr>
          <a:lstStyle/>
          <a:p>
            <a:pPr algn="r"/>
            <a:r>
              <a:rPr lang="en-US" sz="3200" dirty="0">
                <a:solidFill>
                  <a:srgbClr val="003300"/>
                </a:solidFill>
              </a:rPr>
              <a:t>Original</a:t>
            </a:r>
          </a:p>
          <a:p>
            <a:pPr algn="r"/>
            <a:r>
              <a:rPr lang="en-US" sz="3200" dirty="0">
                <a:solidFill>
                  <a:srgbClr val="003300"/>
                </a:solidFill>
              </a:rPr>
              <a:t>external</a:t>
            </a:r>
          </a:p>
          <a:p>
            <a:pPr algn="r"/>
            <a:r>
              <a:rPr lang="en-US" sz="3200" dirty="0">
                <a:solidFill>
                  <a:srgbClr val="003300"/>
                </a:solidFill>
              </a:rPr>
              <a:t>form</a:t>
            </a:r>
          </a:p>
        </p:txBody>
      </p:sp>
      <p:grpSp>
        <p:nvGrpSpPr>
          <p:cNvPr id="787485" name="Group 29"/>
          <p:cNvGrpSpPr>
            <a:grpSpLocks/>
          </p:cNvGrpSpPr>
          <p:nvPr/>
        </p:nvGrpSpPr>
        <p:grpSpPr bwMode="auto">
          <a:xfrm>
            <a:off x="4635500" y="2057400"/>
            <a:ext cx="1528763" cy="3098800"/>
            <a:chOff x="2920" y="1296"/>
            <a:chExt cx="963" cy="1952"/>
          </a:xfrm>
        </p:grpSpPr>
        <p:sp>
          <p:nvSpPr>
            <p:cNvPr id="787467" name="Text Box 11"/>
            <p:cNvSpPr txBox="1">
              <a:spLocks noChangeArrowheads="1"/>
            </p:cNvSpPr>
            <p:nvPr/>
          </p:nvSpPr>
          <p:spPr bwMode="auto">
            <a:xfrm>
              <a:off x="2920" y="1296"/>
              <a:ext cx="854" cy="446"/>
            </a:xfrm>
            <a:prstGeom prst="rect">
              <a:avLst/>
            </a:prstGeom>
            <a:noFill/>
            <a:ln w="9525">
              <a:noFill/>
              <a:miter lim="800000"/>
              <a:headEnd/>
              <a:tailEnd/>
            </a:ln>
            <a:effectLst>
              <a:outerShdw dist="17961" dir="2700000" algn="ctr" rotWithShape="0">
                <a:schemeClr val="bg1"/>
              </a:outerShdw>
            </a:effectLst>
          </p:spPr>
          <p:txBody>
            <a:bodyPr>
              <a:spAutoFit/>
            </a:bodyPr>
            <a:lstStyle/>
            <a:p>
              <a:r>
                <a:rPr lang="en-US" dirty="0"/>
                <a:t>Original</a:t>
              </a:r>
            </a:p>
            <a:p>
              <a:r>
                <a:rPr lang="en-US" dirty="0"/>
                <a:t>Yin</a:t>
              </a:r>
            </a:p>
          </p:txBody>
        </p:sp>
        <p:sp>
          <p:nvSpPr>
            <p:cNvPr id="787468" name="Text Box 12"/>
            <p:cNvSpPr txBox="1">
              <a:spLocks noChangeArrowheads="1"/>
            </p:cNvSpPr>
            <p:nvPr/>
          </p:nvSpPr>
          <p:spPr bwMode="auto">
            <a:xfrm>
              <a:off x="2976" y="2802"/>
              <a:ext cx="907" cy="446"/>
            </a:xfrm>
            <a:prstGeom prst="rect">
              <a:avLst/>
            </a:prstGeom>
            <a:noFill/>
            <a:ln w="9525">
              <a:noFill/>
              <a:miter lim="800000"/>
              <a:headEnd/>
              <a:tailEnd/>
            </a:ln>
            <a:effectLst>
              <a:outerShdw dist="17961" dir="2700000" algn="ctr" rotWithShape="0">
                <a:schemeClr val="bg1"/>
              </a:outerShdw>
            </a:effectLst>
          </p:spPr>
          <p:txBody>
            <a:bodyPr>
              <a:spAutoFit/>
            </a:bodyPr>
            <a:lstStyle/>
            <a:p>
              <a:r>
                <a:rPr lang="en-US" dirty="0"/>
                <a:t>Original</a:t>
              </a:r>
            </a:p>
            <a:p>
              <a:r>
                <a:rPr lang="en-US" dirty="0"/>
                <a:t>Yin</a:t>
              </a:r>
            </a:p>
          </p:txBody>
        </p:sp>
      </p:grpSp>
      <p:grpSp>
        <p:nvGrpSpPr>
          <p:cNvPr id="787484" name="Group 28"/>
          <p:cNvGrpSpPr>
            <a:grpSpLocks/>
          </p:cNvGrpSpPr>
          <p:nvPr/>
        </p:nvGrpSpPr>
        <p:grpSpPr bwMode="auto">
          <a:xfrm>
            <a:off x="4635500" y="1368425"/>
            <a:ext cx="1528763" cy="2905125"/>
            <a:chOff x="2920" y="862"/>
            <a:chExt cx="963" cy="1830"/>
          </a:xfrm>
        </p:grpSpPr>
        <p:sp>
          <p:nvSpPr>
            <p:cNvPr id="787472" name="Text Box 16"/>
            <p:cNvSpPr txBox="1">
              <a:spLocks noChangeArrowheads="1"/>
            </p:cNvSpPr>
            <p:nvPr/>
          </p:nvSpPr>
          <p:spPr bwMode="auto">
            <a:xfrm>
              <a:off x="2920" y="862"/>
              <a:ext cx="854" cy="446"/>
            </a:xfrm>
            <a:prstGeom prst="rect">
              <a:avLst/>
            </a:prstGeom>
            <a:noFill/>
            <a:ln w="9525">
              <a:noFill/>
              <a:miter lim="800000"/>
              <a:headEnd/>
              <a:tailEnd/>
            </a:ln>
            <a:effectLst>
              <a:outerShdw dist="17961" dir="2700000" algn="ctr" rotWithShape="0">
                <a:schemeClr val="bg1"/>
              </a:outerShdw>
            </a:effectLst>
          </p:spPr>
          <p:txBody>
            <a:bodyPr>
              <a:spAutoFit/>
            </a:bodyPr>
            <a:lstStyle/>
            <a:p>
              <a:r>
                <a:rPr lang="en-US" dirty="0">
                  <a:solidFill>
                    <a:srgbClr val="6600CC"/>
                  </a:solidFill>
                </a:rPr>
                <a:t>Original</a:t>
              </a:r>
            </a:p>
            <a:p>
              <a:r>
                <a:rPr lang="en-US" dirty="0">
                  <a:solidFill>
                    <a:srgbClr val="6600CC"/>
                  </a:solidFill>
                </a:rPr>
                <a:t>Yang</a:t>
              </a:r>
            </a:p>
          </p:txBody>
        </p:sp>
        <p:sp>
          <p:nvSpPr>
            <p:cNvPr id="787473" name="Text Box 17"/>
            <p:cNvSpPr txBox="1">
              <a:spLocks noChangeArrowheads="1"/>
            </p:cNvSpPr>
            <p:nvPr/>
          </p:nvSpPr>
          <p:spPr bwMode="auto">
            <a:xfrm>
              <a:off x="2976" y="2246"/>
              <a:ext cx="907" cy="446"/>
            </a:xfrm>
            <a:prstGeom prst="rect">
              <a:avLst/>
            </a:prstGeom>
            <a:noFill/>
            <a:ln w="9525">
              <a:noFill/>
              <a:miter lim="800000"/>
              <a:headEnd/>
              <a:tailEnd/>
            </a:ln>
            <a:effectLst>
              <a:outerShdw dist="25400" algn="ctr" rotWithShape="0">
                <a:schemeClr val="bg1"/>
              </a:outerShdw>
            </a:effectLst>
          </p:spPr>
          <p:txBody>
            <a:bodyPr>
              <a:spAutoFit/>
            </a:bodyPr>
            <a:lstStyle/>
            <a:p>
              <a:r>
                <a:rPr lang="en-US" dirty="0">
                  <a:solidFill>
                    <a:srgbClr val="6600CC"/>
                  </a:solidFill>
                </a:rPr>
                <a:t>Original</a:t>
              </a:r>
            </a:p>
            <a:p>
              <a:r>
                <a:rPr lang="en-US" dirty="0">
                  <a:solidFill>
                    <a:srgbClr val="6600CC"/>
                  </a:solidFill>
                </a:rPr>
                <a:t>Yang</a:t>
              </a:r>
            </a:p>
          </p:txBody>
        </p:sp>
      </p:grpSp>
      <p:grpSp>
        <p:nvGrpSpPr>
          <p:cNvPr id="787483" name="Group 27"/>
          <p:cNvGrpSpPr>
            <a:grpSpLocks/>
          </p:cNvGrpSpPr>
          <p:nvPr/>
        </p:nvGrpSpPr>
        <p:grpSpPr bwMode="auto">
          <a:xfrm>
            <a:off x="4419600" y="1743075"/>
            <a:ext cx="265113" cy="2987675"/>
            <a:chOff x="2784" y="1098"/>
            <a:chExt cx="167" cy="1882"/>
          </a:xfrm>
        </p:grpSpPr>
        <p:grpSp>
          <p:nvGrpSpPr>
            <p:cNvPr id="787469" name="Group 13"/>
            <p:cNvGrpSpPr>
              <a:grpSpLocks/>
            </p:cNvGrpSpPr>
            <p:nvPr/>
          </p:nvGrpSpPr>
          <p:grpSpPr bwMode="auto">
            <a:xfrm>
              <a:off x="2784" y="1098"/>
              <a:ext cx="154" cy="438"/>
              <a:chOff x="2880" y="1005"/>
              <a:chExt cx="138" cy="387"/>
            </a:xfrm>
          </p:grpSpPr>
          <p:sp>
            <p:nvSpPr>
              <p:cNvPr id="787470" name="Line 14"/>
              <p:cNvSpPr>
                <a:spLocks noChangeShapeType="1"/>
              </p:cNvSpPr>
              <p:nvPr/>
            </p:nvSpPr>
            <p:spPr bwMode="auto">
              <a:xfrm rot="5575797" flipV="1">
                <a:off x="2851" y="1226"/>
                <a:ext cx="195" cy="138"/>
              </a:xfrm>
              <a:prstGeom prst="line">
                <a:avLst/>
              </a:prstGeom>
              <a:noFill/>
              <a:ln w="57150">
                <a:solidFill>
                  <a:srgbClr val="660066"/>
                </a:solidFill>
                <a:round/>
                <a:headEnd/>
                <a:tailEnd/>
              </a:ln>
              <a:effectLst/>
            </p:spPr>
            <p:txBody>
              <a:bodyPr/>
              <a:lstStyle/>
              <a:p>
                <a:endParaRPr lang="en-US"/>
              </a:p>
            </p:txBody>
          </p:sp>
          <p:sp>
            <p:nvSpPr>
              <p:cNvPr id="787471" name="Line 15"/>
              <p:cNvSpPr>
                <a:spLocks noChangeShapeType="1"/>
              </p:cNvSpPr>
              <p:nvPr/>
            </p:nvSpPr>
            <p:spPr bwMode="auto">
              <a:xfrm rot="-5575797">
                <a:off x="2851" y="1034"/>
                <a:ext cx="195" cy="138"/>
              </a:xfrm>
              <a:prstGeom prst="line">
                <a:avLst/>
              </a:prstGeom>
              <a:noFill/>
              <a:ln w="57150">
                <a:solidFill>
                  <a:srgbClr val="660066"/>
                </a:solidFill>
                <a:round/>
                <a:headEnd/>
                <a:tailEnd/>
              </a:ln>
              <a:effectLst/>
            </p:spPr>
            <p:txBody>
              <a:bodyPr/>
              <a:lstStyle/>
              <a:p>
                <a:endParaRPr lang="en-US"/>
              </a:p>
            </p:txBody>
          </p:sp>
        </p:grpSp>
        <p:grpSp>
          <p:nvGrpSpPr>
            <p:cNvPr id="787474" name="Group 18"/>
            <p:cNvGrpSpPr>
              <a:grpSpLocks/>
            </p:cNvGrpSpPr>
            <p:nvPr/>
          </p:nvGrpSpPr>
          <p:grpSpPr bwMode="auto">
            <a:xfrm>
              <a:off x="2798" y="2542"/>
              <a:ext cx="153" cy="438"/>
              <a:chOff x="2886" y="2301"/>
              <a:chExt cx="138" cy="387"/>
            </a:xfrm>
          </p:grpSpPr>
          <p:sp>
            <p:nvSpPr>
              <p:cNvPr id="787475" name="Line 19"/>
              <p:cNvSpPr>
                <a:spLocks noChangeShapeType="1"/>
              </p:cNvSpPr>
              <p:nvPr/>
            </p:nvSpPr>
            <p:spPr bwMode="auto">
              <a:xfrm rot="5575797" flipV="1">
                <a:off x="2857" y="2522"/>
                <a:ext cx="195" cy="138"/>
              </a:xfrm>
              <a:prstGeom prst="line">
                <a:avLst/>
              </a:prstGeom>
              <a:noFill/>
              <a:ln w="57150">
                <a:solidFill>
                  <a:srgbClr val="660066"/>
                </a:solidFill>
                <a:round/>
                <a:headEnd/>
                <a:tailEnd/>
              </a:ln>
              <a:effectLst/>
            </p:spPr>
            <p:txBody>
              <a:bodyPr/>
              <a:lstStyle/>
              <a:p>
                <a:endParaRPr lang="en-US"/>
              </a:p>
            </p:txBody>
          </p:sp>
          <p:sp>
            <p:nvSpPr>
              <p:cNvPr id="787476" name="Line 20"/>
              <p:cNvSpPr>
                <a:spLocks noChangeShapeType="1"/>
              </p:cNvSpPr>
              <p:nvPr/>
            </p:nvSpPr>
            <p:spPr bwMode="auto">
              <a:xfrm rot="-5575797">
                <a:off x="2857" y="2330"/>
                <a:ext cx="195" cy="138"/>
              </a:xfrm>
              <a:prstGeom prst="line">
                <a:avLst/>
              </a:prstGeom>
              <a:noFill/>
              <a:ln w="57150">
                <a:solidFill>
                  <a:srgbClr val="660066"/>
                </a:solidFill>
                <a:round/>
                <a:headEnd/>
                <a:tailEnd/>
              </a:ln>
              <a:effectLst/>
            </p:spPr>
            <p:txBody>
              <a:bodyPr/>
              <a:lstStyle/>
              <a:p>
                <a:endParaRPr lang="en-US"/>
              </a:p>
            </p:txBody>
          </p:sp>
        </p:grpSp>
      </p:grpSp>
      <p:grpSp>
        <p:nvGrpSpPr>
          <p:cNvPr id="787488" name="Group 32"/>
          <p:cNvGrpSpPr>
            <a:grpSpLocks/>
          </p:cNvGrpSpPr>
          <p:nvPr/>
        </p:nvGrpSpPr>
        <p:grpSpPr bwMode="auto">
          <a:xfrm>
            <a:off x="914400" y="5638800"/>
            <a:ext cx="7254875" cy="1025525"/>
            <a:chOff x="336" y="3504"/>
            <a:chExt cx="4954" cy="646"/>
          </a:xfrm>
        </p:grpSpPr>
        <p:sp>
          <p:nvSpPr>
            <p:cNvPr id="787478" name="Text Box 22"/>
            <p:cNvSpPr txBox="1">
              <a:spLocks noChangeArrowheads="1"/>
            </p:cNvSpPr>
            <p:nvPr/>
          </p:nvSpPr>
          <p:spPr bwMode="auto">
            <a:xfrm>
              <a:off x="528" y="3504"/>
              <a:ext cx="4762" cy="646"/>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God’s </a:t>
              </a:r>
              <a:r>
                <a:rPr lang="en-US" sz="2400" b="1" u="sng">
                  <a:solidFill>
                    <a:schemeClr val="bg1"/>
                  </a:solidFill>
                  <a:latin typeface="Arial Narrow" pitchFamily="34" charset="0"/>
                </a:rPr>
                <a:t>original internal nature</a:t>
              </a:r>
              <a:r>
                <a:rPr lang="en-US" sz="2400" b="1">
                  <a:solidFill>
                    <a:schemeClr val="bg1"/>
                  </a:solidFill>
                  <a:latin typeface="Arial Narrow" pitchFamily="34" charset="0"/>
                </a:rPr>
                <a:t> and </a:t>
              </a:r>
              <a:r>
                <a:rPr lang="en-US" sz="2400" b="1" u="sng">
                  <a:solidFill>
                    <a:schemeClr val="bg1"/>
                  </a:solidFill>
                  <a:latin typeface="Arial Narrow" pitchFamily="34" charset="0"/>
                </a:rPr>
                <a:t>original external form </a:t>
              </a:r>
              <a:r>
                <a:rPr lang="en-US" sz="2400" b="1">
                  <a:solidFill>
                    <a:schemeClr val="bg1"/>
                  </a:solidFill>
                  <a:latin typeface="Arial Narrow" pitchFamily="34" charset="0"/>
                </a:rPr>
                <a:t>each contain the mutual relationship of </a:t>
              </a:r>
              <a:r>
                <a:rPr lang="en-US" sz="2400" b="1" u="sng">
                  <a:solidFill>
                    <a:schemeClr val="bg1"/>
                  </a:solidFill>
                  <a:latin typeface="Arial Narrow" pitchFamily="34" charset="0"/>
                </a:rPr>
                <a:t>original yang</a:t>
              </a:r>
              <a:r>
                <a:rPr lang="en-US" sz="2400" b="1">
                  <a:solidFill>
                    <a:schemeClr val="bg1"/>
                  </a:solidFill>
                  <a:latin typeface="Arial Narrow" pitchFamily="34" charset="0"/>
                </a:rPr>
                <a:t> and </a:t>
              </a:r>
              <a:r>
                <a:rPr lang="en-US" sz="2400" b="1" u="sng">
                  <a:solidFill>
                    <a:schemeClr val="bg1"/>
                  </a:solidFill>
                  <a:latin typeface="Arial Narrow" pitchFamily="34" charset="0"/>
                </a:rPr>
                <a:t>original yin</a:t>
              </a:r>
              <a:r>
                <a:rPr lang="en-US" sz="2400" b="1">
                  <a:solidFill>
                    <a:schemeClr val="bg1"/>
                  </a:solidFill>
                  <a:latin typeface="Arial Narrow" pitchFamily="34" charset="0"/>
                </a:rPr>
                <a:t>. </a:t>
              </a:r>
            </a:p>
          </p:txBody>
        </p:sp>
        <p:sp>
          <p:nvSpPr>
            <p:cNvPr id="787479" name="Text Box 23"/>
            <p:cNvSpPr txBox="1">
              <a:spLocks noChangeArrowheads="1"/>
            </p:cNvSpPr>
            <p:nvPr/>
          </p:nvSpPr>
          <p:spPr bwMode="auto">
            <a:xfrm>
              <a:off x="336" y="3504"/>
              <a:ext cx="227"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
        <p:nvSpPr>
          <p:cNvPr id="787480" name="Text Box 24"/>
          <p:cNvSpPr txBox="1">
            <a:spLocks noChangeArrowheads="1"/>
          </p:cNvSpPr>
          <p:nvPr/>
        </p:nvSpPr>
        <p:spPr bwMode="auto">
          <a:xfrm>
            <a:off x="3505200" y="381000"/>
            <a:ext cx="4800600" cy="519113"/>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2800" u="sng" dirty="0"/>
              <a:t>and God’s original Yang and Yin</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787461"/>
                                        </p:tgtEl>
                                        <p:attrNameLst>
                                          <p:attrName>style.visibility</p:attrName>
                                        </p:attrNameLst>
                                      </p:cBhvr>
                                      <p:to>
                                        <p:strVal val="visible"/>
                                      </p:to>
                                    </p:set>
                                    <p:animEffect transition="in" filter="fade">
                                      <p:cBhvr>
                                        <p:cTn id="7" dur="1000"/>
                                        <p:tgtEl>
                                          <p:spTgt spid="787461"/>
                                        </p:tgtEl>
                                      </p:cBhvr>
                                    </p:animEffect>
                                  </p:childTnLst>
                                </p:cTn>
                              </p:par>
                              <p:par>
                                <p:cTn id="8" presetID="10" presetClass="entr" presetSubtype="0" fill="hold" nodeType="withEffect">
                                  <p:stCondLst>
                                    <p:cond delay="0"/>
                                  </p:stCondLst>
                                  <p:childTnLst>
                                    <p:set>
                                      <p:cBhvr>
                                        <p:cTn id="9" dur="1" fill="hold">
                                          <p:stCondLst>
                                            <p:cond delay="0"/>
                                          </p:stCondLst>
                                        </p:cTn>
                                        <p:tgtEl>
                                          <p:spTgt spid="787486"/>
                                        </p:tgtEl>
                                        <p:attrNameLst>
                                          <p:attrName>style.visibility</p:attrName>
                                        </p:attrNameLst>
                                      </p:cBhvr>
                                      <p:to>
                                        <p:strVal val="visible"/>
                                      </p:to>
                                    </p:set>
                                    <p:animEffect transition="in" filter="fade">
                                      <p:cBhvr>
                                        <p:cTn id="10" dur="1000"/>
                                        <p:tgtEl>
                                          <p:spTgt spid="787486"/>
                                        </p:tgtEl>
                                      </p:cBhvr>
                                    </p:animEffec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787480"/>
                                        </p:tgtEl>
                                        <p:attrNameLst>
                                          <p:attrName>style.visibility</p:attrName>
                                        </p:attrNameLst>
                                      </p:cBhvr>
                                      <p:to>
                                        <p:strVal val="visible"/>
                                      </p:to>
                                    </p:set>
                                    <p:anim calcmode="lin" valueType="num">
                                      <p:cBhvr>
                                        <p:cTn id="15" dur="1000" fill="hold"/>
                                        <p:tgtEl>
                                          <p:spTgt spid="787480"/>
                                        </p:tgtEl>
                                        <p:attrNameLst>
                                          <p:attrName>ppt_w</p:attrName>
                                        </p:attrNameLst>
                                      </p:cBhvr>
                                      <p:tavLst>
                                        <p:tav tm="0">
                                          <p:val>
                                            <p:strVal val="#ppt_w*0.70"/>
                                          </p:val>
                                        </p:tav>
                                        <p:tav tm="100000">
                                          <p:val>
                                            <p:strVal val="#ppt_w"/>
                                          </p:val>
                                        </p:tav>
                                      </p:tavLst>
                                    </p:anim>
                                    <p:anim calcmode="lin" valueType="num">
                                      <p:cBhvr>
                                        <p:cTn id="16" dur="1000" fill="hold"/>
                                        <p:tgtEl>
                                          <p:spTgt spid="787480"/>
                                        </p:tgtEl>
                                        <p:attrNameLst>
                                          <p:attrName>ppt_h</p:attrName>
                                        </p:attrNameLst>
                                      </p:cBhvr>
                                      <p:tavLst>
                                        <p:tav tm="0">
                                          <p:val>
                                            <p:strVal val="#ppt_h"/>
                                          </p:val>
                                        </p:tav>
                                        <p:tav tm="100000">
                                          <p:val>
                                            <p:strVal val="#ppt_h"/>
                                          </p:val>
                                        </p:tav>
                                      </p:tavLst>
                                    </p:anim>
                                    <p:animEffect transition="in" filter="fade">
                                      <p:cBhvr>
                                        <p:cTn id="17" dur="1000"/>
                                        <p:tgtEl>
                                          <p:spTgt spid="78748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787488"/>
                                        </p:tgtEl>
                                        <p:attrNameLst>
                                          <p:attrName>style.visibility</p:attrName>
                                        </p:attrNameLst>
                                      </p:cBhvr>
                                      <p:to>
                                        <p:strVal val="visible"/>
                                      </p:to>
                                    </p:set>
                                    <p:animEffect transition="in" filter="barn(outVertical)">
                                      <p:cBhvr>
                                        <p:cTn id="22" dur="500"/>
                                        <p:tgtEl>
                                          <p:spTgt spid="78748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87463"/>
                                        </p:tgtEl>
                                        <p:attrNameLst>
                                          <p:attrName>style.visibility</p:attrName>
                                        </p:attrNameLst>
                                      </p:cBhvr>
                                      <p:to>
                                        <p:strVal val="visible"/>
                                      </p:to>
                                    </p:set>
                                    <p:animEffect transition="in" filter="fade">
                                      <p:cBhvr>
                                        <p:cTn id="27" dur="1000"/>
                                        <p:tgtEl>
                                          <p:spTgt spid="787463"/>
                                        </p:tgtEl>
                                      </p:cBhvr>
                                    </p:animEffect>
                                  </p:childTnLst>
                                </p:cTn>
                              </p:par>
                              <p:par>
                                <p:cTn id="28" presetID="55" presetClass="entr" presetSubtype="0" fill="hold" grpId="0" nodeType="withEffect">
                                  <p:stCondLst>
                                    <p:cond delay="500"/>
                                  </p:stCondLst>
                                  <p:childTnLst>
                                    <p:set>
                                      <p:cBhvr>
                                        <p:cTn id="29" dur="1" fill="hold">
                                          <p:stCondLst>
                                            <p:cond delay="0"/>
                                          </p:stCondLst>
                                        </p:cTn>
                                        <p:tgtEl>
                                          <p:spTgt spid="787464"/>
                                        </p:tgtEl>
                                        <p:attrNameLst>
                                          <p:attrName>style.visibility</p:attrName>
                                        </p:attrNameLst>
                                      </p:cBhvr>
                                      <p:to>
                                        <p:strVal val="visible"/>
                                      </p:to>
                                    </p:set>
                                    <p:anim calcmode="lin" valueType="num">
                                      <p:cBhvr>
                                        <p:cTn id="30" dur="1000" fill="hold"/>
                                        <p:tgtEl>
                                          <p:spTgt spid="787464"/>
                                        </p:tgtEl>
                                        <p:attrNameLst>
                                          <p:attrName>ppt_w</p:attrName>
                                        </p:attrNameLst>
                                      </p:cBhvr>
                                      <p:tavLst>
                                        <p:tav tm="0">
                                          <p:val>
                                            <p:strVal val="#ppt_w*0.70"/>
                                          </p:val>
                                        </p:tav>
                                        <p:tav tm="100000">
                                          <p:val>
                                            <p:strVal val="#ppt_w"/>
                                          </p:val>
                                        </p:tav>
                                      </p:tavLst>
                                    </p:anim>
                                    <p:anim calcmode="lin" valueType="num">
                                      <p:cBhvr>
                                        <p:cTn id="31" dur="1000" fill="hold"/>
                                        <p:tgtEl>
                                          <p:spTgt spid="787464"/>
                                        </p:tgtEl>
                                        <p:attrNameLst>
                                          <p:attrName>ppt_h</p:attrName>
                                        </p:attrNameLst>
                                      </p:cBhvr>
                                      <p:tavLst>
                                        <p:tav tm="0">
                                          <p:val>
                                            <p:strVal val="#ppt_h"/>
                                          </p:val>
                                        </p:tav>
                                        <p:tav tm="100000">
                                          <p:val>
                                            <p:strVal val="#ppt_h"/>
                                          </p:val>
                                        </p:tav>
                                      </p:tavLst>
                                    </p:anim>
                                    <p:animEffect transition="in" filter="fade">
                                      <p:cBhvr>
                                        <p:cTn id="32" dur="1000"/>
                                        <p:tgtEl>
                                          <p:spTgt spid="78746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87465"/>
                                        </p:tgtEl>
                                        <p:attrNameLst>
                                          <p:attrName>style.visibility</p:attrName>
                                        </p:attrNameLst>
                                      </p:cBhvr>
                                      <p:to>
                                        <p:strVal val="visible"/>
                                      </p:to>
                                    </p:set>
                                    <p:animEffect transition="in" filter="fade">
                                      <p:cBhvr>
                                        <p:cTn id="37" dur="1000"/>
                                        <p:tgtEl>
                                          <p:spTgt spid="787465"/>
                                        </p:tgtEl>
                                      </p:cBhvr>
                                    </p:animEffect>
                                  </p:childTnLst>
                                </p:cTn>
                              </p:par>
                              <p:par>
                                <p:cTn id="38" presetID="55" presetClass="entr" presetSubtype="0" fill="hold" grpId="0" nodeType="withEffect">
                                  <p:stCondLst>
                                    <p:cond delay="500"/>
                                  </p:stCondLst>
                                  <p:childTnLst>
                                    <p:set>
                                      <p:cBhvr>
                                        <p:cTn id="39" dur="1" fill="hold">
                                          <p:stCondLst>
                                            <p:cond delay="0"/>
                                          </p:stCondLst>
                                        </p:cTn>
                                        <p:tgtEl>
                                          <p:spTgt spid="787466"/>
                                        </p:tgtEl>
                                        <p:attrNameLst>
                                          <p:attrName>style.visibility</p:attrName>
                                        </p:attrNameLst>
                                      </p:cBhvr>
                                      <p:to>
                                        <p:strVal val="visible"/>
                                      </p:to>
                                    </p:set>
                                    <p:anim calcmode="lin" valueType="num">
                                      <p:cBhvr>
                                        <p:cTn id="40" dur="1000" fill="hold"/>
                                        <p:tgtEl>
                                          <p:spTgt spid="787466"/>
                                        </p:tgtEl>
                                        <p:attrNameLst>
                                          <p:attrName>ppt_w</p:attrName>
                                        </p:attrNameLst>
                                      </p:cBhvr>
                                      <p:tavLst>
                                        <p:tav tm="0">
                                          <p:val>
                                            <p:strVal val="#ppt_w*0.70"/>
                                          </p:val>
                                        </p:tav>
                                        <p:tav tm="100000">
                                          <p:val>
                                            <p:strVal val="#ppt_w"/>
                                          </p:val>
                                        </p:tav>
                                      </p:tavLst>
                                    </p:anim>
                                    <p:anim calcmode="lin" valueType="num">
                                      <p:cBhvr>
                                        <p:cTn id="41" dur="1000" fill="hold"/>
                                        <p:tgtEl>
                                          <p:spTgt spid="787466"/>
                                        </p:tgtEl>
                                        <p:attrNameLst>
                                          <p:attrName>ppt_h</p:attrName>
                                        </p:attrNameLst>
                                      </p:cBhvr>
                                      <p:tavLst>
                                        <p:tav tm="0">
                                          <p:val>
                                            <p:strVal val="#ppt_h"/>
                                          </p:val>
                                        </p:tav>
                                        <p:tav tm="100000">
                                          <p:val>
                                            <p:strVal val="#ppt_h"/>
                                          </p:val>
                                        </p:tav>
                                      </p:tavLst>
                                    </p:anim>
                                    <p:animEffect transition="in" filter="fade">
                                      <p:cBhvr>
                                        <p:cTn id="42" dur="1000"/>
                                        <p:tgtEl>
                                          <p:spTgt spid="787466"/>
                                        </p:tgtEl>
                                      </p:cBhvr>
                                    </p:animEffect>
                                  </p:childTnLst>
                                </p:cTn>
                              </p:par>
                            </p:childTnLst>
                          </p:cTn>
                        </p:par>
                      </p:childTnLst>
                    </p:cTn>
                  </p:par>
                  <p:par>
                    <p:cTn id="43" fill="hold">
                      <p:stCondLst>
                        <p:cond delay="indefinite"/>
                      </p:stCondLst>
                      <p:childTnLst>
                        <p:par>
                          <p:cTn id="44" fill="hold">
                            <p:stCondLst>
                              <p:cond delay="0"/>
                            </p:stCondLst>
                            <p:childTnLst>
                              <p:par>
                                <p:cTn id="45" presetID="17" presetClass="entr" presetSubtype="10" fill="hold" nodeType="clickEffect">
                                  <p:stCondLst>
                                    <p:cond delay="0"/>
                                  </p:stCondLst>
                                  <p:childTnLst>
                                    <p:set>
                                      <p:cBhvr>
                                        <p:cTn id="46" dur="1" fill="hold">
                                          <p:stCondLst>
                                            <p:cond delay="0"/>
                                          </p:stCondLst>
                                        </p:cTn>
                                        <p:tgtEl>
                                          <p:spTgt spid="787484"/>
                                        </p:tgtEl>
                                        <p:attrNameLst>
                                          <p:attrName>style.visibility</p:attrName>
                                        </p:attrNameLst>
                                      </p:cBhvr>
                                      <p:to>
                                        <p:strVal val="visible"/>
                                      </p:to>
                                    </p:set>
                                    <p:anim calcmode="lin" valueType="num">
                                      <p:cBhvr>
                                        <p:cTn id="47" dur="500" fill="hold"/>
                                        <p:tgtEl>
                                          <p:spTgt spid="787484"/>
                                        </p:tgtEl>
                                        <p:attrNameLst>
                                          <p:attrName>ppt_w</p:attrName>
                                        </p:attrNameLst>
                                      </p:cBhvr>
                                      <p:tavLst>
                                        <p:tav tm="0">
                                          <p:val>
                                            <p:fltVal val="0"/>
                                          </p:val>
                                        </p:tav>
                                        <p:tav tm="100000">
                                          <p:val>
                                            <p:strVal val="#ppt_w"/>
                                          </p:val>
                                        </p:tav>
                                      </p:tavLst>
                                    </p:anim>
                                    <p:anim calcmode="lin" valueType="num">
                                      <p:cBhvr>
                                        <p:cTn id="48" dur="500" fill="hold"/>
                                        <p:tgtEl>
                                          <p:spTgt spid="787484"/>
                                        </p:tgtEl>
                                        <p:attrNameLst>
                                          <p:attrName>ppt_h</p:attrName>
                                        </p:attrNameLst>
                                      </p:cBhvr>
                                      <p:tavLst>
                                        <p:tav tm="0">
                                          <p:val>
                                            <p:strVal val="#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17" presetClass="entr" presetSubtype="10" fill="hold" nodeType="clickEffect">
                                  <p:stCondLst>
                                    <p:cond delay="0"/>
                                  </p:stCondLst>
                                  <p:childTnLst>
                                    <p:set>
                                      <p:cBhvr>
                                        <p:cTn id="52" dur="1" fill="hold">
                                          <p:stCondLst>
                                            <p:cond delay="0"/>
                                          </p:stCondLst>
                                        </p:cTn>
                                        <p:tgtEl>
                                          <p:spTgt spid="787485"/>
                                        </p:tgtEl>
                                        <p:attrNameLst>
                                          <p:attrName>style.visibility</p:attrName>
                                        </p:attrNameLst>
                                      </p:cBhvr>
                                      <p:to>
                                        <p:strVal val="visible"/>
                                      </p:to>
                                    </p:set>
                                    <p:anim calcmode="lin" valueType="num">
                                      <p:cBhvr>
                                        <p:cTn id="53" dur="500" fill="hold"/>
                                        <p:tgtEl>
                                          <p:spTgt spid="787485"/>
                                        </p:tgtEl>
                                        <p:attrNameLst>
                                          <p:attrName>ppt_w</p:attrName>
                                        </p:attrNameLst>
                                      </p:cBhvr>
                                      <p:tavLst>
                                        <p:tav tm="0">
                                          <p:val>
                                            <p:fltVal val="0"/>
                                          </p:val>
                                        </p:tav>
                                        <p:tav tm="100000">
                                          <p:val>
                                            <p:strVal val="#ppt_w"/>
                                          </p:val>
                                        </p:tav>
                                      </p:tavLst>
                                    </p:anim>
                                    <p:anim calcmode="lin" valueType="num">
                                      <p:cBhvr>
                                        <p:cTn id="54" dur="500" fill="hold"/>
                                        <p:tgtEl>
                                          <p:spTgt spid="787485"/>
                                        </p:tgtEl>
                                        <p:attrNameLst>
                                          <p:attrName>ppt_h</p:attrName>
                                        </p:attrNameLst>
                                      </p:cBhvr>
                                      <p:tavLst>
                                        <p:tav tm="0">
                                          <p:val>
                                            <p:strVal val="#ppt_h"/>
                                          </p:val>
                                        </p:tav>
                                        <p:tav tm="100000">
                                          <p:val>
                                            <p:strVal val="#ppt_h"/>
                                          </p:val>
                                        </p:tav>
                                      </p:tavLst>
                                    </p:anim>
                                  </p:childTnLst>
                                </p:cTn>
                              </p:par>
                              <p:par>
                                <p:cTn id="55" presetID="10" presetClass="entr" presetSubtype="0" fill="hold" nodeType="withEffect">
                                  <p:stCondLst>
                                    <p:cond delay="0"/>
                                  </p:stCondLst>
                                  <p:childTnLst>
                                    <p:set>
                                      <p:cBhvr>
                                        <p:cTn id="56" dur="1" fill="hold">
                                          <p:stCondLst>
                                            <p:cond delay="0"/>
                                          </p:stCondLst>
                                        </p:cTn>
                                        <p:tgtEl>
                                          <p:spTgt spid="787483"/>
                                        </p:tgtEl>
                                        <p:attrNameLst>
                                          <p:attrName>style.visibility</p:attrName>
                                        </p:attrNameLst>
                                      </p:cBhvr>
                                      <p:to>
                                        <p:strVal val="visible"/>
                                      </p:to>
                                    </p:set>
                                    <p:animEffect transition="in" filter="fade">
                                      <p:cBhvr>
                                        <p:cTn id="57" dur="2000"/>
                                        <p:tgtEl>
                                          <p:spTgt spid="787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7461" grpId="1"/>
      <p:bldP spid="787463" grpId="0" animBg="1"/>
      <p:bldP spid="787464" grpId="0" autoUpdateAnimBg="0"/>
      <p:bldP spid="787465" grpId="0" animBg="1"/>
      <p:bldP spid="787466" grpId="0" autoUpdateAnimBg="0"/>
      <p:bldP spid="787480"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AAB9FF"/>
            </a:gs>
            <a:gs pos="100000">
              <a:schemeClr val="bg1"/>
            </a:gs>
          </a:gsLst>
          <a:lin ang="5400000" scaled="1"/>
        </a:gradFill>
        <a:effectLst/>
      </p:bgPr>
    </p:bg>
    <p:spTree>
      <p:nvGrpSpPr>
        <p:cNvPr id="1" name=""/>
        <p:cNvGrpSpPr/>
        <p:nvPr/>
      </p:nvGrpSpPr>
      <p:grpSpPr>
        <a:xfrm>
          <a:off x="0" y="0"/>
          <a:ext cx="0" cy="0"/>
          <a:chOff x="0" y="0"/>
          <a:chExt cx="0" cy="0"/>
        </a:xfrm>
      </p:grpSpPr>
      <p:sp>
        <p:nvSpPr>
          <p:cNvPr id="774146" name="Rectangle 2"/>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74170" name="Text Box 26"/>
          <p:cNvSpPr txBox="1">
            <a:spLocks noChangeArrowheads="1"/>
          </p:cNvSpPr>
          <p:nvPr/>
        </p:nvSpPr>
        <p:spPr bwMode="auto">
          <a:xfrm>
            <a:off x="838200" y="5715000"/>
            <a:ext cx="7543800" cy="768350"/>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Therefore, original yang and original yin are attributes of original internal nature and original external form </a:t>
            </a:r>
            <a:r>
              <a:rPr lang="en-US" sz="2000">
                <a:solidFill>
                  <a:schemeClr val="bg1"/>
                </a:solidFill>
                <a:latin typeface="Arial Narrow" pitchFamily="34" charset="0"/>
              </a:rPr>
              <a:t>(p. 19).</a:t>
            </a:r>
            <a:r>
              <a:rPr lang="en-US" sz="2000" b="1">
                <a:solidFill>
                  <a:schemeClr val="bg1"/>
                </a:solidFill>
                <a:latin typeface="Arial Narrow" pitchFamily="34" charset="0"/>
              </a:rPr>
              <a:t> </a:t>
            </a:r>
          </a:p>
        </p:txBody>
      </p:sp>
      <p:grpSp>
        <p:nvGrpSpPr>
          <p:cNvPr id="774191" name="Group 47"/>
          <p:cNvGrpSpPr>
            <a:grpSpLocks/>
          </p:cNvGrpSpPr>
          <p:nvPr/>
        </p:nvGrpSpPr>
        <p:grpSpPr bwMode="auto">
          <a:xfrm>
            <a:off x="207963" y="0"/>
            <a:ext cx="8783637" cy="900113"/>
            <a:chOff x="35" y="0"/>
            <a:chExt cx="5533" cy="567"/>
          </a:xfrm>
        </p:grpSpPr>
        <p:sp>
          <p:nvSpPr>
            <p:cNvPr id="774192" name="Text Box 48"/>
            <p:cNvSpPr txBox="1">
              <a:spLocks noChangeArrowheads="1"/>
            </p:cNvSpPr>
            <p:nvPr/>
          </p:nvSpPr>
          <p:spPr bwMode="auto">
            <a:xfrm>
              <a:off x="369" y="0"/>
              <a:ext cx="5199" cy="327"/>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2800" u="sng" dirty="0"/>
                <a:t>Relationship between God’s original internal nature </a:t>
              </a:r>
            </a:p>
          </p:txBody>
        </p:sp>
        <p:sp>
          <p:nvSpPr>
            <p:cNvPr id="774193" name="Text Box 49"/>
            <p:cNvSpPr txBox="1">
              <a:spLocks noChangeArrowheads="1"/>
            </p:cNvSpPr>
            <p:nvPr/>
          </p:nvSpPr>
          <p:spPr bwMode="auto">
            <a:xfrm>
              <a:off x="35" y="0"/>
              <a:ext cx="445" cy="327"/>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2800" u="sng" dirty="0"/>
                <a:t>(3)</a:t>
              </a:r>
            </a:p>
          </p:txBody>
        </p:sp>
        <p:sp>
          <p:nvSpPr>
            <p:cNvPr id="774194" name="Text Box 50"/>
            <p:cNvSpPr txBox="1">
              <a:spLocks noChangeArrowheads="1"/>
            </p:cNvSpPr>
            <p:nvPr/>
          </p:nvSpPr>
          <p:spPr bwMode="auto">
            <a:xfrm>
              <a:off x="369" y="240"/>
              <a:ext cx="1839" cy="327"/>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2800" u="sng" dirty="0"/>
                <a:t>and external form, </a:t>
              </a:r>
            </a:p>
          </p:txBody>
        </p:sp>
      </p:grpSp>
      <p:sp>
        <p:nvSpPr>
          <p:cNvPr id="774195" name="Text Box 51"/>
          <p:cNvSpPr txBox="1">
            <a:spLocks noChangeArrowheads="1"/>
          </p:cNvSpPr>
          <p:nvPr/>
        </p:nvSpPr>
        <p:spPr bwMode="auto">
          <a:xfrm>
            <a:off x="3505200" y="381000"/>
            <a:ext cx="4800600" cy="519113"/>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2800" u="sng" dirty="0"/>
              <a:t>and God’s original Yang and Yin</a:t>
            </a:r>
          </a:p>
        </p:txBody>
      </p:sp>
      <p:sp>
        <p:nvSpPr>
          <p:cNvPr id="774212" name="Freeform 68"/>
          <p:cNvSpPr>
            <a:spLocks/>
          </p:cNvSpPr>
          <p:nvPr/>
        </p:nvSpPr>
        <p:spPr bwMode="auto">
          <a:xfrm rot="5437268" flipH="1" flipV="1">
            <a:off x="3009900" y="279400"/>
            <a:ext cx="3190875" cy="4505325"/>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9999"/>
              </a:gs>
              <a:gs pos="100000">
                <a:srgbClr val="FFE3E3"/>
              </a:gs>
            </a:gsLst>
            <a:lin ang="0" scaled="1"/>
          </a:gradFill>
          <a:ln w="9525" cmpd="sng">
            <a:solidFill>
              <a:srgbClr val="FFCCCC"/>
            </a:solidFill>
            <a:prstDash val="solid"/>
            <a:round/>
            <a:headEnd/>
            <a:tailEnd/>
          </a:ln>
        </p:spPr>
        <p:txBody>
          <a:bodyPr/>
          <a:lstStyle/>
          <a:p>
            <a:endParaRPr lang="en-US"/>
          </a:p>
        </p:txBody>
      </p:sp>
      <p:sp>
        <p:nvSpPr>
          <p:cNvPr id="774213" name="Rectangle 69"/>
          <p:cNvSpPr>
            <a:spLocks noChangeArrowheads="1"/>
          </p:cNvSpPr>
          <p:nvPr/>
        </p:nvSpPr>
        <p:spPr bwMode="auto">
          <a:xfrm>
            <a:off x="2794000" y="1627188"/>
            <a:ext cx="1608138" cy="1187450"/>
          </a:xfrm>
          <a:prstGeom prst="rect">
            <a:avLst/>
          </a:prstGeom>
          <a:noFill/>
          <a:ln w="9525">
            <a:noFill/>
            <a:miter lim="800000"/>
            <a:headEnd/>
            <a:tailEnd/>
          </a:ln>
          <a:effectLst>
            <a:outerShdw dist="28398" dir="1593903" algn="ctr" rotWithShape="0">
              <a:schemeClr val="bg1"/>
            </a:outerShdw>
          </a:effectLst>
        </p:spPr>
        <p:txBody>
          <a:bodyPr>
            <a:spAutoFit/>
          </a:bodyPr>
          <a:lstStyle/>
          <a:p>
            <a:pPr algn="r"/>
            <a:r>
              <a:rPr lang="en-US" sz="3200">
                <a:solidFill>
                  <a:srgbClr val="660066"/>
                </a:solidFill>
              </a:rPr>
              <a:t>Original</a:t>
            </a:r>
          </a:p>
          <a:p>
            <a:pPr algn="r"/>
            <a:r>
              <a:rPr lang="en-US" sz="3200">
                <a:solidFill>
                  <a:srgbClr val="660066"/>
                </a:solidFill>
              </a:rPr>
              <a:t>internal</a:t>
            </a:r>
          </a:p>
          <a:p>
            <a:pPr algn="r"/>
            <a:r>
              <a:rPr lang="en-US" sz="3200">
                <a:solidFill>
                  <a:srgbClr val="660066"/>
                </a:solidFill>
              </a:rPr>
              <a:t>nature</a:t>
            </a:r>
          </a:p>
        </p:txBody>
      </p:sp>
      <p:sp>
        <p:nvSpPr>
          <p:cNvPr id="774214" name="Freeform 70"/>
          <p:cNvSpPr>
            <a:spLocks/>
          </p:cNvSpPr>
          <p:nvPr/>
        </p:nvSpPr>
        <p:spPr bwMode="auto">
          <a:xfrm rot="5435238" flipH="1" flipV="1">
            <a:off x="3105944" y="1581944"/>
            <a:ext cx="2932112" cy="457200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33CC33"/>
              </a:gs>
              <a:gs pos="100000">
                <a:srgbClr val="D9FFB3"/>
              </a:gs>
            </a:gsLst>
            <a:lin ang="0" scaled="1"/>
          </a:gradFill>
          <a:ln w="3175" cmpd="sng">
            <a:solidFill>
              <a:srgbClr val="99FF33"/>
            </a:solidFill>
            <a:prstDash val="solid"/>
            <a:round/>
            <a:headEnd/>
            <a:tailEnd/>
          </a:ln>
        </p:spPr>
        <p:txBody>
          <a:bodyPr/>
          <a:lstStyle/>
          <a:p>
            <a:endParaRPr lang="en-US"/>
          </a:p>
        </p:txBody>
      </p:sp>
      <p:sp>
        <p:nvSpPr>
          <p:cNvPr id="774215" name="Rectangle 71"/>
          <p:cNvSpPr>
            <a:spLocks noChangeArrowheads="1"/>
          </p:cNvSpPr>
          <p:nvPr/>
        </p:nvSpPr>
        <p:spPr bwMode="auto">
          <a:xfrm>
            <a:off x="2819400" y="3841750"/>
            <a:ext cx="1633538" cy="1187450"/>
          </a:xfrm>
          <a:prstGeom prst="rect">
            <a:avLst/>
          </a:prstGeom>
          <a:noFill/>
          <a:ln w="9525">
            <a:noFill/>
            <a:miter lim="800000"/>
            <a:headEnd/>
            <a:tailEnd/>
          </a:ln>
          <a:effectLst>
            <a:outerShdw dist="28398" dir="1593903" algn="ctr" rotWithShape="0">
              <a:schemeClr val="bg1"/>
            </a:outerShdw>
          </a:effectLst>
        </p:spPr>
        <p:txBody>
          <a:bodyPr>
            <a:spAutoFit/>
          </a:bodyPr>
          <a:lstStyle/>
          <a:p>
            <a:pPr algn="r"/>
            <a:r>
              <a:rPr lang="en-US" sz="3200">
                <a:solidFill>
                  <a:srgbClr val="003300"/>
                </a:solidFill>
              </a:rPr>
              <a:t>Original</a:t>
            </a:r>
          </a:p>
          <a:p>
            <a:pPr algn="r"/>
            <a:r>
              <a:rPr lang="en-US" sz="3200">
                <a:solidFill>
                  <a:srgbClr val="003300"/>
                </a:solidFill>
              </a:rPr>
              <a:t>external</a:t>
            </a:r>
          </a:p>
          <a:p>
            <a:pPr algn="r"/>
            <a:r>
              <a:rPr lang="en-US" sz="3200">
                <a:solidFill>
                  <a:srgbClr val="003300"/>
                </a:solidFill>
              </a:rPr>
              <a:t>form</a:t>
            </a:r>
          </a:p>
        </p:txBody>
      </p:sp>
      <p:grpSp>
        <p:nvGrpSpPr>
          <p:cNvPr id="774216" name="Group 72"/>
          <p:cNvGrpSpPr>
            <a:grpSpLocks/>
          </p:cNvGrpSpPr>
          <p:nvPr/>
        </p:nvGrpSpPr>
        <p:grpSpPr bwMode="auto">
          <a:xfrm>
            <a:off x="4635500" y="2057400"/>
            <a:ext cx="1528763" cy="3098800"/>
            <a:chOff x="2920" y="1296"/>
            <a:chExt cx="963" cy="1952"/>
          </a:xfrm>
        </p:grpSpPr>
        <p:sp>
          <p:nvSpPr>
            <p:cNvPr id="774217" name="Text Box 73"/>
            <p:cNvSpPr txBox="1">
              <a:spLocks noChangeArrowheads="1"/>
            </p:cNvSpPr>
            <p:nvPr/>
          </p:nvSpPr>
          <p:spPr bwMode="auto">
            <a:xfrm>
              <a:off x="2920" y="1296"/>
              <a:ext cx="854" cy="446"/>
            </a:xfrm>
            <a:prstGeom prst="rect">
              <a:avLst/>
            </a:prstGeom>
            <a:noFill/>
            <a:ln w="9525">
              <a:noFill/>
              <a:miter lim="800000"/>
              <a:headEnd/>
              <a:tailEnd/>
            </a:ln>
            <a:effectLst>
              <a:outerShdw dist="17961" dir="2700000" algn="ctr" rotWithShape="0">
                <a:schemeClr val="bg1"/>
              </a:outerShdw>
            </a:effectLst>
          </p:spPr>
          <p:txBody>
            <a:bodyPr>
              <a:spAutoFit/>
            </a:bodyPr>
            <a:lstStyle/>
            <a:p>
              <a:r>
                <a:rPr lang="en-US" dirty="0"/>
                <a:t>Original</a:t>
              </a:r>
            </a:p>
            <a:p>
              <a:r>
                <a:rPr lang="en-US" dirty="0"/>
                <a:t>Yin</a:t>
              </a:r>
            </a:p>
          </p:txBody>
        </p:sp>
        <p:sp>
          <p:nvSpPr>
            <p:cNvPr id="774218" name="Text Box 74"/>
            <p:cNvSpPr txBox="1">
              <a:spLocks noChangeArrowheads="1"/>
            </p:cNvSpPr>
            <p:nvPr/>
          </p:nvSpPr>
          <p:spPr bwMode="auto">
            <a:xfrm>
              <a:off x="2976" y="2802"/>
              <a:ext cx="907" cy="446"/>
            </a:xfrm>
            <a:prstGeom prst="rect">
              <a:avLst/>
            </a:prstGeom>
            <a:noFill/>
            <a:ln w="9525">
              <a:noFill/>
              <a:miter lim="800000"/>
              <a:headEnd/>
              <a:tailEnd/>
            </a:ln>
            <a:effectLst>
              <a:outerShdw dist="17961" dir="2700000" algn="ctr" rotWithShape="0">
                <a:schemeClr val="bg1"/>
              </a:outerShdw>
            </a:effectLst>
          </p:spPr>
          <p:txBody>
            <a:bodyPr>
              <a:spAutoFit/>
            </a:bodyPr>
            <a:lstStyle/>
            <a:p>
              <a:r>
                <a:rPr lang="en-US" dirty="0"/>
                <a:t>Original</a:t>
              </a:r>
            </a:p>
            <a:p>
              <a:r>
                <a:rPr lang="en-US" dirty="0"/>
                <a:t>Yin</a:t>
              </a:r>
            </a:p>
          </p:txBody>
        </p:sp>
      </p:grpSp>
      <p:grpSp>
        <p:nvGrpSpPr>
          <p:cNvPr id="774219" name="Group 75"/>
          <p:cNvGrpSpPr>
            <a:grpSpLocks/>
          </p:cNvGrpSpPr>
          <p:nvPr/>
        </p:nvGrpSpPr>
        <p:grpSpPr bwMode="auto">
          <a:xfrm>
            <a:off x="4635500" y="1368425"/>
            <a:ext cx="1528763" cy="2905125"/>
            <a:chOff x="2920" y="862"/>
            <a:chExt cx="963" cy="1830"/>
          </a:xfrm>
        </p:grpSpPr>
        <p:sp>
          <p:nvSpPr>
            <p:cNvPr id="774220" name="Text Box 76"/>
            <p:cNvSpPr txBox="1">
              <a:spLocks noChangeArrowheads="1"/>
            </p:cNvSpPr>
            <p:nvPr/>
          </p:nvSpPr>
          <p:spPr bwMode="auto">
            <a:xfrm>
              <a:off x="2920" y="862"/>
              <a:ext cx="854" cy="446"/>
            </a:xfrm>
            <a:prstGeom prst="rect">
              <a:avLst/>
            </a:prstGeom>
            <a:noFill/>
            <a:ln w="9525">
              <a:noFill/>
              <a:miter lim="800000"/>
              <a:headEnd/>
              <a:tailEnd/>
            </a:ln>
            <a:effectLst>
              <a:outerShdw dist="17961" dir="2700000" algn="ctr" rotWithShape="0">
                <a:schemeClr val="bg1"/>
              </a:outerShdw>
            </a:effectLst>
          </p:spPr>
          <p:txBody>
            <a:bodyPr>
              <a:spAutoFit/>
            </a:bodyPr>
            <a:lstStyle/>
            <a:p>
              <a:r>
                <a:rPr lang="en-US" dirty="0">
                  <a:solidFill>
                    <a:srgbClr val="6600CC"/>
                  </a:solidFill>
                </a:rPr>
                <a:t>Original</a:t>
              </a:r>
            </a:p>
            <a:p>
              <a:r>
                <a:rPr lang="en-US" dirty="0">
                  <a:solidFill>
                    <a:srgbClr val="6600CC"/>
                  </a:solidFill>
                </a:rPr>
                <a:t>Yang</a:t>
              </a:r>
            </a:p>
          </p:txBody>
        </p:sp>
        <p:sp>
          <p:nvSpPr>
            <p:cNvPr id="774221" name="Text Box 77"/>
            <p:cNvSpPr txBox="1">
              <a:spLocks noChangeArrowheads="1"/>
            </p:cNvSpPr>
            <p:nvPr/>
          </p:nvSpPr>
          <p:spPr bwMode="auto">
            <a:xfrm>
              <a:off x="2976" y="2246"/>
              <a:ext cx="907" cy="446"/>
            </a:xfrm>
            <a:prstGeom prst="rect">
              <a:avLst/>
            </a:prstGeom>
            <a:noFill/>
            <a:ln w="9525">
              <a:noFill/>
              <a:miter lim="800000"/>
              <a:headEnd/>
              <a:tailEnd/>
            </a:ln>
            <a:effectLst>
              <a:outerShdw dist="25400" algn="ctr" rotWithShape="0">
                <a:schemeClr val="bg1"/>
              </a:outerShdw>
            </a:effectLst>
          </p:spPr>
          <p:txBody>
            <a:bodyPr>
              <a:spAutoFit/>
            </a:bodyPr>
            <a:lstStyle/>
            <a:p>
              <a:r>
                <a:rPr lang="en-US" dirty="0">
                  <a:solidFill>
                    <a:srgbClr val="6600CC"/>
                  </a:solidFill>
                </a:rPr>
                <a:t>Original</a:t>
              </a:r>
            </a:p>
            <a:p>
              <a:r>
                <a:rPr lang="en-US" dirty="0">
                  <a:solidFill>
                    <a:srgbClr val="6600CC"/>
                  </a:solidFill>
                </a:rPr>
                <a:t>Yang</a:t>
              </a:r>
            </a:p>
          </p:txBody>
        </p:sp>
      </p:grpSp>
      <p:grpSp>
        <p:nvGrpSpPr>
          <p:cNvPr id="774222" name="Group 78"/>
          <p:cNvGrpSpPr>
            <a:grpSpLocks/>
          </p:cNvGrpSpPr>
          <p:nvPr/>
        </p:nvGrpSpPr>
        <p:grpSpPr bwMode="auto">
          <a:xfrm>
            <a:off x="4419600" y="1743075"/>
            <a:ext cx="265113" cy="2987675"/>
            <a:chOff x="2784" y="1098"/>
            <a:chExt cx="167" cy="1882"/>
          </a:xfrm>
        </p:grpSpPr>
        <p:grpSp>
          <p:nvGrpSpPr>
            <p:cNvPr id="774223" name="Group 79"/>
            <p:cNvGrpSpPr>
              <a:grpSpLocks/>
            </p:cNvGrpSpPr>
            <p:nvPr/>
          </p:nvGrpSpPr>
          <p:grpSpPr bwMode="auto">
            <a:xfrm>
              <a:off x="2784" y="1098"/>
              <a:ext cx="154" cy="438"/>
              <a:chOff x="2880" y="1005"/>
              <a:chExt cx="138" cy="387"/>
            </a:xfrm>
          </p:grpSpPr>
          <p:sp>
            <p:nvSpPr>
              <p:cNvPr id="774224" name="Line 80"/>
              <p:cNvSpPr>
                <a:spLocks noChangeShapeType="1"/>
              </p:cNvSpPr>
              <p:nvPr/>
            </p:nvSpPr>
            <p:spPr bwMode="auto">
              <a:xfrm rot="5575797" flipV="1">
                <a:off x="2851" y="1226"/>
                <a:ext cx="195" cy="138"/>
              </a:xfrm>
              <a:prstGeom prst="line">
                <a:avLst/>
              </a:prstGeom>
              <a:noFill/>
              <a:ln w="57150">
                <a:solidFill>
                  <a:srgbClr val="660066"/>
                </a:solidFill>
                <a:round/>
                <a:headEnd/>
                <a:tailEnd/>
              </a:ln>
              <a:effectLst/>
            </p:spPr>
            <p:txBody>
              <a:bodyPr/>
              <a:lstStyle/>
              <a:p>
                <a:endParaRPr lang="en-US"/>
              </a:p>
            </p:txBody>
          </p:sp>
          <p:sp>
            <p:nvSpPr>
              <p:cNvPr id="774225" name="Line 81"/>
              <p:cNvSpPr>
                <a:spLocks noChangeShapeType="1"/>
              </p:cNvSpPr>
              <p:nvPr/>
            </p:nvSpPr>
            <p:spPr bwMode="auto">
              <a:xfrm rot="-5575797">
                <a:off x="2851" y="1034"/>
                <a:ext cx="195" cy="138"/>
              </a:xfrm>
              <a:prstGeom prst="line">
                <a:avLst/>
              </a:prstGeom>
              <a:noFill/>
              <a:ln w="57150">
                <a:solidFill>
                  <a:srgbClr val="660066"/>
                </a:solidFill>
                <a:round/>
                <a:headEnd/>
                <a:tailEnd/>
              </a:ln>
              <a:effectLst/>
            </p:spPr>
            <p:txBody>
              <a:bodyPr/>
              <a:lstStyle/>
              <a:p>
                <a:endParaRPr lang="en-US"/>
              </a:p>
            </p:txBody>
          </p:sp>
        </p:grpSp>
        <p:grpSp>
          <p:nvGrpSpPr>
            <p:cNvPr id="774226" name="Group 82"/>
            <p:cNvGrpSpPr>
              <a:grpSpLocks/>
            </p:cNvGrpSpPr>
            <p:nvPr/>
          </p:nvGrpSpPr>
          <p:grpSpPr bwMode="auto">
            <a:xfrm>
              <a:off x="2798" y="2542"/>
              <a:ext cx="153" cy="438"/>
              <a:chOff x="2886" y="2301"/>
              <a:chExt cx="138" cy="387"/>
            </a:xfrm>
          </p:grpSpPr>
          <p:sp>
            <p:nvSpPr>
              <p:cNvPr id="774227" name="Line 83"/>
              <p:cNvSpPr>
                <a:spLocks noChangeShapeType="1"/>
              </p:cNvSpPr>
              <p:nvPr/>
            </p:nvSpPr>
            <p:spPr bwMode="auto">
              <a:xfrm rot="5575797" flipV="1">
                <a:off x="2857" y="2522"/>
                <a:ext cx="195" cy="138"/>
              </a:xfrm>
              <a:prstGeom prst="line">
                <a:avLst/>
              </a:prstGeom>
              <a:noFill/>
              <a:ln w="57150">
                <a:solidFill>
                  <a:srgbClr val="660066"/>
                </a:solidFill>
                <a:round/>
                <a:headEnd/>
                <a:tailEnd/>
              </a:ln>
              <a:effectLst/>
            </p:spPr>
            <p:txBody>
              <a:bodyPr/>
              <a:lstStyle/>
              <a:p>
                <a:endParaRPr lang="en-US"/>
              </a:p>
            </p:txBody>
          </p:sp>
          <p:sp>
            <p:nvSpPr>
              <p:cNvPr id="774228" name="Line 84"/>
              <p:cNvSpPr>
                <a:spLocks noChangeShapeType="1"/>
              </p:cNvSpPr>
              <p:nvPr/>
            </p:nvSpPr>
            <p:spPr bwMode="auto">
              <a:xfrm rot="-5575797">
                <a:off x="2857" y="2330"/>
                <a:ext cx="195" cy="138"/>
              </a:xfrm>
              <a:prstGeom prst="line">
                <a:avLst/>
              </a:prstGeom>
              <a:noFill/>
              <a:ln w="57150">
                <a:solidFill>
                  <a:srgbClr val="660066"/>
                </a:solidFill>
                <a:round/>
                <a:headEnd/>
                <a:tailEnd/>
              </a:ln>
              <a:effectLst/>
            </p:spPr>
            <p:txBody>
              <a:bodyPr/>
              <a:lstStyle/>
              <a:p>
                <a:endParaRPr lang="en-US"/>
              </a:p>
            </p:txBody>
          </p:sp>
        </p:gr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74170"/>
                                        </p:tgtEl>
                                        <p:attrNameLst>
                                          <p:attrName>style.visibility</p:attrName>
                                        </p:attrNameLst>
                                      </p:cBhvr>
                                      <p:to>
                                        <p:strVal val="visible"/>
                                      </p:to>
                                    </p:set>
                                    <p:animEffect transition="in" filter="barn(outVertical)">
                                      <p:cBhvr>
                                        <p:cTn id="7" dur="500"/>
                                        <p:tgtEl>
                                          <p:spTgt spid="774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170"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AAB9FF"/>
            </a:gs>
          </a:gsLst>
          <a:lin ang="13500000" scaled="1"/>
          <a:tileRect/>
        </a:gradFill>
        <a:effectLst/>
      </p:bgPr>
    </p:bg>
    <p:spTree>
      <p:nvGrpSpPr>
        <p:cNvPr id="1" name=""/>
        <p:cNvGrpSpPr/>
        <p:nvPr/>
      </p:nvGrpSpPr>
      <p:grpSpPr>
        <a:xfrm>
          <a:off x="0" y="0"/>
          <a:ext cx="0" cy="0"/>
          <a:chOff x="0" y="0"/>
          <a:chExt cx="0" cy="0"/>
        </a:xfrm>
      </p:grpSpPr>
      <p:grpSp>
        <p:nvGrpSpPr>
          <p:cNvPr id="193588" name="Group 1076"/>
          <p:cNvGrpSpPr>
            <a:grpSpLocks/>
          </p:cNvGrpSpPr>
          <p:nvPr/>
        </p:nvGrpSpPr>
        <p:grpSpPr bwMode="auto">
          <a:xfrm>
            <a:off x="381000" y="228600"/>
            <a:ext cx="2133600" cy="641350"/>
            <a:chOff x="144" y="144"/>
            <a:chExt cx="1344" cy="404"/>
          </a:xfrm>
        </p:grpSpPr>
        <p:sp>
          <p:nvSpPr>
            <p:cNvPr id="193538" name="Text Box 1026"/>
            <p:cNvSpPr txBox="1">
              <a:spLocks noChangeArrowheads="1"/>
            </p:cNvSpPr>
            <p:nvPr/>
          </p:nvSpPr>
          <p:spPr bwMode="auto">
            <a:xfrm>
              <a:off x="465" y="144"/>
              <a:ext cx="1023" cy="404"/>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600" dirty="0"/>
                <a:t>  </a:t>
              </a:r>
              <a:r>
                <a:rPr lang="en-US" sz="3600" u="sng" dirty="0"/>
                <a:t>God is:</a:t>
              </a:r>
            </a:p>
          </p:txBody>
        </p:sp>
        <p:sp>
          <p:nvSpPr>
            <p:cNvPr id="193539" name="Text Box 1027"/>
            <p:cNvSpPr txBox="1">
              <a:spLocks noChangeArrowheads="1"/>
            </p:cNvSpPr>
            <p:nvPr/>
          </p:nvSpPr>
          <p:spPr bwMode="auto">
            <a:xfrm>
              <a:off x="144" y="144"/>
              <a:ext cx="480" cy="404"/>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600" u="sng" dirty="0"/>
                <a:t>(4)</a:t>
              </a:r>
            </a:p>
          </p:txBody>
        </p:sp>
      </p:grpSp>
      <p:sp>
        <p:nvSpPr>
          <p:cNvPr id="193540" name="Rectangle 1028"/>
          <p:cNvSpPr>
            <a:spLocks noChangeArrowheads="1"/>
          </p:cNvSpPr>
          <p:nvPr/>
        </p:nvSpPr>
        <p:spPr bwMode="auto">
          <a:xfrm>
            <a:off x="0" y="5181600"/>
            <a:ext cx="9144000" cy="1752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93566" name="Text Box 1054"/>
          <p:cNvSpPr txBox="1">
            <a:spLocks noChangeArrowheads="1"/>
          </p:cNvSpPr>
          <p:nvPr/>
        </p:nvSpPr>
        <p:spPr bwMode="auto">
          <a:xfrm>
            <a:off x="838200" y="990600"/>
            <a:ext cx="4876800" cy="579438"/>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E009C"/>
                </a:solidFill>
                <a:latin typeface="Arial Black" pitchFamily="34" charset="0"/>
              </a:rPr>
              <a:t>Harmonious union of</a:t>
            </a:r>
          </a:p>
        </p:txBody>
      </p:sp>
      <p:sp>
        <p:nvSpPr>
          <p:cNvPr id="193568" name="Text Box 1056"/>
          <p:cNvSpPr txBox="1">
            <a:spLocks noChangeArrowheads="1"/>
          </p:cNvSpPr>
          <p:nvPr/>
        </p:nvSpPr>
        <p:spPr bwMode="auto">
          <a:xfrm>
            <a:off x="838200" y="1403350"/>
            <a:ext cx="5410200" cy="579438"/>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E009C"/>
                </a:solidFill>
                <a:latin typeface="Arial Black" pitchFamily="34" charset="0"/>
              </a:rPr>
              <a:t>original internal nature</a:t>
            </a:r>
          </a:p>
        </p:txBody>
      </p:sp>
      <p:sp>
        <p:nvSpPr>
          <p:cNvPr id="193572" name="Text Box 1060"/>
          <p:cNvSpPr txBox="1">
            <a:spLocks noChangeArrowheads="1"/>
          </p:cNvSpPr>
          <p:nvPr/>
        </p:nvSpPr>
        <p:spPr bwMode="auto">
          <a:xfrm>
            <a:off x="1752600" y="1831975"/>
            <a:ext cx="5029200" cy="579438"/>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E009C"/>
                </a:solidFill>
                <a:latin typeface="Arial Black" pitchFamily="34" charset="0"/>
              </a:rPr>
              <a:t>original external form</a:t>
            </a:r>
          </a:p>
        </p:txBody>
      </p:sp>
      <p:sp>
        <p:nvSpPr>
          <p:cNvPr id="193580" name="Text Box 1068"/>
          <p:cNvSpPr txBox="1">
            <a:spLocks noChangeArrowheads="1"/>
          </p:cNvSpPr>
          <p:nvPr/>
        </p:nvSpPr>
        <p:spPr bwMode="auto">
          <a:xfrm>
            <a:off x="838200" y="1833563"/>
            <a:ext cx="1219200" cy="579437"/>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E009C"/>
                </a:solidFill>
                <a:latin typeface="Arial Black" pitchFamily="34" charset="0"/>
              </a:rPr>
              <a:t>and</a:t>
            </a:r>
          </a:p>
        </p:txBody>
      </p:sp>
      <p:sp>
        <p:nvSpPr>
          <p:cNvPr id="193567" name="Text Box 1055"/>
          <p:cNvSpPr txBox="1">
            <a:spLocks noChangeArrowheads="1"/>
          </p:cNvSpPr>
          <p:nvPr/>
        </p:nvSpPr>
        <p:spPr bwMode="auto">
          <a:xfrm>
            <a:off x="495300" y="1054100"/>
            <a:ext cx="457200" cy="458788"/>
          </a:xfrm>
          <a:prstGeom prst="rect">
            <a:avLst/>
          </a:prstGeom>
          <a:noFill/>
          <a:ln w="9525">
            <a:noFill/>
            <a:miter lim="800000"/>
            <a:headEnd/>
            <a:tailEnd/>
          </a:ln>
          <a:effectLst/>
        </p:spPr>
        <p:txBody>
          <a:bodyPr>
            <a:spAutoFit/>
          </a:bodyPr>
          <a:lstStyle/>
          <a:p>
            <a:pPr>
              <a:lnSpc>
                <a:spcPct val="50000"/>
              </a:lnSpc>
            </a:pPr>
            <a:r>
              <a:rPr lang="en-US" sz="4800" b="1" dirty="0">
                <a:solidFill>
                  <a:srgbClr val="4E009C"/>
                </a:solidFill>
                <a:latin typeface="Times New Roman" pitchFamily="18" charset="0"/>
                <a:sym typeface="CommonBullets" pitchFamily="34" charset="2"/>
              </a:rPr>
              <a:t></a:t>
            </a:r>
            <a:endParaRPr lang="en-US" sz="4800" b="1" dirty="0">
              <a:solidFill>
                <a:srgbClr val="4E009C"/>
              </a:solidFill>
              <a:latin typeface="Times New Roman" pitchFamily="18" charset="0"/>
            </a:endParaRPr>
          </a:p>
        </p:txBody>
      </p:sp>
      <p:grpSp>
        <p:nvGrpSpPr>
          <p:cNvPr id="193591" name="Group 1079"/>
          <p:cNvGrpSpPr>
            <a:grpSpLocks/>
          </p:cNvGrpSpPr>
          <p:nvPr/>
        </p:nvGrpSpPr>
        <p:grpSpPr bwMode="auto">
          <a:xfrm>
            <a:off x="1066800" y="5556250"/>
            <a:ext cx="7772400" cy="768350"/>
            <a:chOff x="576" y="3600"/>
            <a:chExt cx="4848" cy="484"/>
          </a:xfrm>
        </p:grpSpPr>
        <p:sp>
          <p:nvSpPr>
            <p:cNvPr id="193592" name="Text Box 1080"/>
            <p:cNvSpPr txBox="1">
              <a:spLocks noChangeArrowheads="1"/>
            </p:cNvSpPr>
            <p:nvPr/>
          </p:nvSpPr>
          <p:spPr bwMode="auto">
            <a:xfrm>
              <a:off x="768" y="3600"/>
              <a:ext cx="4656" cy="484"/>
            </a:xfrm>
            <a:prstGeom prst="rect">
              <a:avLst/>
            </a:prstGeom>
            <a:noFill/>
            <a:ln w="9525">
              <a:noFill/>
              <a:miter lim="800000"/>
              <a:headEnd/>
              <a:tailEnd/>
            </a:ln>
            <a:effectLst/>
          </p:spPr>
          <p:txBody>
            <a:bodyPr>
              <a:spAutoFit/>
            </a:bodyPr>
            <a:lstStyle/>
            <a:p>
              <a:pPr>
                <a:lnSpc>
                  <a:spcPct val="85000"/>
                </a:lnSpc>
              </a:pPr>
              <a:r>
                <a:rPr lang="en-US" sz="2600" b="1" dirty="0">
                  <a:solidFill>
                    <a:schemeClr val="bg1"/>
                  </a:solidFill>
                  <a:latin typeface="Arial Narrow" pitchFamily="34" charset="0"/>
                </a:rPr>
                <a:t>God is the Subject and harmonious union of</a:t>
              </a:r>
            </a:p>
            <a:p>
              <a:pPr>
                <a:lnSpc>
                  <a:spcPct val="85000"/>
                </a:lnSpc>
              </a:pPr>
              <a:r>
                <a:rPr lang="en-US" sz="2600" b="1" u="sng" dirty="0">
                  <a:solidFill>
                    <a:schemeClr val="bg1"/>
                  </a:solidFill>
                  <a:latin typeface="Arial Narrow" pitchFamily="34" charset="0"/>
                </a:rPr>
                <a:t>original internal nature</a:t>
              </a:r>
              <a:r>
                <a:rPr lang="en-US" sz="2600" b="1" dirty="0">
                  <a:solidFill>
                    <a:schemeClr val="bg1"/>
                  </a:solidFill>
                  <a:latin typeface="Arial Narrow" pitchFamily="34" charset="0"/>
                </a:rPr>
                <a:t> and </a:t>
              </a:r>
              <a:r>
                <a:rPr lang="en-US" sz="2600" b="1" u="sng" dirty="0">
                  <a:solidFill>
                    <a:schemeClr val="bg1"/>
                  </a:solidFill>
                  <a:latin typeface="Arial Narrow" pitchFamily="34" charset="0"/>
                </a:rPr>
                <a:t>original external form</a:t>
              </a:r>
              <a:r>
                <a:rPr lang="en-US" sz="2600" b="1" dirty="0">
                  <a:solidFill>
                    <a:schemeClr val="bg1"/>
                  </a:solidFill>
                  <a:latin typeface="Arial Narrow" pitchFamily="34" charset="0"/>
                </a:rPr>
                <a:t>.</a:t>
              </a:r>
              <a:endParaRPr lang="en-US" sz="2600" b="1" u="sng" dirty="0">
                <a:solidFill>
                  <a:schemeClr val="bg1"/>
                </a:solidFill>
                <a:latin typeface="Arial Narrow" pitchFamily="34" charset="0"/>
              </a:endParaRPr>
            </a:p>
          </p:txBody>
        </p:sp>
        <p:sp>
          <p:nvSpPr>
            <p:cNvPr id="193593" name="Text Box 1081"/>
            <p:cNvSpPr txBox="1">
              <a:spLocks noChangeArrowheads="1"/>
            </p:cNvSpPr>
            <p:nvPr/>
          </p:nvSpPr>
          <p:spPr bwMode="auto">
            <a:xfrm>
              <a:off x="576" y="3600"/>
              <a:ext cx="288"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93588"/>
                                        </p:tgtEl>
                                        <p:attrNameLst>
                                          <p:attrName>style.visibility</p:attrName>
                                        </p:attrNameLst>
                                      </p:cBhvr>
                                      <p:to>
                                        <p:strVal val="visible"/>
                                      </p:to>
                                    </p:set>
                                    <p:anim calcmode="lin" valueType="num">
                                      <p:cBhvr>
                                        <p:cTn id="7" dur="1000" fill="hold"/>
                                        <p:tgtEl>
                                          <p:spTgt spid="193588"/>
                                        </p:tgtEl>
                                        <p:attrNameLst>
                                          <p:attrName>ppt_w</p:attrName>
                                        </p:attrNameLst>
                                      </p:cBhvr>
                                      <p:tavLst>
                                        <p:tav tm="0">
                                          <p:val>
                                            <p:strVal val="#ppt_w*0.70"/>
                                          </p:val>
                                        </p:tav>
                                        <p:tav tm="100000">
                                          <p:val>
                                            <p:strVal val="#ppt_w"/>
                                          </p:val>
                                        </p:tav>
                                      </p:tavLst>
                                    </p:anim>
                                    <p:anim calcmode="lin" valueType="num">
                                      <p:cBhvr>
                                        <p:cTn id="8" dur="1000" fill="hold"/>
                                        <p:tgtEl>
                                          <p:spTgt spid="193588"/>
                                        </p:tgtEl>
                                        <p:attrNameLst>
                                          <p:attrName>ppt_h</p:attrName>
                                        </p:attrNameLst>
                                      </p:cBhvr>
                                      <p:tavLst>
                                        <p:tav tm="0">
                                          <p:val>
                                            <p:strVal val="#ppt_h"/>
                                          </p:val>
                                        </p:tav>
                                        <p:tav tm="100000">
                                          <p:val>
                                            <p:strVal val="#ppt_h"/>
                                          </p:val>
                                        </p:tav>
                                      </p:tavLst>
                                    </p:anim>
                                    <p:animEffect transition="in" filter="fade">
                                      <p:cBhvr>
                                        <p:cTn id="9" dur="1000"/>
                                        <p:tgtEl>
                                          <p:spTgt spid="193588"/>
                                        </p:tgtEl>
                                      </p:cBhvr>
                                    </p:animEffect>
                                  </p:childTnLst>
                                </p:cTn>
                              </p:par>
                              <p:par>
                                <p:cTn id="10" presetID="16" presetClass="entr" presetSubtype="37" fill="hold" nodeType="withEffect">
                                  <p:stCondLst>
                                    <p:cond delay="0"/>
                                  </p:stCondLst>
                                  <p:childTnLst>
                                    <p:set>
                                      <p:cBhvr>
                                        <p:cTn id="11" dur="1" fill="hold">
                                          <p:stCondLst>
                                            <p:cond delay="0"/>
                                          </p:stCondLst>
                                        </p:cTn>
                                        <p:tgtEl>
                                          <p:spTgt spid="193591"/>
                                        </p:tgtEl>
                                        <p:attrNameLst>
                                          <p:attrName>style.visibility</p:attrName>
                                        </p:attrNameLst>
                                      </p:cBhvr>
                                      <p:to>
                                        <p:strVal val="visible"/>
                                      </p:to>
                                    </p:set>
                                    <p:animEffect transition="in" filter="barn(outVertical)">
                                      <p:cBhvr>
                                        <p:cTn id="12" dur="500"/>
                                        <p:tgtEl>
                                          <p:spTgt spid="19359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3567"/>
                                        </p:tgtEl>
                                        <p:attrNameLst>
                                          <p:attrName>style.visibility</p:attrName>
                                        </p:attrNameLst>
                                      </p:cBhvr>
                                      <p:to>
                                        <p:strVal val="visible"/>
                                      </p:to>
                                    </p:set>
                                    <p:animEffect transition="in" filter="fade">
                                      <p:cBhvr>
                                        <p:cTn id="17" dur="1000"/>
                                        <p:tgtEl>
                                          <p:spTgt spid="19356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93566"/>
                                        </p:tgtEl>
                                        <p:attrNameLst>
                                          <p:attrName>style.visibility</p:attrName>
                                        </p:attrNameLst>
                                      </p:cBhvr>
                                      <p:to>
                                        <p:strVal val="visible"/>
                                      </p:to>
                                    </p:set>
                                    <p:animEffect transition="in" filter="fade">
                                      <p:cBhvr>
                                        <p:cTn id="20" dur="1000"/>
                                        <p:tgtEl>
                                          <p:spTgt spid="193566"/>
                                        </p:tgtEl>
                                      </p:cBhvr>
                                    </p:animEffect>
                                  </p:childTnLst>
                                </p:cTn>
                              </p:par>
                              <p:par>
                                <p:cTn id="21" presetID="17" presetClass="entr" presetSubtype="10" fill="hold" grpId="0" nodeType="withEffect">
                                  <p:stCondLst>
                                    <p:cond delay="0"/>
                                  </p:stCondLst>
                                  <p:iterate type="wd">
                                    <p:tmPct val="20000"/>
                                  </p:iterate>
                                  <p:childTnLst>
                                    <p:set>
                                      <p:cBhvr>
                                        <p:cTn id="22" dur="1" fill="hold">
                                          <p:stCondLst>
                                            <p:cond delay="0"/>
                                          </p:stCondLst>
                                        </p:cTn>
                                        <p:tgtEl>
                                          <p:spTgt spid="193568"/>
                                        </p:tgtEl>
                                        <p:attrNameLst>
                                          <p:attrName>style.visibility</p:attrName>
                                        </p:attrNameLst>
                                      </p:cBhvr>
                                      <p:to>
                                        <p:strVal val="visible"/>
                                      </p:to>
                                    </p:set>
                                    <p:anim calcmode="lin" valueType="num">
                                      <p:cBhvr>
                                        <p:cTn id="23" dur="500" fill="hold"/>
                                        <p:tgtEl>
                                          <p:spTgt spid="193568"/>
                                        </p:tgtEl>
                                        <p:attrNameLst>
                                          <p:attrName>ppt_w</p:attrName>
                                        </p:attrNameLst>
                                      </p:cBhvr>
                                      <p:tavLst>
                                        <p:tav tm="0">
                                          <p:val>
                                            <p:fltVal val="0"/>
                                          </p:val>
                                        </p:tav>
                                        <p:tav tm="100000">
                                          <p:val>
                                            <p:strVal val="#ppt_w"/>
                                          </p:val>
                                        </p:tav>
                                      </p:tavLst>
                                    </p:anim>
                                    <p:anim calcmode="lin" valueType="num">
                                      <p:cBhvr>
                                        <p:cTn id="24" dur="500" fill="hold"/>
                                        <p:tgtEl>
                                          <p:spTgt spid="193568"/>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93580"/>
                                        </p:tgtEl>
                                        <p:attrNameLst>
                                          <p:attrName>style.visibility</p:attrName>
                                        </p:attrNameLst>
                                      </p:cBhvr>
                                      <p:to>
                                        <p:strVal val="visible"/>
                                      </p:to>
                                    </p:set>
                                    <p:animEffect transition="in" filter="fade">
                                      <p:cBhvr>
                                        <p:cTn id="29" dur="1000"/>
                                        <p:tgtEl>
                                          <p:spTgt spid="193580"/>
                                        </p:tgtEl>
                                      </p:cBhvr>
                                    </p:animEffect>
                                  </p:childTnLst>
                                </p:cTn>
                              </p:par>
                              <p:par>
                                <p:cTn id="30" presetID="41" presetClass="entr" presetSubtype="0" fill="hold" grpId="1" nodeType="withEffect">
                                  <p:stCondLst>
                                    <p:cond delay="0"/>
                                  </p:stCondLst>
                                  <p:iterate type="lt">
                                    <p:tmPct val="10000"/>
                                  </p:iterate>
                                  <p:childTnLst>
                                    <p:set>
                                      <p:cBhvr>
                                        <p:cTn id="31" dur="1" fill="hold">
                                          <p:stCondLst>
                                            <p:cond delay="0"/>
                                          </p:stCondLst>
                                        </p:cTn>
                                        <p:tgtEl>
                                          <p:spTgt spid="193572"/>
                                        </p:tgtEl>
                                        <p:attrNameLst>
                                          <p:attrName>style.visibility</p:attrName>
                                        </p:attrNameLst>
                                      </p:cBhvr>
                                      <p:to>
                                        <p:strVal val="visible"/>
                                      </p:to>
                                    </p:set>
                                    <p:anim calcmode="lin" valueType="num">
                                      <p:cBhvr>
                                        <p:cTn id="32" dur="500" fill="hold"/>
                                        <p:tgtEl>
                                          <p:spTgt spid="193572"/>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93572"/>
                                        </p:tgtEl>
                                        <p:attrNameLst>
                                          <p:attrName>ppt_y</p:attrName>
                                        </p:attrNameLst>
                                      </p:cBhvr>
                                      <p:tavLst>
                                        <p:tav tm="0">
                                          <p:val>
                                            <p:strVal val="#ppt_y"/>
                                          </p:val>
                                        </p:tav>
                                        <p:tav tm="100000">
                                          <p:val>
                                            <p:strVal val="#ppt_y"/>
                                          </p:val>
                                        </p:tav>
                                      </p:tavLst>
                                    </p:anim>
                                    <p:anim calcmode="lin" valueType="num">
                                      <p:cBhvr>
                                        <p:cTn id="34" dur="500" fill="hold"/>
                                        <p:tgtEl>
                                          <p:spTgt spid="193572"/>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93572"/>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935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66" grpId="0"/>
      <p:bldP spid="193568" grpId="0"/>
      <p:bldP spid="193572" grpId="1"/>
      <p:bldP spid="193580" grpId="0"/>
      <p:bldP spid="193567"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AAB9FF"/>
            </a:gs>
          </a:gsLst>
          <a:lin ang="13500000" scaled="1"/>
          <a:tileRect/>
        </a:gradFill>
        <a:effectLst/>
      </p:bgPr>
    </p:bg>
    <p:spTree>
      <p:nvGrpSpPr>
        <p:cNvPr id="1" name=""/>
        <p:cNvGrpSpPr/>
        <p:nvPr/>
      </p:nvGrpSpPr>
      <p:grpSpPr>
        <a:xfrm>
          <a:off x="0" y="0"/>
          <a:ext cx="0" cy="0"/>
          <a:chOff x="0" y="0"/>
          <a:chExt cx="0" cy="0"/>
        </a:xfrm>
      </p:grpSpPr>
      <p:sp>
        <p:nvSpPr>
          <p:cNvPr id="194564" name="Rectangle 4"/>
          <p:cNvSpPr>
            <a:spLocks noChangeArrowheads="1"/>
          </p:cNvSpPr>
          <p:nvPr/>
        </p:nvSpPr>
        <p:spPr bwMode="auto">
          <a:xfrm>
            <a:off x="0" y="5181600"/>
            <a:ext cx="9144000" cy="1752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94570" name="Text Box 10"/>
          <p:cNvSpPr txBox="1">
            <a:spLocks noChangeArrowheads="1"/>
          </p:cNvSpPr>
          <p:nvPr/>
        </p:nvSpPr>
        <p:spPr bwMode="auto">
          <a:xfrm>
            <a:off x="838200" y="2508250"/>
            <a:ext cx="6172200" cy="920750"/>
          </a:xfrm>
          <a:prstGeom prst="rect">
            <a:avLst/>
          </a:prstGeom>
          <a:noFill/>
          <a:ln w="9525">
            <a:noFill/>
            <a:miter lim="800000"/>
            <a:headEnd/>
            <a:tailEnd/>
          </a:ln>
          <a:effectLst/>
        </p:spPr>
        <p:txBody>
          <a:bodyPr>
            <a:spAutoFit/>
          </a:bodyPr>
          <a:lstStyle/>
          <a:p>
            <a:pPr>
              <a:lnSpc>
                <a:spcPct val="85000"/>
              </a:lnSpc>
            </a:pPr>
            <a:r>
              <a:rPr lang="en-US" sz="3200" b="1">
                <a:solidFill>
                  <a:srgbClr val="4E009C"/>
                </a:solidFill>
                <a:latin typeface="Arial Black" pitchFamily="34" charset="0"/>
              </a:rPr>
              <a:t>Harmonious</a:t>
            </a:r>
            <a:r>
              <a:rPr lang="en-US" sz="3200" b="1">
                <a:solidFill>
                  <a:srgbClr val="6600CC"/>
                </a:solidFill>
                <a:latin typeface="Arial Black" pitchFamily="34" charset="0"/>
              </a:rPr>
              <a:t> </a:t>
            </a:r>
            <a:r>
              <a:rPr lang="en-US" sz="3200" b="1">
                <a:solidFill>
                  <a:srgbClr val="4E009C"/>
                </a:solidFill>
                <a:latin typeface="Arial Black" pitchFamily="34" charset="0"/>
              </a:rPr>
              <a:t>union</a:t>
            </a:r>
            <a:r>
              <a:rPr lang="en-US" sz="3200" b="1">
                <a:solidFill>
                  <a:srgbClr val="6600CC"/>
                </a:solidFill>
                <a:latin typeface="Arial Black" pitchFamily="34" charset="0"/>
              </a:rPr>
              <a:t> </a:t>
            </a:r>
            <a:r>
              <a:rPr lang="en-US" sz="3200" b="1">
                <a:solidFill>
                  <a:srgbClr val="4E009C"/>
                </a:solidFill>
                <a:latin typeface="Arial Black" pitchFamily="34" charset="0"/>
              </a:rPr>
              <a:t>of</a:t>
            </a:r>
            <a:r>
              <a:rPr lang="en-US" sz="3200" b="1">
                <a:solidFill>
                  <a:srgbClr val="6600CC"/>
                </a:solidFill>
                <a:latin typeface="Arial Black" pitchFamily="34" charset="0"/>
              </a:rPr>
              <a:t> </a:t>
            </a:r>
            <a:r>
              <a:rPr lang="en-US" sz="3200" b="1">
                <a:solidFill>
                  <a:srgbClr val="4D009A"/>
                </a:solidFill>
                <a:latin typeface="Arial Black" pitchFamily="34" charset="0"/>
              </a:rPr>
              <a:t>masculinity</a:t>
            </a:r>
            <a:r>
              <a:rPr lang="en-US" sz="3200" b="1">
                <a:solidFill>
                  <a:srgbClr val="6600CC"/>
                </a:solidFill>
                <a:latin typeface="Arial Black" pitchFamily="34" charset="0"/>
              </a:rPr>
              <a:t> </a:t>
            </a:r>
            <a:r>
              <a:rPr lang="en-US" sz="3200" b="1">
                <a:solidFill>
                  <a:srgbClr val="4D009A"/>
                </a:solidFill>
                <a:latin typeface="Arial Black" pitchFamily="34" charset="0"/>
              </a:rPr>
              <a:t>and</a:t>
            </a:r>
            <a:r>
              <a:rPr lang="en-US" sz="3200" b="1">
                <a:solidFill>
                  <a:srgbClr val="6600CC"/>
                </a:solidFill>
                <a:latin typeface="Arial Black" pitchFamily="34" charset="0"/>
              </a:rPr>
              <a:t> </a:t>
            </a:r>
            <a:r>
              <a:rPr lang="en-US" sz="3200" b="1">
                <a:solidFill>
                  <a:srgbClr val="4D009A"/>
                </a:solidFill>
                <a:latin typeface="Arial Black" pitchFamily="34" charset="0"/>
              </a:rPr>
              <a:t>femininity</a:t>
            </a:r>
          </a:p>
        </p:txBody>
      </p:sp>
      <p:grpSp>
        <p:nvGrpSpPr>
          <p:cNvPr id="194601" name="Group 41"/>
          <p:cNvGrpSpPr>
            <a:grpSpLocks/>
          </p:cNvGrpSpPr>
          <p:nvPr/>
        </p:nvGrpSpPr>
        <p:grpSpPr bwMode="auto">
          <a:xfrm>
            <a:off x="533400" y="5410200"/>
            <a:ext cx="8382000" cy="1155700"/>
            <a:chOff x="192" y="3523"/>
            <a:chExt cx="5424" cy="728"/>
          </a:xfrm>
        </p:grpSpPr>
        <p:sp>
          <p:nvSpPr>
            <p:cNvPr id="194565" name="Text Box 5"/>
            <p:cNvSpPr txBox="1">
              <a:spLocks noChangeArrowheads="1"/>
            </p:cNvSpPr>
            <p:nvPr/>
          </p:nvSpPr>
          <p:spPr bwMode="auto">
            <a:xfrm>
              <a:off x="384" y="3554"/>
              <a:ext cx="5232" cy="697"/>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God is the harmonious union of </a:t>
              </a:r>
              <a:r>
                <a:rPr lang="en-US" sz="2600" b="1" u="sng">
                  <a:solidFill>
                    <a:schemeClr val="bg1"/>
                  </a:solidFill>
                  <a:latin typeface="Arial Narrow" pitchFamily="34" charset="0"/>
                </a:rPr>
                <a:t>masculinity and femininity</a:t>
              </a:r>
              <a:r>
                <a:rPr lang="en-US" sz="2600" b="1">
                  <a:solidFill>
                    <a:schemeClr val="bg1"/>
                  </a:solidFill>
                  <a:latin typeface="Arial Narrow" pitchFamily="34" charset="0"/>
                </a:rPr>
                <a:t>, which manifest the qualities of original internal nature and original external form, respectively.</a:t>
              </a:r>
            </a:p>
          </p:txBody>
        </p:sp>
        <p:sp>
          <p:nvSpPr>
            <p:cNvPr id="194580" name="Text Box 20"/>
            <p:cNvSpPr txBox="1">
              <a:spLocks noChangeArrowheads="1"/>
            </p:cNvSpPr>
            <p:nvPr/>
          </p:nvSpPr>
          <p:spPr bwMode="auto">
            <a:xfrm>
              <a:off x="192" y="3523"/>
              <a:ext cx="288" cy="288"/>
            </a:xfrm>
            <a:prstGeom prst="rect">
              <a:avLst/>
            </a:prstGeom>
            <a:noFill/>
            <a:ln w="9525">
              <a:noFill/>
              <a:miter lim="800000"/>
              <a:headEnd/>
              <a:tailEnd/>
            </a:ln>
            <a:effectLst/>
          </p:spPr>
          <p:txBody>
            <a:bodyPr>
              <a:spAutoFit/>
            </a:bodyPr>
            <a:lstStyle/>
            <a:p>
              <a:pPr>
                <a:lnSpc>
                  <a:spcPct val="6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194589" name="Text Box 29"/>
          <p:cNvSpPr txBox="1">
            <a:spLocks noChangeArrowheads="1"/>
          </p:cNvSpPr>
          <p:nvPr/>
        </p:nvSpPr>
        <p:spPr bwMode="auto">
          <a:xfrm>
            <a:off x="838200" y="990600"/>
            <a:ext cx="4876800" cy="579438"/>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E009C"/>
                </a:solidFill>
                <a:latin typeface="Arial Black" pitchFamily="34" charset="0"/>
              </a:rPr>
              <a:t>Harmonious</a:t>
            </a:r>
            <a:r>
              <a:rPr lang="en-US" sz="3200" b="1">
                <a:solidFill>
                  <a:srgbClr val="6600CC"/>
                </a:solidFill>
                <a:latin typeface="Arial Black" pitchFamily="34" charset="0"/>
              </a:rPr>
              <a:t> </a:t>
            </a:r>
            <a:r>
              <a:rPr lang="en-US" sz="3200" b="1">
                <a:solidFill>
                  <a:srgbClr val="4E009C"/>
                </a:solidFill>
                <a:latin typeface="Arial Black" pitchFamily="34" charset="0"/>
              </a:rPr>
              <a:t>union</a:t>
            </a:r>
            <a:r>
              <a:rPr lang="en-US" sz="3200" b="1">
                <a:solidFill>
                  <a:srgbClr val="6600CC"/>
                </a:solidFill>
                <a:latin typeface="Arial Black" pitchFamily="34" charset="0"/>
              </a:rPr>
              <a:t> </a:t>
            </a:r>
            <a:r>
              <a:rPr lang="en-US" sz="3200" b="1">
                <a:solidFill>
                  <a:srgbClr val="4E009C"/>
                </a:solidFill>
                <a:latin typeface="Arial Black" pitchFamily="34" charset="0"/>
              </a:rPr>
              <a:t>of</a:t>
            </a:r>
          </a:p>
        </p:txBody>
      </p:sp>
      <p:sp>
        <p:nvSpPr>
          <p:cNvPr id="194590" name="Text Box 30"/>
          <p:cNvSpPr txBox="1">
            <a:spLocks noChangeArrowheads="1"/>
          </p:cNvSpPr>
          <p:nvPr/>
        </p:nvSpPr>
        <p:spPr bwMode="auto">
          <a:xfrm>
            <a:off x="838200" y="1403350"/>
            <a:ext cx="5410200" cy="579438"/>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D009A"/>
                </a:solidFill>
                <a:latin typeface="Arial Black" pitchFamily="34" charset="0"/>
              </a:rPr>
              <a:t>original</a:t>
            </a:r>
            <a:r>
              <a:rPr lang="en-US" sz="3200" b="1">
                <a:solidFill>
                  <a:srgbClr val="6600CC"/>
                </a:solidFill>
                <a:latin typeface="Arial Black" pitchFamily="34" charset="0"/>
              </a:rPr>
              <a:t> </a:t>
            </a:r>
            <a:r>
              <a:rPr lang="en-US" sz="3200" b="1">
                <a:solidFill>
                  <a:srgbClr val="4D009A"/>
                </a:solidFill>
                <a:latin typeface="Arial Black" pitchFamily="34" charset="0"/>
              </a:rPr>
              <a:t>internal</a:t>
            </a:r>
            <a:r>
              <a:rPr lang="en-US" sz="3200" b="1">
                <a:solidFill>
                  <a:srgbClr val="6600CC"/>
                </a:solidFill>
                <a:latin typeface="Arial Black" pitchFamily="34" charset="0"/>
              </a:rPr>
              <a:t> </a:t>
            </a:r>
            <a:r>
              <a:rPr lang="en-US" sz="3200" b="1">
                <a:solidFill>
                  <a:srgbClr val="4D009A"/>
                </a:solidFill>
                <a:latin typeface="Arial Black" pitchFamily="34" charset="0"/>
              </a:rPr>
              <a:t>nature</a:t>
            </a:r>
          </a:p>
        </p:txBody>
      </p:sp>
      <p:sp>
        <p:nvSpPr>
          <p:cNvPr id="194591" name="Text Box 31"/>
          <p:cNvSpPr txBox="1">
            <a:spLocks noChangeArrowheads="1"/>
          </p:cNvSpPr>
          <p:nvPr/>
        </p:nvSpPr>
        <p:spPr bwMode="auto">
          <a:xfrm>
            <a:off x="1752600" y="1831975"/>
            <a:ext cx="5029200" cy="579438"/>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D009A"/>
                </a:solidFill>
                <a:latin typeface="Arial Black" pitchFamily="34" charset="0"/>
              </a:rPr>
              <a:t>original</a:t>
            </a:r>
            <a:r>
              <a:rPr lang="en-US" sz="3200" b="1">
                <a:solidFill>
                  <a:srgbClr val="6600CC"/>
                </a:solidFill>
                <a:latin typeface="Arial Black" pitchFamily="34" charset="0"/>
              </a:rPr>
              <a:t> </a:t>
            </a:r>
            <a:r>
              <a:rPr lang="en-US" sz="3200" b="1">
                <a:solidFill>
                  <a:srgbClr val="4D009A"/>
                </a:solidFill>
                <a:latin typeface="Arial Black" pitchFamily="34" charset="0"/>
              </a:rPr>
              <a:t>external</a:t>
            </a:r>
            <a:r>
              <a:rPr lang="en-US" sz="3200" b="1">
                <a:solidFill>
                  <a:srgbClr val="6600CC"/>
                </a:solidFill>
                <a:latin typeface="Arial Black" pitchFamily="34" charset="0"/>
              </a:rPr>
              <a:t> </a:t>
            </a:r>
            <a:r>
              <a:rPr lang="en-US" sz="3200" b="1">
                <a:solidFill>
                  <a:srgbClr val="4D009A"/>
                </a:solidFill>
                <a:latin typeface="Arial Black" pitchFamily="34" charset="0"/>
              </a:rPr>
              <a:t>form</a:t>
            </a:r>
          </a:p>
        </p:txBody>
      </p:sp>
      <p:sp>
        <p:nvSpPr>
          <p:cNvPr id="194592" name="Text Box 32"/>
          <p:cNvSpPr txBox="1">
            <a:spLocks noChangeArrowheads="1"/>
          </p:cNvSpPr>
          <p:nvPr/>
        </p:nvSpPr>
        <p:spPr bwMode="auto">
          <a:xfrm>
            <a:off x="838200" y="1833563"/>
            <a:ext cx="1219200" cy="579437"/>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E009C"/>
                </a:solidFill>
                <a:latin typeface="Arial Black" pitchFamily="34" charset="0"/>
              </a:rPr>
              <a:t>and</a:t>
            </a:r>
          </a:p>
        </p:txBody>
      </p:sp>
      <p:sp>
        <p:nvSpPr>
          <p:cNvPr id="194594" name="Text Box 34"/>
          <p:cNvSpPr txBox="1">
            <a:spLocks noChangeArrowheads="1"/>
          </p:cNvSpPr>
          <p:nvPr/>
        </p:nvSpPr>
        <p:spPr bwMode="auto">
          <a:xfrm>
            <a:off x="495300" y="2503488"/>
            <a:ext cx="457200" cy="458787"/>
          </a:xfrm>
          <a:prstGeom prst="rect">
            <a:avLst/>
          </a:prstGeom>
          <a:noFill/>
          <a:ln w="9525" algn="ctr">
            <a:noFill/>
            <a:miter lim="800000"/>
            <a:headEnd/>
            <a:tailEnd/>
          </a:ln>
          <a:effectLst/>
        </p:spPr>
        <p:txBody>
          <a:bodyPr>
            <a:spAutoFit/>
          </a:bodyPr>
          <a:lstStyle/>
          <a:p>
            <a:pPr>
              <a:lnSpc>
                <a:spcPct val="50000"/>
              </a:lnSpc>
            </a:pPr>
            <a:r>
              <a:rPr lang="en-US" sz="4800" b="1" dirty="0">
                <a:solidFill>
                  <a:srgbClr val="4E009C"/>
                </a:solidFill>
                <a:latin typeface="Times New Roman" pitchFamily="18" charset="0"/>
                <a:sym typeface="CommonBullets" pitchFamily="34" charset="2"/>
              </a:rPr>
              <a:t></a:t>
            </a:r>
            <a:endParaRPr lang="en-US" sz="4800" b="1" dirty="0">
              <a:solidFill>
                <a:srgbClr val="4E009C"/>
              </a:solidFill>
              <a:latin typeface="Times New Roman" pitchFamily="18" charset="0"/>
            </a:endParaRPr>
          </a:p>
        </p:txBody>
      </p:sp>
      <p:sp>
        <p:nvSpPr>
          <p:cNvPr id="194607" name="Text Box 47"/>
          <p:cNvSpPr txBox="1">
            <a:spLocks noChangeArrowheads="1"/>
          </p:cNvSpPr>
          <p:nvPr/>
        </p:nvSpPr>
        <p:spPr bwMode="auto">
          <a:xfrm>
            <a:off x="495300" y="1054100"/>
            <a:ext cx="457200" cy="458788"/>
          </a:xfrm>
          <a:prstGeom prst="rect">
            <a:avLst/>
          </a:prstGeom>
          <a:noFill/>
          <a:ln w="9525">
            <a:noFill/>
            <a:miter lim="800000"/>
            <a:headEnd/>
            <a:tailEnd/>
          </a:ln>
          <a:effectLst/>
        </p:spPr>
        <p:txBody>
          <a:bodyPr>
            <a:spAutoFit/>
          </a:bodyPr>
          <a:lstStyle/>
          <a:p>
            <a:pPr>
              <a:lnSpc>
                <a:spcPct val="50000"/>
              </a:lnSpc>
            </a:pPr>
            <a:r>
              <a:rPr lang="en-US" sz="4800" b="1">
                <a:solidFill>
                  <a:srgbClr val="4E009C"/>
                </a:solidFill>
                <a:latin typeface="Times New Roman" pitchFamily="18" charset="0"/>
                <a:sym typeface="CommonBullets" pitchFamily="34" charset="2"/>
              </a:rPr>
              <a:t></a:t>
            </a:r>
            <a:endParaRPr lang="en-US" sz="4800" b="1">
              <a:solidFill>
                <a:srgbClr val="4E009C"/>
              </a:solidFill>
              <a:latin typeface="Times New Roman" pitchFamily="18" charset="0"/>
            </a:endParaRPr>
          </a:p>
        </p:txBody>
      </p:sp>
      <p:grpSp>
        <p:nvGrpSpPr>
          <p:cNvPr id="16" name="Group 1076"/>
          <p:cNvGrpSpPr>
            <a:grpSpLocks/>
          </p:cNvGrpSpPr>
          <p:nvPr/>
        </p:nvGrpSpPr>
        <p:grpSpPr bwMode="auto">
          <a:xfrm>
            <a:off x="381000" y="228600"/>
            <a:ext cx="2133600" cy="641350"/>
            <a:chOff x="144" y="144"/>
            <a:chExt cx="1344" cy="404"/>
          </a:xfrm>
        </p:grpSpPr>
        <p:sp>
          <p:nvSpPr>
            <p:cNvPr id="17" name="Text Box 1026"/>
            <p:cNvSpPr txBox="1">
              <a:spLocks noChangeArrowheads="1"/>
            </p:cNvSpPr>
            <p:nvPr/>
          </p:nvSpPr>
          <p:spPr bwMode="auto">
            <a:xfrm>
              <a:off x="465" y="144"/>
              <a:ext cx="1023" cy="404"/>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600" dirty="0"/>
                <a:t>  </a:t>
              </a:r>
              <a:r>
                <a:rPr lang="en-US" sz="3600" u="sng" dirty="0"/>
                <a:t>God is:</a:t>
              </a:r>
            </a:p>
          </p:txBody>
        </p:sp>
        <p:sp>
          <p:nvSpPr>
            <p:cNvPr id="18" name="Text Box 1027"/>
            <p:cNvSpPr txBox="1">
              <a:spLocks noChangeArrowheads="1"/>
            </p:cNvSpPr>
            <p:nvPr/>
          </p:nvSpPr>
          <p:spPr bwMode="auto">
            <a:xfrm>
              <a:off x="144" y="144"/>
              <a:ext cx="480" cy="404"/>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600" u="sng" dirty="0"/>
                <a:t>(4)</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94601"/>
                                        </p:tgtEl>
                                        <p:attrNameLst>
                                          <p:attrName>style.visibility</p:attrName>
                                        </p:attrNameLst>
                                      </p:cBhvr>
                                      <p:to>
                                        <p:strVal val="visible"/>
                                      </p:to>
                                    </p:set>
                                    <p:animEffect transition="in" filter="barn(outVertical)">
                                      <p:cBhvr>
                                        <p:cTn id="7" dur="500"/>
                                        <p:tgtEl>
                                          <p:spTgt spid="19460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4594"/>
                                        </p:tgtEl>
                                        <p:attrNameLst>
                                          <p:attrName>style.visibility</p:attrName>
                                        </p:attrNameLst>
                                      </p:cBhvr>
                                      <p:to>
                                        <p:strVal val="visible"/>
                                      </p:to>
                                    </p:set>
                                    <p:animEffect transition="in" filter="fade">
                                      <p:cBhvr>
                                        <p:cTn id="12" dur="2000"/>
                                        <p:tgtEl>
                                          <p:spTgt spid="194594"/>
                                        </p:tgtEl>
                                      </p:cBhvr>
                                    </p:animEffect>
                                  </p:childTnLst>
                                </p:cTn>
                              </p:par>
                              <p:par>
                                <p:cTn id="13" presetID="17" presetClass="entr" presetSubtype="10" fill="hold" grpId="0" nodeType="withEffect">
                                  <p:stCondLst>
                                    <p:cond delay="0"/>
                                  </p:stCondLst>
                                  <p:iterate type="wd">
                                    <p:tmPct val="20000"/>
                                  </p:iterate>
                                  <p:childTnLst>
                                    <p:set>
                                      <p:cBhvr>
                                        <p:cTn id="14" dur="1" fill="hold">
                                          <p:stCondLst>
                                            <p:cond delay="0"/>
                                          </p:stCondLst>
                                        </p:cTn>
                                        <p:tgtEl>
                                          <p:spTgt spid="194570"/>
                                        </p:tgtEl>
                                        <p:attrNameLst>
                                          <p:attrName>style.visibility</p:attrName>
                                        </p:attrNameLst>
                                      </p:cBhvr>
                                      <p:to>
                                        <p:strVal val="visible"/>
                                      </p:to>
                                    </p:set>
                                    <p:anim calcmode="lin" valueType="num">
                                      <p:cBhvr>
                                        <p:cTn id="15" dur="500" fill="hold"/>
                                        <p:tgtEl>
                                          <p:spTgt spid="194570"/>
                                        </p:tgtEl>
                                        <p:attrNameLst>
                                          <p:attrName>ppt_w</p:attrName>
                                        </p:attrNameLst>
                                      </p:cBhvr>
                                      <p:tavLst>
                                        <p:tav tm="0">
                                          <p:val>
                                            <p:fltVal val="0"/>
                                          </p:val>
                                        </p:tav>
                                        <p:tav tm="100000">
                                          <p:val>
                                            <p:strVal val="#ppt_w"/>
                                          </p:val>
                                        </p:tav>
                                      </p:tavLst>
                                    </p:anim>
                                    <p:anim calcmode="lin" valueType="num">
                                      <p:cBhvr>
                                        <p:cTn id="16" dur="500" fill="hold"/>
                                        <p:tgtEl>
                                          <p:spTgt spid="19457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0" grpId="0" autoUpdateAnimBg="0"/>
      <p:bldP spid="19459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AAB9FF"/>
            </a:gs>
          </a:gsLst>
          <a:lin ang="13500000" scaled="1"/>
          <a:tileRect/>
        </a:gradFill>
        <a:effectLst/>
      </p:bgPr>
    </p:bg>
    <p:spTree>
      <p:nvGrpSpPr>
        <p:cNvPr id="1" name=""/>
        <p:cNvGrpSpPr/>
        <p:nvPr/>
      </p:nvGrpSpPr>
      <p:grpSpPr>
        <a:xfrm>
          <a:off x="0" y="0"/>
          <a:ext cx="0" cy="0"/>
          <a:chOff x="0" y="0"/>
          <a:chExt cx="0" cy="0"/>
        </a:xfrm>
      </p:grpSpPr>
      <p:sp>
        <p:nvSpPr>
          <p:cNvPr id="195588" name="Rectangle 4"/>
          <p:cNvSpPr>
            <a:spLocks noChangeArrowheads="1"/>
          </p:cNvSpPr>
          <p:nvPr/>
        </p:nvSpPr>
        <p:spPr bwMode="auto">
          <a:xfrm>
            <a:off x="0" y="5181600"/>
            <a:ext cx="9144000" cy="1752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95618" name="Text Box 34"/>
          <p:cNvSpPr txBox="1">
            <a:spLocks noChangeArrowheads="1"/>
          </p:cNvSpPr>
          <p:nvPr/>
        </p:nvSpPr>
        <p:spPr bwMode="auto">
          <a:xfrm>
            <a:off x="838200" y="3573463"/>
            <a:ext cx="3810000" cy="506412"/>
          </a:xfrm>
          <a:prstGeom prst="rect">
            <a:avLst/>
          </a:prstGeom>
          <a:noFill/>
          <a:ln w="9525">
            <a:noFill/>
            <a:miter lim="800000"/>
            <a:headEnd/>
            <a:tailEnd/>
          </a:ln>
          <a:effectLst/>
        </p:spPr>
        <p:txBody>
          <a:bodyPr wrap="square">
            <a:spAutoFit/>
          </a:bodyPr>
          <a:lstStyle/>
          <a:p>
            <a:pPr>
              <a:lnSpc>
                <a:spcPct val="85000"/>
              </a:lnSpc>
            </a:pPr>
            <a:r>
              <a:rPr lang="en-US" sz="3200" b="1" dirty="0">
                <a:solidFill>
                  <a:srgbClr val="4D009A"/>
                </a:solidFill>
                <a:latin typeface="Arial Black" pitchFamily="34" charset="0"/>
              </a:rPr>
              <a:t>Subject</a:t>
            </a:r>
            <a:r>
              <a:rPr lang="en-US" sz="3200" b="1" dirty="0">
                <a:solidFill>
                  <a:srgbClr val="6600CC"/>
                </a:solidFill>
                <a:latin typeface="Arial Black" pitchFamily="34" charset="0"/>
              </a:rPr>
              <a:t> </a:t>
            </a:r>
            <a:r>
              <a:rPr lang="en-US" sz="3200" b="1" dirty="0">
                <a:solidFill>
                  <a:srgbClr val="4D009A"/>
                </a:solidFill>
                <a:latin typeface="Arial Black" pitchFamily="34" charset="0"/>
              </a:rPr>
              <a:t>partner</a:t>
            </a:r>
          </a:p>
        </p:txBody>
      </p:sp>
      <p:sp>
        <p:nvSpPr>
          <p:cNvPr id="195617" name="Text Box 33"/>
          <p:cNvSpPr txBox="1">
            <a:spLocks noChangeArrowheads="1"/>
          </p:cNvSpPr>
          <p:nvPr/>
        </p:nvSpPr>
        <p:spPr bwMode="auto">
          <a:xfrm>
            <a:off x="838200" y="2508250"/>
            <a:ext cx="6172200" cy="920750"/>
          </a:xfrm>
          <a:prstGeom prst="rect">
            <a:avLst/>
          </a:prstGeom>
          <a:noFill/>
          <a:ln w="9525">
            <a:noFill/>
            <a:miter lim="800000"/>
            <a:headEnd/>
            <a:tailEnd/>
          </a:ln>
          <a:effectLst/>
        </p:spPr>
        <p:txBody>
          <a:bodyPr>
            <a:spAutoFit/>
          </a:bodyPr>
          <a:lstStyle/>
          <a:p>
            <a:pPr>
              <a:lnSpc>
                <a:spcPct val="85000"/>
              </a:lnSpc>
            </a:pPr>
            <a:r>
              <a:rPr lang="en-US" sz="3200" b="1">
                <a:solidFill>
                  <a:srgbClr val="4D009A"/>
                </a:solidFill>
                <a:latin typeface="Arial Black" pitchFamily="34" charset="0"/>
              </a:rPr>
              <a:t>Harmonious</a:t>
            </a:r>
            <a:r>
              <a:rPr lang="en-US" sz="3200" b="1">
                <a:solidFill>
                  <a:srgbClr val="6600CC"/>
                </a:solidFill>
                <a:latin typeface="Arial Black" pitchFamily="34" charset="0"/>
              </a:rPr>
              <a:t> </a:t>
            </a:r>
            <a:r>
              <a:rPr lang="en-US" sz="3200" b="1">
                <a:solidFill>
                  <a:srgbClr val="4D009A"/>
                </a:solidFill>
                <a:latin typeface="Arial Black" pitchFamily="34" charset="0"/>
              </a:rPr>
              <a:t>union</a:t>
            </a:r>
            <a:r>
              <a:rPr lang="en-US" sz="3200" b="1">
                <a:solidFill>
                  <a:srgbClr val="6600CC"/>
                </a:solidFill>
                <a:latin typeface="Arial Black" pitchFamily="34" charset="0"/>
              </a:rPr>
              <a:t> </a:t>
            </a:r>
            <a:r>
              <a:rPr lang="en-US" sz="3200" b="1">
                <a:solidFill>
                  <a:srgbClr val="4E009C"/>
                </a:solidFill>
                <a:latin typeface="Arial Black" pitchFamily="34" charset="0"/>
              </a:rPr>
              <a:t>of</a:t>
            </a:r>
            <a:r>
              <a:rPr lang="en-US" sz="3200" b="1">
                <a:solidFill>
                  <a:srgbClr val="6600CC"/>
                </a:solidFill>
                <a:latin typeface="Arial Black" pitchFamily="34" charset="0"/>
              </a:rPr>
              <a:t> </a:t>
            </a:r>
            <a:r>
              <a:rPr lang="en-US" sz="3200" b="1">
                <a:solidFill>
                  <a:srgbClr val="4D009A"/>
                </a:solidFill>
                <a:latin typeface="Arial Black" pitchFamily="34" charset="0"/>
              </a:rPr>
              <a:t>masculinity and femininity</a:t>
            </a:r>
          </a:p>
        </p:txBody>
      </p:sp>
      <p:sp>
        <p:nvSpPr>
          <p:cNvPr id="195621" name="Text Box 37"/>
          <p:cNvSpPr txBox="1">
            <a:spLocks noChangeArrowheads="1"/>
          </p:cNvSpPr>
          <p:nvPr/>
        </p:nvSpPr>
        <p:spPr bwMode="auto">
          <a:xfrm>
            <a:off x="838200" y="990600"/>
            <a:ext cx="4876800" cy="579438"/>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E009C"/>
                </a:solidFill>
                <a:latin typeface="Arial Black" pitchFamily="34" charset="0"/>
              </a:rPr>
              <a:t>Harmonious</a:t>
            </a:r>
            <a:r>
              <a:rPr lang="en-US" sz="3200" b="1">
                <a:solidFill>
                  <a:srgbClr val="6600CC"/>
                </a:solidFill>
                <a:latin typeface="Arial Black" pitchFamily="34" charset="0"/>
              </a:rPr>
              <a:t> </a:t>
            </a:r>
            <a:r>
              <a:rPr lang="en-US" sz="3200" b="1">
                <a:solidFill>
                  <a:srgbClr val="4E009C"/>
                </a:solidFill>
                <a:latin typeface="Arial Black" pitchFamily="34" charset="0"/>
              </a:rPr>
              <a:t>union</a:t>
            </a:r>
            <a:r>
              <a:rPr lang="en-US" sz="3200" b="1">
                <a:solidFill>
                  <a:srgbClr val="6600CC"/>
                </a:solidFill>
                <a:latin typeface="Arial Black" pitchFamily="34" charset="0"/>
              </a:rPr>
              <a:t> </a:t>
            </a:r>
            <a:r>
              <a:rPr lang="en-US" sz="3200" b="1">
                <a:solidFill>
                  <a:srgbClr val="4E009C"/>
                </a:solidFill>
                <a:latin typeface="Arial Black" pitchFamily="34" charset="0"/>
              </a:rPr>
              <a:t>of</a:t>
            </a:r>
          </a:p>
        </p:txBody>
      </p:sp>
      <p:sp>
        <p:nvSpPr>
          <p:cNvPr id="195622" name="Text Box 38"/>
          <p:cNvSpPr txBox="1">
            <a:spLocks noChangeArrowheads="1"/>
          </p:cNvSpPr>
          <p:nvPr/>
        </p:nvSpPr>
        <p:spPr bwMode="auto">
          <a:xfrm>
            <a:off x="838200" y="1403350"/>
            <a:ext cx="5410200" cy="579438"/>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D009A"/>
                </a:solidFill>
                <a:latin typeface="Arial Black" pitchFamily="34" charset="0"/>
              </a:rPr>
              <a:t>original</a:t>
            </a:r>
            <a:r>
              <a:rPr lang="en-US" sz="3200" b="1">
                <a:solidFill>
                  <a:srgbClr val="6600CC"/>
                </a:solidFill>
                <a:latin typeface="Arial Black" pitchFamily="34" charset="0"/>
              </a:rPr>
              <a:t> </a:t>
            </a:r>
            <a:r>
              <a:rPr lang="en-US" sz="3200" b="1">
                <a:solidFill>
                  <a:srgbClr val="4D009A"/>
                </a:solidFill>
                <a:latin typeface="Arial Black" pitchFamily="34" charset="0"/>
              </a:rPr>
              <a:t>internal</a:t>
            </a:r>
            <a:r>
              <a:rPr lang="en-US" sz="3200" b="1">
                <a:solidFill>
                  <a:srgbClr val="6600CC"/>
                </a:solidFill>
                <a:latin typeface="Arial Black" pitchFamily="34" charset="0"/>
              </a:rPr>
              <a:t> </a:t>
            </a:r>
            <a:r>
              <a:rPr lang="en-US" sz="3200" b="1">
                <a:solidFill>
                  <a:srgbClr val="4D009A"/>
                </a:solidFill>
                <a:latin typeface="Arial Black" pitchFamily="34" charset="0"/>
              </a:rPr>
              <a:t>nature</a:t>
            </a:r>
          </a:p>
        </p:txBody>
      </p:sp>
      <p:sp>
        <p:nvSpPr>
          <p:cNvPr id="195623" name="Text Box 39"/>
          <p:cNvSpPr txBox="1">
            <a:spLocks noChangeArrowheads="1"/>
          </p:cNvSpPr>
          <p:nvPr/>
        </p:nvSpPr>
        <p:spPr bwMode="auto">
          <a:xfrm>
            <a:off x="1752600" y="1831975"/>
            <a:ext cx="5029200" cy="579438"/>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D009A"/>
                </a:solidFill>
                <a:latin typeface="Arial Black" pitchFamily="34" charset="0"/>
              </a:rPr>
              <a:t>original</a:t>
            </a:r>
            <a:r>
              <a:rPr lang="en-US" sz="3200" b="1">
                <a:solidFill>
                  <a:srgbClr val="6600CC"/>
                </a:solidFill>
                <a:latin typeface="Arial Black" pitchFamily="34" charset="0"/>
              </a:rPr>
              <a:t> </a:t>
            </a:r>
            <a:r>
              <a:rPr lang="en-US" sz="3200" b="1">
                <a:solidFill>
                  <a:srgbClr val="4D009A"/>
                </a:solidFill>
                <a:latin typeface="Arial Black" pitchFamily="34" charset="0"/>
              </a:rPr>
              <a:t>external</a:t>
            </a:r>
            <a:r>
              <a:rPr lang="en-US" sz="3200" b="1">
                <a:solidFill>
                  <a:srgbClr val="6600CC"/>
                </a:solidFill>
                <a:latin typeface="Arial Black" pitchFamily="34" charset="0"/>
              </a:rPr>
              <a:t> </a:t>
            </a:r>
            <a:r>
              <a:rPr lang="en-US" sz="3200" b="1">
                <a:solidFill>
                  <a:srgbClr val="4D009A"/>
                </a:solidFill>
                <a:latin typeface="Arial Black" pitchFamily="34" charset="0"/>
              </a:rPr>
              <a:t>form</a:t>
            </a:r>
          </a:p>
        </p:txBody>
      </p:sp>
      <p:sp>
        <p:nvSpPr>
          <p:cNvPr id="195624" name="Text Box 40"/>
          <p:cNvSpPr txBox="1">
            <a:spLocks noChangeArrowheads="1"/>
          </p:cNvSpPr>
          <p:nvPr/>
        </p:nvSpPr>
        <p:spPr bwMode="auto">
          <a:xfrm>
            <a:off x="838200" y="1833563"/>
            <a:ext cx="1219200" cy="579437"/>
          </a:xfrm>
          <a:prstGeom prst="rect">
            <a:avLst/>
          </a:prstGeom>
          <a:noFill/>
          <a:ln w="9525">
            <a:noFill/>
            <a:miter lim="800000"/>
            <a:headEnd/>
            <a:tailEnd/>
          </a:ln>
          <a:effectLst/>
        </p:spPr>
        <p:txBody>
          <a:bodyPr>
            <a:spAutoFit/>
          </a:bodyPr>
          <a:lstStyle/>
          <a:p>
            <a:pPr>
              <a:lnSpc>
                <a:spcPct val="100000"/>
              </a:lnSpc>
              <a:spcBef>
                <a:spcPct val="50000"/>
              </a:spcBef>
            </a:pPr>
            <a:r>
              <a:rPr lang="en-US" sz="3200" b="1">
                <a:solidFill>
                  <a:srgbClr val="4E009C"/>
                </a:solidFill>
                <a:latin typeface="Arial Black" pitchFamily="34" charset="0"/>
              </a:rPr>
              <a:t>and</a:t>
            </a:r>
          </a:p>
        </p:txBody>
      </p:sp>
      <p:sp>
        <p:nvSpPr>
          <p:cNvPr id="195625" name="Text Box 41"/>
          <p:cNvSpPr txBox="1">
            <a:spLocks noChangeArrowheads="1"/>
          </p:cNvSpPr>
          <p:nvPr/>
        </p:nvSpPr>
        <p:spPr bwMode="auto">
          <a:xfrm>
            <a:off x="495300" y="1054100"/>
            <a:ext cx="457200" cy="458788"/>
          </a:xfrm>
          <a:prstGeom prst="rect">
            <a:avLst/>
          </a:prstGeom>
          <a:noFill/>
          <a:ln w="9525" algn="ctr">
            <a:noFill/>
            <a:miter lim="800000"/>
            <a:headEnd/>
            <a:tailEnd/>
          </a:ln>
          <a:effectLst/>
        </p:spPr>
        <p:txBody>
          <a:bodyPr>
            <a:spAutoFit/>
          </a:bodyPr>
          <a:lstStyle/>
          <a:p>
            <a:pPr>
              <a:lnSpc>
                <a:spcPct val="50000"/>
              </a:lnSpc>
            </a:pPr>
            <a:r>
              <a:rPr lang="en-US" sz="4800" b="1">
                <a:solidFill>
                  <a:srgbClr val="4E009C"/>
                </a:solidFill>
                <a:latin typeface="Times New Roman" pitchFamily="18" charset="0"/>
                <a:sym typeface="CommonBullets" pitchFamily="34" charset="2"/>
              </a:rPr>
              <a:t></a:t>
            </a:r>
            <a:endParaRPr lang="en-US" sz="4800" b="1">
              <a:solidFill>
                <a:srgbClr val="4E009C"/>
              </a:solidFill>
              <a:latin typeface="Times New Roman" pitchFamily="18" charset="0"/>
            </a:endParaRPr>
          </a:p>
        </p:txBody>
      </p:sp>
      <p:sp>
        <p:nvSpPr>
          <p:cNvPr id="195626" name="Text Box 42"/>
          <p:cNvSpPr txBox="1">
            <a:spLocks noChangeArrowheads="1"/>
          </p:cNvSpPr>
          <p:nvPr/>
        </p:nvSpPr>
        <p:spPr bwMode="auto">
          <a:xfrm>
            <a:off x="495300" y="2503488"/>
            <a:ext cx="457200" cy="458787"/>
          </a:xfrm>
          <a:prstGeom prst="rect">
            <a:avLst/>
          </a:prstGeom>
          <a:noFill/>
          <a:ln w="9525" algn="ctr">
            <a:noFill/>
            <a:miter lim="800000"/>
            <a:headEnd/>
            <a:tailEnd/>
          </a:ln>
          <a:effectLst/>
        </p:spPr>
        <p:txBody>
          <a:bodyPr>
            <a:spAutoFit/>
          </a:bodyPr>
          <a:lstStyle/>
          <a:p>
            <a:pPr>
              <a:lnSpc>
                <a:spcPct val="50000"/>
              </a:lnSpc>
            </a:pPr>
            <a:r>
              <a:rPr lang="en-US" sz="4800" b="1">
                <a:solidFill>
                  <a:srgbClr val="4E009C"/>
                </a:solidFill>
                <a:latin typeface="Times New Roman" pitchFamily="18" charset="0"/>
                <a:sym typeface="CommonBullets" pitchFamily="34" charset="2"/>
              </a:rPr>
              <a:t></a:t>
            </a:r>
            <a:endParaRPr lang="en-US" sz="4800" b="1">
              <a:solidFill>
                <a:srgbClr val="4E009C"/>
              </a:solidFill>
              <a:latin typeface="Times New Roman" pitchFamily="18" charset="0"/>
            </a:endParaRPr>
          </a:p>
        </p:txBody>
      </p:sp>
      <p:sp>
        <p:nvSpPr>
          <p:cNvPr id="195627" name="Text Box 43"/>
          <p:cNvSpPr txBox="1">
            <a:spLocks noChangeArrowheads="1"/>
          </p:cNvSpPr>
          <p:nvPr/>
        </p:nvSpPr>
        <p:spPr bwMode="auto">
          <a:xfrm>
            <a:off x="495300" y="3568700"/>
            <a:ext cx="457200" cy="458788"/>
          </a:xfrm>
          <a:prstGeom prst="rect">
            <a:avLst/>
          </a:prstGeom>
          <a:noFill/>
          <a:ln w="9525" algn="ctr">
            <a:noFill/>
            <a:miter lim="800000"/>
            <a:headEnd/>
            <a:tailEnd/>
          </a:ln>
          <a:effectLst/>
        </p:spPr>
        <p:txBody>
          <a:bodyPr>
            <a:spAutoFit/>
          </a:bodyPr>
          <a:lstStyle/>
          <a:p>
            <a:pPr>
              <a:lnSpc>
                <a:spcPct val="50000"/>
              </a:lnSpc>
            </a:pPr>
            <a:r>
              <a:rPr lang="en-US" sz="4800" b="1" dirty="0">
                <a:solidFill>
                  <a:srgbClr val="4E009C"/>
                </a:solidFill>
                <a:latin typeface="Times New Roman" pitchFamily="18" charset="0"/>
                <a:sym typeface="CommonBullets" pitchFamily="34" charset="2"/>
              </a:rPr>
              <a:t></a:t>
            </a:r>
            <a:endParaRPr lang="en-US" sz="4800" b="1" dirty="0">
              <a:solidFill>
                <a:srgbClr val="4E009C"/>
              </a:solidFill>
              <a:latin typeface="Times New Roman" pitchFamily="18" charset="0"/>
            </a:endParaRPr>
          </a:p>
        </p:txBody>
      </p:sp>
      <p:sp>
        <p:nvSpPr>
          <p:cNvPr id="195619" name="Text Box 35"/>
          <p:cNvSpPr txBox="1">
            <a:spLocks noChangeArrowheads="1"/>
          </p:cNvSpPr>
          <p:nvPr/>
        </p:nvSpPr>
        <p:spPr bwMode="auto">
          <a:xfrm>
            <a:off x="4419600" y="3573463"/>
            <a:ext cx="4191000" cy="506412"/>
          </a:xfrm>
          <a:prstGeom prst="rect">
            <a:avLst/>
          </a:prstGeom>
          <a:noFill/>
          <a:ln w="9525">
            <a:noFill/>
            <a:miter lim="800000"/>
            <a:headEnd/>
            <a:tailEnd/>
          </a:ln>
          <a:effectLst/>
        </p:spPr>
        <p:txBody>
          <a:bodyPr>
            <a:spAutoFit/>
          </a:bodyPr>
          <a:lstStyle/>
          <a:p>
            <a:pPr>
              <a:lnSpc>
                <a:spcPct val="85000"/>
              </a:lnSpc>
            </a:pPr>
            <a:r>
              <a:rPr lang="en-US" sz="3200" b="1">
                <a:solidFill>
                  <a:srgbClr val="4D009A"/>
                </a:solidFill>
                <a:latin typeface="Arial Black" pitchFamily="34" charset="0"/>
              </a:rPr>
              <a:t>of internal nature</a:t>
            </a:r>
          </a:p>
        </p:txBody>
      </p:sp>
      <p:sp>
        <p:nvSpPr>
          <p:cNvPr id="195620" name="Text Box 36"/>
          <p:cNvSpPr txBox="1">
            <a:spLocks noChangeArrowheads="1"/>
          </p:cNvSpPr>
          <p:nvPr/>
        </p:nvSpPr>
        <p:spPr bwMode="auto">
          <a:xfrm>
            <a:off x="838200" y="4032250"/>
            <a:ext cx="6629400" cy="920750"/>
          </a:xfrm>
          <a:prstGeom prst="rect">
            <a:avLst/>
          </a:prstGeom>
          <a:noFill/>
          <a:ln w="9525">
            <a:noFill/>
            <a:miter lim="800000"/>
            <a:headEnd/>
            <a:tailEnd/>
          </a:ln>
          <a:effectLst/>
        </p:spPr>
        <p:txBody>
          <a:bodyPr>
            <a:spAutoFit/>
          </a:bodyPr>
          <a:lstStyle/>
          <a:p>
            <a:pPr>
              <a:lnSpc>
                <a:spcPct val="85000"/>
              </a:lnSpc>
            </a:pPr>
            <a:r>
              <a:rPr lang="en-US" sz="3200" b="1">
                <a:solidFill>
                  <a:srgbClr val="4D009A"/>
                </a:solidFill>
                <a:latin typeface="Arial Black" pitchFamily="34" charset="0"/>
              </a:rPr>
              <a:t>and masculinity towards the universe</a:t>
            </a:r>
          </a:p>
        </p:txBody>
      </p:sp>
      <p:grpSp>
        <p:nvGrpSpPr>
          <p:cNvPr id="195641" name="Group 57"/>
          <p:cNvGrpSpPr>
            <a:grpSpLocks/>
          </p:cNvGrpSpPr>
          <p:nvPr/>
        </p:nvGrpSpPr>
        <p:grpSpPr bwMode="auto">
          <a:xfrm>
            <a:off x="838200" y="5562600"/>
            <a:ext cx="7772400" cy="768350"/>
            <a:chOff x="576" y="3600"/>
            <a:chExt cx="4848" cy="484"/>
          </a:xfrm>
        </p:grpSpPr>
        <p:sp>
          <p:nvSpPr>
            <p:cNvPr id="195642" name="Text Box 58"/>
            <p:cNvSpPr txBox="1">
              <a:spLocks noChangeArrowheads="1"/>
            </p:cNvSpPr>
            <p:nvPr/>
          </p:nvSpPr>
          <p:spPr bwMode="auto">
            <a:xfrm>
              <a:off x="768" y="3600"/>
              <a:ext cx="4656"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God is the </a:t>
              </a:r>
              <a:r>
                <a:rPr lang="en-US" sz="2600" b="1" u="sng">
                  <a:solidFill>
                    <a:schemeClr val="bg1"/>
                  </a:solidFill>
                  <a:latin typeface="Arial Narrow" pitchFamily="34" charset="0"/>
                </a:rPr>
                <a:t>subject partner</a:t>
              </a:r>
              <a:r>
                <a:rPr lang="en-US" sz="2600" b="1">
                  <a:solidFill>
                    <a:schemeClr val="bg1"/>
                  </a:solidFill>
                  <a:latin typeface="Arial Narrow" pitchFamily="34" charset="0"/>
                </a:rPr>
                <a:t> having qualities of internal nature and masculinity towards the universe.</a:t>
              </a:r>
              <a:endParaRPr lang="en-US" sz="2600" b="1" u="sng">
                <a:solidFill>
                  <a:schemeClr val="bg1"/>
                </a:solidFill>
                <a:latin typeface="Arial Narrow" pitchFamily="34" charset="0"/>
              </a:endParaRPr>
            </a:p>
          </p:txBody>
        </p:sp>
        <p:sp>
          <p:nvSpPr>
            <p:cNvPr id="195643" name="Text Box 59"/>
            <p:cNvSpPr txBox="1">
              <a:spLocks noChangeArrowheads="1"/>
            </p:cNvSpPr>
            <p:nvPr/>
          </p:nvSpPr>
          <p:spPr bwMode="auto">
            <a:xfrm>
              <a:off x="576" y="3600"/>
              <a:ext cx="288"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grpSp>
        <p:nvGrpSpPr>
          <p:cNvPr id="20" name="Group 1076"/>
          <p:cNvGrpSpPr>
            <a:grpSpLocks/>
          </p:cNvGrpSpPr>
          <p:nvPr/>
        </p:nvGrpSpPr>
        <p:grpSpPr bwMode="auto">
          <a:xfrm>
            <a:off x="381000" y="228600"/>
            <a:ext cx="2133600" cy="641350"/>
            <a:chOff x="144" y="144"/>
            <a:chExt cx="1344" cy="404"/>
          </a:xfrm>
        </p:grpSpPr>
        <p:sp>
          <p:nvSpPr>
            <p:cNvPr id="21" name="Text Box 1026"/>
            <p:cNvSpPr txBox="1">
              <a:spLocks noChangeArrowheads="1"/>
            </p:cNvSpPr>
            <p:nvPr/>
          </p:nvSpPr>
          <p:spPr bwMode="auto">
            <a:xfrm>
              <a:off x="465" y="144"/>
              <a:ext cx="1023" cy="404"/>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600" dirty="0"/>
                <a:t>  </a:t>
              </a:r>
              <a:r>
                <a:rPr lang="en-US" sz="3600" u="sng" dirty="0"/>
                <a:t>God is:</a:t>
              </a:r>
            </a:p>
          </p:txBody>
        </p:sp>
        <p:sp>
          <p:nvSpPr>
            <p:cNvPr id="22" name="Text Box 1027"/>
            <p:cNvSpPr txBox="1">
              <a:spLocks noChangeArrowheads="1"/>
            </p:cNvSpPr>
            <p:nvPr/>
          </p:nvSpPr>
          <p:spPr bwMode="auto">
            <a:xfrm>
              <a:off x="144" y="144"/>
              <a:ext cx="480" cy="404"/>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600" u="sng" dirty="0"/>
                <a:t>(4)</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95641"/>
                                        </p:tgtEl>
                                        <p:attrNameLst>
                                          <p:attrName>style.visibility</p:attrName>
                                        </p:attrNameLst>
                                      </p:cBhvr>
                                      <p:to>
                                        <p:strVal val="visible"/>
                                      </p:to>
                                    </p:set>
                                    <p:animEffect transition="in" filter="barn(outVertical)">
                                      <p:cBhvr>
                                        <p:cTn id="7" dur="500"/>
                                        <p:tgtEl>
                                          <p:spTgt spid="1956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5627"/>
                                        </p:tgtEl>
                                        <p:attrNameLst>
                                          <p:attrName>style.visibility</p:attrName>
                                        </p:attrNameLst>
                                      </p:cBhvr>
                                      <p:to>
                                        <p:strVal val="visible"/>
                                      </p:to>
                                    </p:set>
                                    <p:animEffect transition="in" filter="fade">
                                      <p:cBhvr>
                                        <p:cTn id="12" dur="2000"/>
                                        <p:tgtEl>
                                          <p:spTgt spid="195627"/>
                                        </p:tgtEl>
                                      </p:cBhvr>
                                    </p:animEffect>
                                  </p:childTnLst>
                                </p:cTn>
                              </p:par>
                              <p:par>
                                <p:cTn id="13" presetID="17" presetClass="entr" presetSubtype="10" fill="hold" grpId="0" nodeType="withEffect">
                                  <p:stCondLst>
                                    <p:cond delay="0"/>
                                  </p:stCondLst>
                                  <p:childTnLst>
                                    <p:set>
                                      <p:cBhvr>
                                        <p:cTn id="14" dur="1" fill="hold">
                                          <p:stCondLst>
                                            <p:cond delay="0"/>
                                          </p:stCondLst>
                                        </p:cTn>
                                        <p:tgtEl>
                                          <p:spTgt spid="195618"/>
                                        </p:tgtEl>
                                        <p:attrNameLst>
                                          <p:attrName>style.visibility</p:attrName>
                                        </p:attrNameLst>
                                      </p:cBhvr>
                                      <p:to>
                                        <p:strVal val="visible"/>
                                      </p:to>
                                    </p:set>
                                    <p:anim calcmode="lin" valueType="num">
                                      <p:cBhvr>
                                        <p:cTn id="15" dur="1000" fill="hold"/>
                                        <p:tgtEl>
                                          <p:spTgt spid="195618"/>
                                        </p:tgtEl>
                                        <p:attrNameLst>
                                          <p:attrName>ppt_w</p:attrName>
                                        </p:attrNameLst>
                                      </p:cBhvr>
                                      <p:tavLst>
                                        <p:tav tm="0">
                                          <p:val>
                                            <p:fltVal val="0"/>
                                          </p:val>
                                        </p:tav>
                                        <p:tav tm="100000">
                                          <p:val>
                                            <p:strVal val="#ppt_w"/>
                                          </p:val>
                                        </p:tav>
                                      </p:tavLst>
                                    </p:anim>
                                    <p:anim calcmode="lin" valueType="num">
                                      <p:cBhvr>
                                        <p:cTn id="16" dur="1000" fill="hold"/>
                                        <p:tgtEl>
                                          <p:spTgt spid="195618"/>
                                        </p:tgtEl>
                                        <p:attrNameLst>
                                          <p:attrName>ppt_h</p:attrName>
                                        </p:attrNameLst>
                                      </p:cBhvr>
                                      <p:tavLst>
                                        <p:tav tm="0">
                                          <p:val>
                                            <p:strVal val="#ppt_h"/>
                                          </p:val>
                                        </p:tav>
                                        <p:tav tm="100000">
                                          <p:val>
                                            <p:strVal val="#ppt_h"/>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195619"/>
                                        </p:tgtEl>
                                        <p:attrNameLst>
                                          <p:attrName>style.visibility</p:attrName>
                                        </p:attrNameLst>
                                      </p:cBhvr>
                                      <p:to>
                                        <p:strVal val="visible"/>
                                      </p:to>
                                    </p:set>
                                    <p:animEffect transition="in" filter="fade">
                                      <p:cBhvr>
                                        <p:cTn id="19" dur="2000"/>
                                        <p:tgtEl>
                                          <p:spTgt spid="1956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5620"/>
                                        </p:tgtEl>
                                        <p:attrNameLst>
                                          <p:attrName>style.visibility</p:attrName>
                                        </p:attrNameLst>
                                      </p:cBhvr>
                                      <p:to>
                                        <p:strVal val="visible"/>
                                      </p:to>
                                    </p:set>
                                    <p:animEffect transition="in" filter="fade">
                                      <p:cBhvr>
                                        <p:cTn id="22" dur="2000"/>
                                        <p:tgtEl>
                                          <p:spTgt spid="1956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618" grpId="0" autoUpdateAnimBg="0"/>
      <p:bldP spid="195627" grpId="0" autoUpdateAnimBg="0"/>
      <p:bldP spid="195619" grpId="0"/>
      <p:bldP spid="19562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sp>
        <p:nvSpPr>
          <p:cNvPr id="197636" name="Rectangle 4"/>
          <p:cNvSpPr>
            <a:spLocks noChangeArrowheads="1"/>
          </p:cNvSpPr>
          <p:nvPr/>
        </p:nvSpPr>
        <p:spPr bwMode="auto">
          <a:xfrm>
            <a:off x="0" y="5638800"/>
            <a:ext cx="9144000" cy="1219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97743" name="Text Box 111"/>
          <p:cNvSpPr txBox="1">
            <a:spLocks noChangeArrowheads="1"/>
          </p:cNvSpPr>
          <p:nvPr/>
        </p:nvSpPr>
        <p:spPr bwMode="auto">
          <a:xfrm>
            <a:off x="685800" y="76200"/>
            <a:ext cx="7696200" cy="549275"/>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000" dirty="0">
                <a:solidFill>
                  <a:srgbClr val="333399"/>
                </a:solidFill>
              </a:rPr>
              <a:t>The Relationship between God and the Universe</a:t>
            </a:r>
          </a:p>
        </p:txBody>
      </p:sp>
      <p:sp>
        <p:nvSpPr>
          <p:cNvPr id="197744" name="Text Box 112"/>
          <p:cNvSpPr txBox="1">
            <a:spLocks noChangeArrowheads="1"/>
          </p:cNvSpPr>
          <p:nvPr/>
        </p:nvSpPr>
        <p:spPr bwMode="auto">
          <a:xfrm>
            <a:off x="152400" y="76200"/>
            <a:ext cx="730250" cy="549275"/>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000" dirty="0">
                <a:solidFill>
                  <a:srgbClr val="333399"/>
                </a:solidFill>
              </a:rPr>
              <a:t>1.2</a:t>
            </a:r>
          </a:p>
        </p:txBody>
      </p:sp>
      <p:sp>
        <p:nvSpPr>
          <p:cNvPr id="197855" name="WordArt 223"/>
          <p:cNvSpPr>
            <a:spLocks noChangeArrowheads="1" noChangeShapeType="1" noTextEdit="1"/>
          </p:cNvSpPr>
          <p:nvPr/>
        </p:nvSpPr>
        <p:spPr bwMode="auto">
          <a:xfrm>
            <a:off x="6248400" y="838200"/>
            <a:ext cx="2362200" cy="533400"/>
          </a:xfrm>
          <a:prstGeom prst="rect">
            <a:avLst/>
          </a:prstGeom>
        </p:spPr>
        <p:txBody>
          <a:bodyPr wrap="none" fromWordArt="1">
            <a:prstTxWarp prst="textPlain">
              <a:avLst>
                <a:gd name="adj" fmla="val 50000"/>
              </a:avLst>
            </a:prstTxWarp>
            <a:scene3d>
              <a:camera prst="legacyPerspectiveTop"/>
              <a:lightRig rig="legacyHarsh3" dir="b"/>
            </a:scene3d>
            <a:sp3d extrusionH="887400" prstMaterial="legacyMatte">
              <a:extrusionClr>
                <a:srgbClr val="800000"/>
              </a:extrusionClr>
            </a:sp3d>
          </a:bodyPr>
          <a:lstStyle/>
          <a:p>
            <a:pPr algn="ctr"/>
            <a:r>
              <a:rPr lang="en-US" sz="3600" kern="10">
                <a:ln w="9525">
                  <a:round/>
                  <a:headEnd/>
                  <a:tailEnd/>
                </a:ln>
                <a:gradFill rotWithShape="0">
                  <a:gsLst>
                    <a:gs pos="0">
                      <a:srgbClr val="FF9933"/>
                    </a:gs>
                    <a:gs pos="50000">
                      <a:srgbClr val="FFFF00"/>
                    </a:gs>
                    <a:gs pos="100000">
                      <a:srgbClr val="FF9933"/>
                    </a:gs>
                  </a:gsLst>
                  <a:lin ang="5400000" scaled="1"/>
                </a:gradFill>
                <a:latin typeface="Impact"/>
              </a:rPr>
              <a:t>Universe</a:t>
            </a:r>
          </a:p>
        </p:txBody>
      </p:sp>
      <p:grpSp>
        <p:nvGrpSpPr>
          <p:cNvPr id="197937" name="Group 305"/>
          <p:cNvGrpSpPr>
            <a:grpSpLocks/>
          </p:cNvGrpSpPr>
          <p:nvPr/>
        </p:nvGrpSpPr>
        <p:grpSpPr bwMode="auto">
          <a:xfrm>
            <a:off x="5943600" y="1501775"/>
            <a:ext cx="2971800" cy="3505200"/>
            <a:chOff x="3744" y="960"/>
            <a:chExt cx="1872" cy="2208"/>
          </a:xfrm>
        </p:grpSpPr>
        <p:sp>
          <p:nvSpPr>
            <p:cNvPr id="197938" name="AutoShape 306"/>
            <p:cNvSpPr>
              <a:spLocks noChangeArrowheads="1"/>
            </p:cNvSpPr>
            <p:nvPr/>
          </p:nvSpPr>
          <p:spPr bwMode="auto">
            <a:xfrm>
              <a:off x="3761" y="960"/>
              <a:ext cx="1811" cy="2208"/>
            </a:xfrm>
            <a:prstGeom prst="roundRect">
              <a:avLst>
                <a:gd name="adj" fmla="val 16667"/>
              </a:avLst>
            </a:prstGeom>
            <a:gradFill rotWithShape="0">
              <a:gsLst>
                <a:gs pos="0">
                  <a:srgbClr val="FFCC00"/>
                </a:gs>
                <a:gs pos="50000">
                  <a:schemeClr val="bg1"/>
                </a:gs>
                <a:gs pos="100000">
                  <a:srgbClr val="FFCC00"/>
                </a:gs>
              </a:gsLst>
              <a:lin ang="2700000" scaled="1"/>
            </a:gradFill>
            <a:ln w="28575">
              <a:solidFill>
                <a:srgbClr val="FFCC00"/>
              </a:solidFill>
              <a:round/>
              <a:headEnd/>
              <a:tailEnd/>
            </a:ln>
            <a:effectLst/>
          </p:spPr>
          <p:txBody>
            <a:bodyPr wrap="none" anchor="ctr"/>
            <a:lstStyle/>
            <a:p>
              <a:endParaRPr lang="en-US"/>
            </a:p>
          </p:txBody>
        </p:sp>
        <p:sp>
          <p:nvSpPr>
            <p:cNvPr id="197939" name="Text Box 307"/>
            <p:cNvSpPr txBox="1">
              <a:spLocks noChangeArrowheads="1"/>
            </p:cNvSpPr>
            <p:nvPr/>
          </p:nvSpPr>
          <p:spPr bwMode="auto">
            <a:xfrm>
              <a:off x="4865" y="1280"/>
              <a:ext cx="751" cy="434"/>
            </a:xfrm>
            <a:prstGeom prst="rect">
              <a:avLst/>
            </a:prstGeom>
            <a:noFill/>
            <a:ln w="9525">
              <a:noFill/>
              <a:miter lim="800000"/>
              <a:headEnd/>
              <a:tailEnd/>
            </a:ln>
            <a:effectLst/>
          </p:spPr>
          <p:txBody>
            <a:bodyPr>
              <a:spAutoFit/>
            </a:bodyPr>
            <a:lstStyle/>
            <a:p>
              <a:r>
                <a:rPr lang="en-US" sz="2600"/>
                <a:t>Human</a:t>
              </a:r>
            </a:p>
            <a:p>
              <a:r>
                <a:rPr lang="en-US" sz="2600"/>
                <a:t>beings</a:t>
              </a:r>
            </a:p>
          </p:txBody>
        </p:sp>
        <p:sp>
          <p:nvSpPr>
            <p:cNvPr id="197940" name="Text Box 308"/>
            <p:cNvSpPr txBox="1">
              <a:spLocks noChangeArrowheads="1"/>
            </p:cNvSpPr>
            <p:nvPr/>
          </p:nvSpPr>
          <p:spPr bwMode="auto">
            <a:xfrm>
              <a:off x="4865" y="2415"/>
              <a:ext cx="663" cy="434"/>
            </a:xfrm>
            <a:prstGeom prst="rect">
              <a:avLst/>
            </a:prstGeom>
            <a:noFill/>
            <a:ln w="9525">
              <a:noFill/>
              <a:miter lim="800000"/>
              <a:headEnd/>
              <a:tailEnd/>
            </a:ln>
            <a:effectLst/>
          </p:spPr>
          <p:txBody>
            <a:bodyPr>
              <a:spAutoFit/>
            </a:bodyPr>
            <a:lstStyle/>
            <a:p>
              <a:r>
                <a:rPr lang="en-US" sz="2600">
                  <a:solidFill>
                    <a:srgbClr val="003300"/>
                  </a:solidFill>
                </a:rPr>
                <a:t>All</a:t>
              </a:r>
            </a:p>
            <a:p>
              <a:r>
                <a:rPr lang="en-US" sz="2600">
                  <a:solidFill>
                    <a:srgbClr val="003300"/>
                  </a:solidFill>
                </a:rPr>
                <a:t>things</a:t>
              </a:r>
            </a:p>
          </p:txBody>
        </p:sp>
        <p:grpSp>
          <p:nvGrpSpPr>
            <p:cNvPr id="197941" name="Group 309"/>
            <p:cNvGrpSpPr>
              <a:grpSpLocks/>
            </p:cNvGrpSpPr>
            <p:nvPr/>
          </p:nvGrpSpPr>
          <p:grpSpPr bwMode="auto">
            <a:xfrm>
              <a:off x="3792" y="1004"/>
              <a:ext cx="1073" cy="1032"/>
              <a:chOff x="3792" y="1004"/>
              <a:chExt cx="1073" cy="1032"/>
            </a:xfrm>
          </p:grpSpPr>
          <p:grpSp>
            <p:nvGrpSpPr>
              <p:cNvPr id="197942" name="Group 310"/>
              <p:cNvGrpSpPr>
                <a:grpSpLocks/>
              </p:cNvGrpSpPr>
              <p:nvPr/>
            </p:nvGrpSpPr>
            <p:grpSpPr bwMode="auto">
              <a:xfrm>
                <a:off x="3805" y="1004"/>
                <a:ext cx="1060" cy="1032"/>
                <a:chOff x="3805" y="1004"/>
                <a:chExt cx="1060" cy="1032"/>
              </a:xfrm>
            </p:grpSpPr>
            <p:sp>
              <p:nvSpPr>
                <p:cNvPr id="197943" name="Freeform 311"/>
                <p:cNvSpPr>
                  <a:spLocks/>
                </p:cNvSpPr>
                <p:nvPr/>
              </p:nvSpPr>
              <p:spPr bwMode="auto">
                <a:xfrm rot="5437268" flipH="1" flipV="1">
                  <a:off x="3958" y="851"/>
                  <a:ext cx="754" cy="1060"/>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50000">
                      <a:srgbClr val="FF9999"/>
                    </a:gs>
                    <a:gs pos="100000">
                      <a:srgbClr val="FFCCFF"/>
                    </a:gs>
                  </a:gsLst>
                  <a:lin ang="18900000" scaled="1"/>
                </a:gradFill>
                <a:ln w="9525" cap="flat" cmpd="sng">
                  <a:solidFill>
                    <a:srgbClr val="FFCCCC"/>
                  </a:solidFill>
                  <a:prstDash val="solid"/>
                  <a:round/>
                  <a:headEnd type="none" w="med" len="med"/>
                  <a:tailEnd type="none" w="med" len="med"/>
                </a:ln>
                <a:effectLst/>
              </p:spPr>
              <p:txBody>
                <a:bodyPr/>
                <a:lstStyle/>
                <a:p>
                  <a:endParaRPr lang="en-US"/>
                </a:p>
              </p:txBody>
            </p:sp>
            <p:sp>
              <p:nvSpPr>
                <p:cNvPr id="197944" name="Freeform 312"/>
                <p:cNvSpPr>
                  <a:spLocks/>
                </p:cNvSpPr>
                <p:nvPr/>
              </p:nvSpPr>
              <p:spPr bwMode="auto">
                <a:xfrm rot="5435238" flipH="1" flipV="1">
                  <a:off x="3987" y="1159"/>
                  <a:ext cx="695" cy="106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33CC33"/>
                    </a:gs>
                    <a:gs pos="100000">
                      <a:srgbClr val="D9FFB3"/>
                    </a:gs>
                  </a:gsLst>
                  <a:lin ang="0" scaled="1"/>
                </a:gradFill>
                <a:ln w="3175" cap="flat" cmpd="sng">
                  <a:solidFill>
                    <a:srgbClr val="99FF33"/>
                  </a:solidFill>
                  <a:prstDash val="solid"/>
                  <a:round/>
                  <a:headEnd type="none" w="med" len="med"/>
                  <a:tailEnd type="none" w="med" len="med"/>
                </a:ln>
                <a:effectLst/>
              </p:spPr>
              <p:txBody>
                <a:bodyPr/>
                <a:lstStyle/>
                <a:p>
                  <a:endParaRPr lang="en-US"/>
                </a:p>
              </p:txBody>
            </p:sp>
          </p:grpSp>
          <p:grpSp>
            <p:nvGrpSpPr>
              <p:cNvPr id="197945" name="Group 313"/>
              <p:cNvGrpSpPr>
                <a:grpSpLocks/>
              </p:cNvGrpSpPr>
              <p:nvPr/>
            </p:nvGrpSpPr>
            <p:grpSpPr bwMode="auto">
              <a:xfrm>
                <a:off x="3871" y="1101"/>
                <a:ext cx="833" cy="365"/>
                <a:chOff x="3871" y="1101"/>
                <a:chExt cx="833" cy="365"/>
              </a:xfrm>
            </p:grpSpPr>
            <p:sp>
              <p:nvSpPr>
                <p:cNvPr id="197946" name="Rectangle 314"/>
                <p:cNvSpPr>
                  <a:spLocks noChangeArrowheads="1"/>
                </p:cNvSpPr>
                <p:nvPr/>
              </p:nvSpPr>
              <p:spPr bwMode="auto">
                <a:xfrm>
                  <a:off x="3871" y="1136"/>
                  <a:ext cx="614" cy="290"/>
                </a:xfrm>
                <a:prstGeom prst="rect">
                  <a:avLst/>
                </a:prstGeom>
                <a:noFill/>
                <a:ln w="9525">
                  <a:noFill/>
                  <a:miter lim="800000"/>
                  <a:headEnd/>
                  <a:tailEnd/>
                </a:ln>
                <a:effectLst/>
              </p:spPr>
              <p:txBody>
                <a:bodyPr>
                  <a:spAutoFit/>
                </a:bodyPr>
                <a:lstStyle/>
                <a:p>
                  <a:pPr algn="r"/>
                  <a:r>
                    <a:rPr lang="en-US" sz="1600">
                      <a:solidFill>
                        <a:srgbClr val="660066"/>
                      </a:solidFill>
                    </a:rPr>
                    <a:t>Internal</a:t>
                  </a:r>
                </a:p>
                <a:p>
                  <a:pPr algn="r"/>
                  <a:r>
                    <a:rPr lang="en-US" sz="1600">
                      <a:solidFill>
                        <a:srgbClr val="660066"/>
                      </a:solidFill>
                    </a:rPr>
                    <a:t>nature</a:t>
                  </a:r>
                </a:p>
              </p:txBody>
            </p:sp>
            <p:grpSp>
              <p:nvGrpSpPr>
                <p:cNvPr id="197947" name="Group 315"/>
                <p:cNvGrpSpPr>
                  <a:grpSpLocks/>
                </p:cNvGrpSpPr>
                <p:nvPr/>
              </p:nvGrpSpPr>
              <p:grpSpPr bwMode="auto">
                <a:xfrm>
                  <a:off x="4453" y="1178"/>
                  <a:ext cx="59" cy="163"/>
                  <a:chOff x="4459" y="1178"/>
                  <a:chExt cx="59" cy="163"/>
                </a:xfrm>
              </p:grpSpPr>
              <p:sp>
                <p:nvSpPr>
                  <p:cNvPr id="197948" name="Line 316"/>
                  <p:cNvSpPr>
                    <a:spLocks noChangeShapeType="1"/>
                  </p:cNvSpPr>
                  <p:nvPr/>
                </p:nvSpPr>
                <p:spPr bwMode="auto">
                  <a:xfrm rot="5575797" flipV="1">
                    <a:off x="4449" y="1272"/>
                    <a:ext cx="80" cy="58"/>
                  </a:xfrm>
                  <a:prstGeom prst="line">
                    <a:avLst/>
                  </a:prstGeom>
                  <a:noFill/>
                  <a:ln w="38100">
                    <a:solidFill>
                      <a:schemeClr val="tx1"/>
                    </a:solidFill>
                    <a:round/>
                    <a:headEnd/>
                    <a:tailEnd/>
                  </a:ln>
                  <a:effectLst/>
                </p:spPr>
                <p:txBody>
                  <a:bodyPr/>
                  <a:lstStyle/>
                  <a:p>
                    <a:endParaRPr lang="en-US"/>
                  </a:p>
                </p:txBody>
              </p:sp>
              <p:sp>
                <p:nvSpPr>
                  <p:cNvPr id="197949" name="Line 317"/>
                  <p:cNvSpPr>
                    <a:spLocks noChangeShapeType="1"/>
                  </p:cNvSpPr>
                  <p:nvPr/>
                </p:nvSpPr>
                <p:spPr bwMode="auto">
                  <a:xfrm rot="-5575797">
                    <a:off x="4449" y="1188"/>
                    <a:ext cx="80" cy="59"/>
                  </a:xfrm>
                  <a:prstGeom prst="line">
                    <a:avLst/>
                  </a:prstGeom>
                  <a:noFill/>
                  <a:ln w="38100">
                    <a:solidFill>
                      <a:schemeClr val="tx1"/>
                    </a:solidFill>
                    <a:round/>
                    <a:headEnd/>
                    <a:tailEnd/>
                  </a:ln>
                  <a:effectLst/>
                </p:spPr>
                <p:txBody>
                  <a:bodyPr/>
                  <a:lstStyle/>
                  <a:p>
                    <a:endParaRPr lang="en-US"/>
                  </a:p>
                </p:txBody>
              </p:sp>
            </p:grpSp>
            <p:sp>
              <p:nvSpPr>
                <p:cNvPr id="197950" name="Text Box 318"/>
                <p:cNvSpPr txBox="1">
                  <a:spLocks noChangeArrowheads="1"/>
                </p:cNvSpPr>
                <p:nvPr/>
              </p:nvSpPr>
              <p:spPr bwMode="auto">
                <a:xfrm>
                  <a:off x="4504" y="1101"/>
                  <a:ext cx="200" cy="260"/>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197951" name="Text Box 319"/>
                <p:cNvSpPr txBox="1">
                  <a:spLocks noChangeArrowheads="1"/>
                </p:cNvSpPr>
                <p:nvPr/>
              </p:nvSpPr>
              <p:spPr bwMode="auto">
                <a:xfrm>
                  <a:off x="4531" y="1205"/>
                  <a:ext cx="173" cy="261"/>
                </a:xfrm>
                <a:prstGeom prst="rect">
                  <a:avLst/>
                </a:prstGeom>
                <a:noFill/>
                <a:ln w="9525">
                  <a:noFill/>
                  <a:miter lim="800000"/>
                  <a:headEnd/>
                  <a:tailEnd/>
                </a:ln>
                <a:effectLst/>
              </p:spPr>
              <p:txBody>
                <a:bodyPr>
                  <a:spAutoFit/>
                </a:bodyPr>
                <a:lstStyle/>
                <a:p>
                  <a:r>
                    <a:rPr lang="en-US" sz="2800"/>
                    <a:t>-</a:t>
                  </a:r>
                </a:p>
              </p:txBody>
            </p:sp>
          </p:grpSp>
          <p:grpSp>
            <p:nvGrpSpPr>
              <p:cNvPr id="197952" name="Group 320"/>
              <p:cNvGrpSpPr>
                <a:grpSpLocks/>
              </p:cNvGrpSpPr>
              <p:nvPr/>
            </p:nvGrpSpPr>
            <p:grpSpPr bwMode="auto">
              <a:xfrm>
                <a:off x="3792" y="1630"/>
                <a:ext cx="912" cy="386"/>
                <a:chOff x="3792" y="1630"/>
                <a:chExt cx="912" cy="386"/>
              </a:xfrm>
            </p:grpSpPr>
            <p:sp>
              <p:nvSpPr>
                <p:cNvPr id="197953" name="Rectangle 321"/>
                <p:cNvSpPr>
                  <a:spLocks noChangeArrowheads="1"/>
                </p:cNvSpPr>
                <p:nvPr/>
              </p:nvSpPr>
              <p:spPr bwMode="auto">
                <a:xfrm>
                  <a:off x="3792" y="1686"/>
                  <a:ext cx="667" cy="304"/>
                </a:xfrm>
                <a:prstGeom prst="rect">
                  <a:avLst/>
                </a:prstGeom>
                <a:noFill/>
                <a:ln w="9525">
                  <a:noFill/>
                  <a:miter lim="800000"/>
                  <a:headEnd/>
                  <a:tailEnd/>
                </a:ln>
                <a:effectLst/>
              </p:spPr>
              <p:txBody>
                <a:bodyPr>
                  <a:spAutoFit/>
                </a:bodyPr>
                <a:lstStyle/>
                <a:p>
                  <a:pPr algn="r"/>
                  <a:r>
                    <a:rPr lang="en-US" sz="1600">
                      <a:solidFill>
                        <a:srgbClr val="003300"/>
                      </a:solidFill>
                    </a:rPr>
                    <a:t>External</a:t>
                  </a:r>
                </a:p>
                <a:p>
                  <a:pPr algn="r"/>
                  <a:r>
                    <a:rPr lang="en-US" sz="1800">
                      <a:solidFill>
                        <a:srgbClr val="003300"/>
                      </a:solidFill>
                    </a:rPr>
                    <a:t>form</a:t>
                  </a:r>
                </a:p>
              </p:txBody>
            </p:sp>
            <p:grpSp>
              <p:nvGrpSpPr>
                <p:cNvPr id="197954" name="Group 322"/>
                <p:cNvGrpSpPr>
                  <a:grpSpLocks/>
                </p:cNvGrpSpPr>
                <p:nvPr/>
              </p:nvGrpSpPr>
              <p:grpSpPr bwMode="auto">
                <a:xfrm>
                  <a:off x="4453" y="1731"/>
                  <a:ext cx="58" cy="151"/>
                  <a:chOff x="4460" y="1731"/>
                  <a:chExt cx="58" cy="151"/>
                </a:xfrm>
              </p:grpSpPr>
              <p:sp>
                <p:nvSpPr>
                  <p:cNvPr id="197955" name="Line 323"/>
                  <p:cNvSpPr>
                    <a:spLocks noChangeShapeType="1"/>
                  </p:cNvSpPr>
                  <p:nvPr/>
                </p:nvSpPr>
                <p:spPr bwMode="auto">
                  <a:xfrm rot="5575797" flipV="1">
                    <a:off x="4447" y="1811"/>
                    <a:ext cx="84" cy="58"/>
                  </a:xfrm>
                  <a:prstGeom prst="line">
                    <a:avLst/>
                  </a:prstGeom>
                  <a:noFill/>
                  <a:ln w="38100">
                    <a:solidFill>
                      <a:schemeClr val="tx1"/>
                    </a:solidFill>
                    <a:round/>
                    <a:headEnd/>
                    <a:tailEnd/>
                  </a:ln>
                  <a:effectLst/>
                </p:spPr>
                <p:txBody>
                  <a:bodyPr/>
                  <a:lstStyle/>
                  <a:p>
                    <a:endParaRPr lang="en-US"/>
                  </a:p>
                </p:txBody>
              </p:sp>
              <p:sp>
                <p:nvSpPr>
                  <p:cNvPr id="197956" name="Line 324"/>
                  <p:cNvSpPr>
                    <a:spLocks noChangeShapeType="1"/>
                  </p:cNvSpPr>
                  <p:nvPr/>
                </p:nvSpPr>
                <p:spPr bwMode="auto">
                  <a:xfrm rot="-5575797">
                    <a:off x="4446" y="1745"/>
                    <a:ext cx="85" cy="58"/>
                  </a:xfrm>
                  <a:prstGeom prst="line">
                    <a:avLst/>
                  </a:prstGeom>
                  <a:noFill/>
                  <a:ln w="38100">
                    <a:solidFill>
                      <a:schemeClr val="tx1"/>
                    </a:solidFill>
                    <a:round/>
                    <a:headEnd/>
                    <a:tailEnd/>
                  </a:ln>
                  <a:effectLst/>
                </p:spPr>
                <p:txBody>
                  <a:bodyPr/>
                  <a:lstStyle/>
                  <a:p>
                    <a:endParaRPr lang="en-US"/>
                  </a:p>
                </p:txBody>
              </p:sp>
            </p:grpSp>
            <p:sp>
              <p:nvSpPr>
                <p:cNvPr id="197957" name="Text Box 325"/>
                <p:cNvSpPr txBox="1">
                  <a:spLocks noChangeArrowheads="1"/>
                </p:cNvSpPr>
                <p:nvPr/>
              </p:nvSpPr>
              <p:spPr bwMode="auto">
                <a:xfrm>
                  <a:off x="4504" y="1630"/>
                  <a:ext cx="200" cy="261"/>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197958" name="Text Box 326"/>
                <p:cNvSpPr txBox="1">
                  <a:spLocks noChangeArrowheads="1"/>
                </p:cNvSpPr>
                <p:nvPr/>
              </p:nvSpPr>
              <p:spPr bwMode="auto">
                <a:xfrm>
                  <a:off x="4531" y="1755"/>
                  <a:ext cx="173" cy="261"/>
                </a:xfrm>
                <a:prstGeom prst="rect">
                  <a:avLst/>
                </a:prstGeom>
                <a:noFill/>
                <a:ln w="9525">
                  <a:noFill/>
                  <a:miter lim="800000"/>
                  <a:headEnd/>
                  <a:tailEnd/>
                </a:ln>
                <a:effectLst/>
              </p:spPr>
              <p:txBody>
                <a:bodyPr>
                  <a:spAutoFit/>
                </a:bodyPr>
                <a:lstStyle/>
                <a:p>
                  <a:r>
                    <a:rPr lang="en-US" sz="2800"/>
                    <a:t>-</a:t>
                  </a:r>
                </a:p>
              </p:txBody>
            </p:sp>
          </p:grpSp>
        </p:grpSp>
        <p:grpSp>
          <p:nvGrpSpPr>
            <p:cNvPr id="197959" name="Group 327"/>
            <p:cNvGrpSpPr>
              <a:grpSpLocks/>
            </p:cNvGrpSpPr>
            <p:nvPr/>
          </p:nvGrpSpPr>
          <p:grpSpPr bwMode="auto">
            <a:xfrm>
              <a:off x="3744" y="2078"/>
              <a:ext cx="1121" cy="1033"/>
              <a:chOff x="3744" y="2078"/>
              <a:chExt cx="1121" cy="1033"/>
            </a:xfrm>
          </p:grpSpPr>
          <p:grpSp>
            <p:nvGrpSpPr>
              <p:cNvPr id="197960" name="Group 328"/>
              <p:cNvGrpSpPr>
                <a:grpSpLocks/>
              </p:cNvGrpSpPr>
              <p:nvPr/>
            </p:nvGrpSpPr>
            <p:grpSpPr bwMode="auto">
              <a:xfrm>
                <a:off x="3805" y="2078"/>
                <a:ext cx="1060" cy="1033"/>
                <a:chOff x="3805" y="2078"/>
                <a:chExt cx="1060" cy="1033"/>
              </a:xfrm>
            </p:grpSpPr>
            <p:sp>
              <p:nvSpPr>
                <p:cNvPr id="197961" name="Freeform 329"/>
                <p:cNvSpPr>
                  <a:spLocks/>
                </p:cNvSpPr>
                <p:nvPr/>
              </p:nvSpPr>
              <p:spPr bwMode="auto">
                <a:xfrm rot="5437268" flipH="1" flipV="1">
                  <a:off x="3957" y="1926"/>
                  <a:ext cx="755" cy="1060"/>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50000">
                      <a:srgbClr val="FF9999"/>
                    </a:gs>
                    <a:gs pos="100000">
                      <a:srgbClr val="FFCCFF"/>
                    </a:gs>
                  </a:gsLst>
                  <a:lin ang="18900000" scaled="1"/>
                </a:gradFill>
                <a:ln w="9525" cap="flat" cmpd="sng">
                  <a:solidFill>
                    <a:srgbClr val="FFCCCC"/>
                  </a:solidFill>
                  <a:prstDash val="solid"/>
                  <a:round/>
                  <a:headEnd type="none" w="med" len="med"/>
                  <a:tailEnd type="none" w="med" len="med"/>
                </a:ln>
                <a:effectLst/>
              </p:spPr>
              <p:txBody>
                <a:bodyPr/>
                <a:lstStyle/>
                <a:p>
                  <a:endParaRPr lang="en-US"/>
                </a:p>
              </p:txBody>
            </p:sp>
            <p:sp>
              <p:nvSpPr>
                <p:cNvPr id="197962" name="Freeform 330"/>
                <p:cNvSpPr>
                  <a:spLocks/>
                </p:cNvSpPr>
                <p:nvPr/>
              </p:nvSpPr>
              <p:spPr bwMode="auto">
                <a:xfrm rot="5435238" flipH="1" flipV="1">
                  <a:off x="3987" y="2233"/>
                  <a:ext cx="696" cy="106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33CC33"/>
                    </a:gs>
                    <a:gs pos="100000">
                      <a:srgbClr val="D9FFB3"/>
                    </a:gs>
                  </a:gsLst>
                  <a:lin ang="0" scaled="1"/>
                </a:gradFill>
                <a:ln w="3175" cap="flat" cmpd="sng">
                  <a:solidFill>
                    <a:srgbClr val="99FF33"/>
                  </a:solidFill>
                  <a:prstDash val="solid"/>
                  <a:round/>
                  <a:headEnd type="none" w="med" len="med"/>
                  <a:tailEnd type="none" w="med" len="med"/>
                </a:ln>
                <a:effectLst/>
              </p:spPr>
              <p:txBody>
                <a:bodyPr/>
                <a:lstStyle/>
                <a:p>
                  <a:endParaRPr lang="en-US"/>
                </a:p>
              </p:txBody>
            </p:sp>
          </p:grpSp>
          <p:grpSp>
            <p:nvGrpSpPr>
              <p:cNvPr id="197963" name="Group 331"/>
              <p:cNvGrpSpPr>
                <a:grpSpLocks/>
              </p:cNvGrpSpPr>
              <p:nvPr/>
            </p:nvGrpSpPr>
            <p:grpSpPr bwMode="auto">
              <a:xfrm>
                <a:off x="3744" y="2717"/>
                <a:ext cx="960" cy="374"/>
                <a:chOff x="3744" y="2717"/>
                <a:chExt cx="960" cy="374"/>
              </a:xfrm>
            </p:grpSpPr>
            <p:sp>
              <p:nvSpPr>
                <p:cNvPr id="197964" name="Rectangle 332"/>
                <p:cNvSpPr>
                  <a:spLocks noChangeArrowheads="1"/>
                </p:cNvSpPr>
                <p:nvPr/>
              </p:nvSpPr>
              <p:spPr bwMode="auto">
                <a:xfrm>
                  <a:off x="3744" y="2768"/>
                  <a:ext cx="715" cy="290"/>
                </a:xfrm>
                <a:prstGeom prst="rect">
                  <a:avLst/>
                </a:prstGeom>
                <a:noFill/>
                <a:ln w="9525">
                  <a:noFill/>
                  <a:miter lim="800000"/>
                  <a:headEnd/>
                  <a:tailEnd/>
                </a:ln>
                <a:effectLst/>
              </p:spPr>
              <p:txBody>
                <a:bodyPr>
                  <a:spAutoFit/>
                </a:bodyPr>
                <a:lstStyle/>
                <a:p>
                  <a:pPr algn="r"/>
                  <a:r>
                    <a:rPr lang="en-US" sz="1600">
                      <a:solidFill>
                        <a:srgbClr val="003300"/>
                      </a:solidFill>
                    </a:rPr>
                    <a:t>External</a:t>
                  </a:r>
                </a:p>
                <a:p>
                  <a:pPr algn="r"/>
                  <a:r>
                    <a:rPr lang="en-US" sz="1600">
                      <a:solidFill>
                        <a:srgbClr val="003300"/>
                      </a:solidFill>
                    </a:rPr>
                    <a:t>form</a:t>
                  </a:r>
                </a:p>
              </p:txBody>
            </p:sp>
            <p:grpSp>
              <p:nvGrpSpPr>
                <p:cNvPr id="197965" name="Group 333"/>
                <p:cNvGrpSpPr>
                  <a:grpSpLocks/>
                </p:cNvGrpSpPr>
                <p:nvPr/>
              </p:nvGrpSpPr>
              <p:grpSpPr bwMode="auto">
                <a:xfrm>
                  <a:off x="4438" y="2805"/>
                  <a:ext cx="58" cy="151"/>
                  <a:chOff x="4424" y="2805"/>
                  <a:chExt cx="58" cy="151"/>
                </a:xfrm>
              </p:grpSpPr>
              <p:sp>
                <p:nvSpPr>
                  <p:cNvPr id="197966" name="Line 334"/>
                  <p:cNvSpPr>
                    <a:spLocks noChangeShapeType="1"/>
                  </p:cNvSpPr>
                  <p:nvPr/>
                </p:nvSpPr>
                <p:spPr bwMode="auto">
                  <a:xfrm rot="5575797" flipV="1">
                    <a:off x="4411" y="2885"/>
                    <a:ext cx="84" cy="58"/>
                  </a:xfrm>
                  <a:prstGeom prst="line">
                    <a:avLst/>
                  </a:prstGeom>
                  <a:noFill/>
                  <a:ln w="38100">
                    <a:solidFill>
                      <a:schemeClr val="tx1"/>
                    </a:solidFill>
                    <a:round/>
                    <a:headEnd/>
                    <a:tailEnd/>
                  </a:ln>
                  <a:effectLst/>
                </p:spPr>
                <p:txBody>
                  <a:bodyPr/>
                  <a:lstStyle/>
                  <a:p>
                    <a:endParaRPr lang="en-US"/>
                  </a:p>
                </p:txBody>
              </p:sp>
              <p:sp>
                <p:nvSpPr>
                  <p:cNvPr id="197967" name="Line 335"/>
                  <p:cNvSpPr>
                    <a:spLocks noChangeShapeType="1"/>
                  </p:cNvSpPr>
                  <p:nvPr/>
                </p:nvSpPr>
                <p:spPr bwMode="auto">
                  <a:xfrm rot="-5575797">
                    <a:off x="4410" y="2819"/>
                    <a:ext cx="85" cy="58"/>
                  </a:xfrm>
                  <a:prstGeom prst="line">
                    <a:avLst/>
                  </a:prstGeom>
                  <a:noFill/>
                  <a:ln w="38100">
                    <a:solidFill>
                      <a:schemeClr val="tx1"/>
                    </a:solidFill>
                    <a:round/>
                    <a:headEnd/>
                    <a:tailEnd/>
                  </a:ln>
                  <a:effectLst/>
                </p:spPr>
                <p:txBody>
                  <a:bodyPr/>
                  <a:lstStyle/>
                  <a:p>
                    <a:endParaRPr lang="en-US"/>
                  </a:p>
                </p:txBody>
              </p:sp>
            </p:grpSp>
            <p:sp>
              <p:nvSpPr>
                <p:cNvPr id="197968" name="Text Box 336"/>
                <p:cNvSpPr txBox="1">
                  <a:spLocks noChangeArrowheads="1"/>
                </p:cNvSpPr>
                <p:nvPr/>
              </p:nvSpPr>
              <p:spPr bwMode="auto">
                <a:xfrm>
                  <a:off x="4503" y="2717"/>
                  <a:ext cx="201" cy="259"/>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197969" name="Text Box 337"/>
                <p:cNvSpPr txBox="1">
                  <a:spLocks noChangeArrowheads="1"/>
                </p:cNvSpPr>
                <p:nvPr/>
              </p:nvSpPr>
              <p:spPr bwMode="auto">
                <a:xfrm>
                  <a:off x="4531" y="2832"/>
                  <a:ext cx="173" cy="259"/>
                </a:xfrm>
                <a:prstGeom prst="rect">
                  <a:avLst/>
                </a:prstGeom>
                <a:noFill/>
                <a:ln w="9525">
                  <a:noFill/>
                  <a:miter lim="800000"/>
                  <a:headEnd/>
                  <a:tailEnd/>
                </a:ln>
                <a:effectLst/>
              </p:spPr>
              <p:txBody>
                <a:bodyPr>
                  <a:spAutoFit/>
                </a:bodyPr>
                <a:lstStyle/>
                <a:p>
                  <a:r>
                    <a:rPr lang="en-US" sz="2800"/>
                    <a:t>-</a:t>
                  </a:r>
                </a:p>
              </p:txBody>
            </p:sp>
          </p:grpSp>
          <p:grpSp>
            <p:nvGrpSpPr>
              <p:cNvPr id="197970" name="Group 338"/>
              <p:cNvGrpSpPr>
                <a:grpSpLocks/>
              </p:cNvGrpSpPr>
              <p:nvPr/>
            </p:nvGrpSpPr>
            <p:grpSpPr bwMode="auto">
              <a:xfrm>
                <a:off x="3792" y="2160"/>
                <a:ext cx="912" cy="385"/>
                <a:chOff x="3792" y="2160"/>
                <a:chExt cx="912" cy="385"/>
              </a:xfrm>
            </p:grpSpPr>
            <p:sp>
              <p:nvSpPr>
                <p:cNvPr id="197971" name="Rectangle 339"/>
                <p:cNvSpPr>
                  <a:spLocks noChangeArrowheads="1"/>
                </p:cNvSpPr>
                <p:nvPr/>
              </p:nvSpPr>
              <p:spPr bwMode="auto">
                <a:xfrm>
                  <a:off x="3792" y="2208"/>
                  <a:ext cx="658" cy="290"/>
                </a:xfrm>
                <a:prstGeom prst="rect">
                  <a:avLst/>
                </a:prstGeom>
                <a:noFill/>
                <a:ln w="9525">
                  <a:noFill/>
                  <a:miter lim="800000"/>
                  <a:headEnd/>
                  <a:tailEnd/>
                </a:ln>
                <a:effectLst/>
              </p:spPr>
              <p:txBody>
                <a:bodyPr>
                  <a:spAutoFit/>
                </a:bodyPr>
                <a:lstStyle/>
                <a:p>
                  <a:pPr algn="r"/>
                  <a:r>
                    <a:rPr lang="en-US" sz="1600">
                      <a:solidFill>
                        <a:srgbClr val="660066"/>
                      </a:solidFill>
                    </a:rPr>
                    <a:t>Internal</a:t>
                  </a:r>
                </a:p>
                <a:p>
                  <a:pPr algn="r"/>
                  <a:r>
                    <a:rPr lang="en-US" sz="1600">
                      <a:solidFill>
                        <a:srgbClr val="660066"/>
                      </a:solidFill>
                    </a:rPr>
                    <a:t>nature</a:t>
                  </a:r>
                </a:p>
              </p:txBody>
            </p:sp>
            <p:sp>
              <p:nvSpPr>
                <p:cNvPr id="197972" name="Text Box 340"/>
                <p:cNvSpPr txBox="1">
                  <a:spLocks noChangeArrowheads="1"/>
                </p:cNvSpPr>
                <p:nvPr/>
              </p:nvSpPr>
              <p:spPr bwMode="auto">
                <a:xfrm>
                  <a:off x="4501" y="2160"/>
                  <a:ext cx="200" cy="261"/>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197973" name="Text Box 341"/>
                <p:cNvSpPr txBox="1">
                  <a:spLocks noChangeArrowheads="1"/>
                </p:cNvSpPr>
                <p:nvPr/>
              </p:nvSpPr>
              <p:spPr bwMode="auto">
                <a:xfrm>
                  <a:off x="4531" y="2285"/>
                  <a:ext cx="173" cy="260"/>
                </a:xfrm>
                <a:prstGeom prst="rect">
                  <a:avLst/>
                </a:prstGeom>
                <a:noFill/>
                <a:ln w="9525">
                  <a:noFill/>
                  <a:miter lim="800000"/>
                  <a:headEnd/>
                  <a:tailEnd/>
                </a:ln>
                <a:effectLst/>
              </p:spPr>
              <p:txBody>
                <a:bodyPr>
                  <a:spAutoFit/>
                </a:bodyPr>
                <a:lstStyle/>
                <a:p>
                  <a:r>
                    <a:rPr lang="en-US" sz="2800"/>
                    <a:t>-</a:t>
                  </a:r>
                </a:p>
              </p:txBody>
            </p:sp>
            <p:grpSp>
              <p:nvGrpSpPr>
                <p:cNvPr id="197974" name="Group 342"/>
                <p:cNvGrpSpPr>
                  <a:grpSpLocks/>
                </p:cNvGrpSpPr>
                <p:nvPr/>
              </p:nvGrpSpPr>
              <p:grpSpPr bwMode="auto">
                <a:xfrm>
                  <a:off x="4438" y="2256"/>
                  <a:ext cx="58" cy="151"/>
                  <a:chOff x="4424" y="2805"/>
                  <a:chExt cx="58" cy="151"/>
                </a:xfrm>
              </p:grpSpPr>
              <p:sp>
                <p:nvSpPr>
                  <p:cNvPr id="197975" name="Line 343"/>
                  <p:cNvSpPr>
                    <a:spLocks noChangeShapeType="1"/>
                  </p:cNvSpPr>
                  <p:nvPr/>
                </p:nvSpPr>
                <p:spPr bwMode="auto">
                  <a:xfrm rot="5575797" flipV="1">
                    <a:off x="4411" y="2885"/>
                    <a:ext cx="84" cy="58"/>
                  </a:xfrm>
                  <a:prstGeom prst="line">
                    <a:avLst/>
                  </a:prstGeom>
                  <a:noFill/>
                  <a:ln w="38100">
                    <a:solidFill>
                      <a:schemeClr val="tx1"/>
                    </a:solidFill>
                    <a:round/>
                    <a:headEnd/>
                    <a:tailEnd/>
                  </a:ln>
                  <a:effectLst/>
                </p:spPr>
                <p:txBody>
                  <a:bodyPr/>
                  <a:lstStyle/>
                  <a:p>
                    <a:endParaRPr lang="en-US"/>
                  </a:p>
                </p:txBody>
              </p:sp>
              <p:sp>
                <p:nvSpPr>
                  <p:cNvPr id="197976" name="Line 344"/>
                  <p:cNvSpPr>
                    <a:spLocks noChangeShapeType="1"/>
                  </p:cNvSpPr>
                  <p:nvPr/>
                </p:nvSpPr>
                <p:spPr bwMode="auto">
                  <a:xfrm rot="-5575797">
                    <a:off x="4410" y="2819"/>
                    <a:ext cx="85" cy="58"/>
                  </a:xfrm>
                  <a:prstGeom prst="line">
                    <a:avLst/>
                  </a:prstGeom>
                  <a:noFill/>
                  <a:ln w="38100">
                    <a:solidFill>
                      <a:schemeClr val="tx1"/>
                    </a:solidFill>
                    <a:round/>
                    <a:headEnd/>
                    <a:tailEnd/>
                  </a:ln>
                  <a:effectLst/>
                </p:spPr>
                <p:txBody>
                  <a:bodyPr/>
                  <a:lstStyle/>
                  <a:p>
                    <a:endParaRPr lang="en-US"/>
                  </a:p>
                </p:txBody>
              </p:sp>
            </p:grpSp>
          </p:grpSp>
        </p:grpSp>
      </p:grpSp>
      <p:sp>
        <p:nvSpPr>
          <p:cNvPr id="197980" name="WordArt 348"/>
          <p:cNvSpPr>
            <a:spLocks noChangeArrowheads="1" noChangeShapeType="1" noTextEdit="1"/>
          </p:cNvSpPr>
          <p:nvPr/>
        </p:nvSpPr>
        <p:spPr bwMode="auto">
          <a:xfrm>
            <a:off x="352425" y="1089025"/>
            <a:ext cx="2286000" cy="685800"/>
          </a:xfrm>
          <a:prstGeom prst="rect">
            <a:avLst/>
          </a:prstGeom>
        </p:spPr>
        <p:txBody>
          <a:bodyPr wrap="none" fromWordArt="1">
            <a:prstTxWarp prst="textPlain">
              <a:avLst>
                <a:gd name="adj" fmla="val 50000"/>
              </a:avLst>
            </a:prstTxWarp>
            <a:scene3d>
              <a:camera prst="legacyObliqueTopLeft"/>
              <a:lightRig rig="legacyHarsh3" dir="t"/>
            </a:scene3d>
            <a:sp3d extrusionH="430200" prstMaterial="legacyMatte">
              <a:extrusionClr>
                <a:srgbClr val="6600CC"/>
              </a:extrusionClr>
            </a:sp3d>
          </a:bodyPr>
          <a:lstStyle/>
          <a:p>
            <a:pPr algn="ctr"/>
            <a:r>
              <a:rPr lang="en-US" sz="3600" kern="10">
                <a:ln w="9525">
                  <a:round/>
                  <a:headEnd/>
                  <a:tailEnd/>
                </a:ln>
                <a:gradFill rotWithShape="0">
                  <a:gsLst>
                    <a:gs pos="0">
                      <a:schemeClr val="bg1"/>
                    </a:gs>
                    <a:gs pos="100000">
                      <a:srgbClr val="FFFFFF"/>
                    </a:gs>
                  </a:gsLst>
                  <a:lin ang="5400000" scaled="1"/>
                </a:gradFill>
                <a:latin typeface="Impact"/>
              </a:rPr>
              <a:t>God</a:t>
            </a:r>
          </a:p>
        </p:txBody>
      </p:sp>
      <p:grpSp>
        <p:nvGrpSpPr>
          <p:cNvPr id="198011" name="Group 379"/>
          <p:cNvGrpSpPr>
            <a:grpSpLocks/>
          </p:cNvGrpSpPr>
          <p:nvPr/>
        </p:nvGrpSpPr>
        <p:grpSpPr bwMode="auto">
          <a:xfrm>
            <a:off x="152400" y="1905000"/>
            <a:ext cx="2709863" cy="2606675"/>
            <a:chOff x="96" y="1200"/>
            <a:chExt cx="1707" cy="1642"/>
          </a:xfrm>
        </p:grpSpPr>
        <p:grpSp>
          <p:nvGrpSpPr>
            <p:cNvPr id="198010" name="Group 378"/>
            <p:cNvGrpSpPr>
              <a:grpSpLocks/>
            </p:cNvGrpSpPr>
            <p:nvPr/>
          </p:nvGrpSpPr>
          <p:grpSpPr bwMode="auto">
            <a:xfrm>
              <a:off x="96" y="1200"/>
              <a:ext cx="1707" cy="1642"/>
              <a:chOff x="96" y="1200"/>
              <a:chExt cx="1707" cy="1642"/>
            </a:xfrm>
          </p:grpSpPr>
          <p:grpSp>
            <p:nvGrpSpPr>
              <p:cNvPr id="198009" name="Group 377"/>
              <p:cNvGrpSpPr>
                <a:grpSpLocks/>
              </p:cNvGrpSpPr>
              <p:nvPr/>
            </p:nvGrpSpPr>
            <p:grpSpPr bwMode="auto">
              <a:xfrm>
                <a:off x="96" y="1200"/>
                <a:ext cx="1707" cy="1642"/>
                <a:chOff x="96" y="1200"/>
                <a:chExt cx="1707" cy="1642"/>
              </a:xfrm>
            </p:grpSpPr>
            <p:sp>
              <p:nvSpPr>
                <p:cNvPr id="197983" name="Freeform 351"/>
                <p:cNvSpPr>
                  <a:spLocks/>
                </p:cNvSpPr>
                <p:nvPr/>
              </p:nvSpPr>
              <p:spPr bwMode="auto">
                <a:xfrm rot="5437268" flipH="1" flipV="1">
                  <a:off x="366" y="955"/>
                  <a:ext cx="1191" cy="1682"/>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9999"/>
                    </a:gs>
                    <a:gs pos="50000">
                      <a:srgbClr val="FFCCFF"/>
                    </a:gs>
                    <a:gs pos="100000">
                      <a:srgbClr val="FF9999"/>
                    </a:gs>
                  </a:gsLst>
                  <a:lin ang="18900000" scaled="1"/>
                </a:gradFill>
                <a:ln w="9525" cmpd="sng">
                  <a:solidFill>
                    <a:srgbClr val="FFCCCC"/>
                  </a:solidFill>
                  <a:prstDash val="solid"/>
                  <a:round/>
                  <a:headEnd/>
                  <a:tailEnd/>
                </a:ln>
                <a:effectLst/>
              </p:spPr>
              <p:txBody>
                <a:bodyPr/>
                <a:lstStyle/>
                <a:p>
                  <a:endParaRPr lang="en-US"/>
                </a:p>
              </p:txBody>
            </p:sp>
            <p:sp>
              <p:nvSpPr>
                <p:cNvPr id="197984" name="Freeform 352"/>
                <p:cNvSpPr>
                  <a:spLocks/>
                </p:cNvSpPr>
                <p:nvPr/>
              </p:nvSpPr>
              <p:spPr bwMode="auto">
                <a:xfrm rot="5435238" flipH="1" flipV="1">
                  <a:off x="402" y="1441"/>
                  <a:ext cx="1095" cy="1707"/>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D9FFB3"/>
                    </a:gs>
                    <a:gs pos="100000">
                      <a:srgbClr val="33CC33"/>
                    </a:gs>
                  </a:gsLst>
                  <a:lin ang="18900000" scaled="1"/>
                </a:gradFill>
                <a:ln w="3175" cmpd="sng">
                  <a:solidFill>
                    <a:srgbClr val="99FF33"/>
                  </a:solidFill>
                  <a:prstDash val="solid"/>
                  <a:round/>
                  <a:headEnd/>
                  <a:tailEnd/>
                </a:ln>
                <a:effectLst/>
              </p:spPr>
              <p:txBody>
                <a:bodyPr/>
                <a:lstStyle/>
                <a:p>
                  <a:endParaRPr lang="en-US"/>
                </a:p>
              </p:txBody>
            </p:sp>
          </p:grpSp>
          <p:grpSp>
            <p:nvGrpSpPr>
              <p:cNvPr id="198002" name="Group 370"/>
              <p:cNvGrpSpPr>
                <a:grpSpLocks/>
              </p:cNvGrpSpPr>
              <p:nvPr/>
            </p:nvGrpSpPr>
            <p:grpSpPr bwMode="auto">
              <a:xfrm>
                <a:off x="1126" y="1248"/>
                <a:ext cx="362" cy="1566"/>
                <a:chOff x="1126" y="1248"/>
                <a:chExt cx="362" cy="1566"/>
              </a:xfrm>
            </p:grpSpPr>
            <p:grpSp>
              <p:nvGrpSpPr>
                <p:cNvPr id="197987" name="Group 355"/>
                <p:cNvGrpSpPr>
                  <a:grpSpLocks/>
                </p:cNvGrpSpPr>
                <p:nvPr/>
              </p:nvGrpSpPr>
              <p:grpSpPr bwMode="auto">
                <a:xfrm>
                  <a:off x="1127" y="2377"/>
                  <a:ext cx="92" cy="263"/>
                  <a:chOff x="3287" y="2382"/>
                  <a:chExt cx="92" cy="263"/>
                </a:xfrm>
              </p:grpSpPr>
              <p:sp>
                <p:nvSpPr>
                  <p:cNvPr id="197988" name="Line 356"/>
                  <p:cNvSpPr>
                    <a:spLocks noChangeShapeType="1"/>
                  </p:cNvSpPr>
                  <p:nvPr/>
                </p:nvSpPr>
                <p:spPr bwMode="auto">
                  <a:xfrm rot="5575797" flipV="1">
                    <a:off x="3267" y="2533"/>
                    <a:ext cx="132" cy="92"/>
                  </a:xfrm>
                  <a:prstGeom prst="line">
                    <a:avLst/>
                  </a:prstGeom>
                  <a:noFill/>
                  <a:ln w="38100">
                    <a:solidFill>
                      <a:schemeClr val="tx1"/>
                    </a:solidFill>
                    <a:round/>
                    <a:headEnd/>
                    <a:tailEnd/>
                  </a:ln>
                  <a:effectLst/>
                </p:spPr>
                <p:txBody>
                  <a:bodyPr/>
                  <a:lstStyle/>
                  <a:p>
                    <a:endParaRPr lang="en-US"/>
                  </a:p>
                </p:txBody>
              </p:sp>
              <p:sp>
                <p:nvSpPr>
                  <p:cNvPr id="197989" name="Line 357"/>
                  <p:cNvSpPr>
                    <a:spLocks noChangeShapeType="1"/>
                  </p:cNvSpPr>
                  <p:nvPr/>
                </p:nvSpPr>
                <p:spPr bwMode="auto">
                  <a:xfrm rot="-5575797">
                    <a:off x="3266" y="2403"/>
                    <a:ext cx="133" cy="92"/>
                  </a:xfrm>
                  <a:prstGeom prst="line">
                    <a:avLst/>
                  </a:prstGeom>
                  <a:noFill/>
                  <a:ln w="38100">
                    <a:solidFill>
                      <a:schemeClr val="tx1"/>
                    </a:solidFill>
                    <a:round/>
                    <a:headEnd/>
                    <a:tailEnd/>
                  </a:ln>
                  <a:effectLst/>
                </p:spPr>
                <p:txBody>
                  <a:bodyPr/>
                  <a:lstStyle/>
                  <a:p>
                    <a:endParaRPr lang="en-US"/>
                  </a:p>
                </p:txBody>
              </p:sp>
            </p:grpSp>
            <p:sp>
              <p:nvSpPr>
                <p:cNvPr id="197990" name="Text Box 358"/>
                <p:cNvSpPr txBox="1">
                  <a:spLocks noChangeArrowheads="1"/>
                </p:cNvSpPr>
                <p:nvPr/>
              </p:nvSpPr>
              <p:spPr bwMode="auto">
                <a:xfrm>
                  <a:off x="1200" y="2256"/>
                  <a:ext cx="288" cy="318"/>
                </a:xfrm>
                <a:prstGeom prst="rect">
                  <a:avLst/>
                </a:prstGeom>
                <a:noFill/>
                <a:ln w="9525">
                  <a:noFill/>
                  <a:miter lim="800000"/>
                  <a:headEnd/>
                  <a:tailEnd/>
                </a:ln>
                <a:effectLst/>
              </p:spPr>
              <p:txBody>
                <a:bodyPr>
                  <a:spAutoFit/>
                </a:bodyPr>
                <a:lstStyle/>
                <a:p>
                  <a:pPr algn="ctr"/>
                  <a:r>
                    <a:rPr lang="en-US" sz="3600">
                      <a:solidFill>
                        <a:srgbClr val="6600CC"/>
                      </a:solidFill>
                    </a:rPr>
                    <a:t>+</a:t>
                  </a:r>
                </a:p>
              </p:txBody>
            </p:sp>
            <p:sp>
              <p:nvSpPr>
                <p:cNvPr id="197991" name="Text Box 359"/>
                <p:cNvSpPr txBox="1">
                  <a:spLocks noChangeArrowheads="1"/>
                </p:cNvSpPr>
                <p:nvPr/>
              </p:nvSpPr>
              <p:spPr bwMode="auto">
                <a:xfrm>
                  <a:off x="1212" y="2496"/>
                  <a:ext cx="264" cy="318"/>
                </a:xfrm>
                <a:prstGeom prst="rect">
                  <a:avLst/>
                </a:prstGeom>
                <a:noFill/>
                <a:ln w="9525">
                  <a:noFill/>
                  <a:miter lim="800000"/>
                  <a:headEnd/>
                  <a:tailEnd/>
                </a:ln>
                <a:effectLst/>
              </p:spPr>
              <p:txBody>
                <a:bodyPr>
                  <a:spAutoFit/>
                </a:bodyPr>
                <a:lstStyle/>
                <a:p>
                  <a:pPr algn="ctr"/>
                  <a:r>
                    <a:rPr lang="en-US" sz="3600"/>
                    <a:t>-</a:t>
                  </a:r>
                </a:p>
              </p:txBody>
            </p:sp>
            <p:sp>
              <p:nvSpPr>
                <p:cNvPr id="197994" name="Text Box 362"/>
                <p:cNvSpPr txBox="1">
                  <a:spLocks noChangeArrowheads="1"/>
                </p:cNvSpPr>
                <p:nvPr/>
              </p:nvSpPr>
              <p:spPr bwMode="auto">
                <a:xfrm>
                  <a:off x="1200" y="1248"/>
                  <a:ext cx="288" cy="404"/>
                </a:xfrm>
                <a:prstGeom prst="rect">
                  <a:avLst/>
                </a:prstGeom>
                <a:noFill/>
                <a:ln w="9525">
                  <a:noFill/>
                  <a:miter lim="800000"/>
                  <a:headEnd/>
                  <a:tailEnd/>
                </a:ln>
                <a:effectLst/>
              </p:spPr>
              <p:txBody>
                <a:bodyPr>
                  <a:spAutoFit/>
                </a:bodyPr>
                <a:lstStyle/>
                <a:p>
                  <a:pPr algn="ctr">
                    <a:lnSpc>
                      <a:spcPct val="100000"/>
                    </a:lnSpc>
                  </a:pPr>
                  <a:r>
                    <a:rPr lang="en-US" sz="3600">
                      <a:solidFill>
                        <a:srgbClr val="6600CC"/>
                      </a:solidFill>
                    </a:rPr>
                    <a:t>+</a:t>
                  </a:r>
                </a:p>
              </p:txBody>
            </p:sp>
            <p:sp>
              <p:nvSpPr>
                <p:cNvPr id="197995" name="Text Box 363"/>
                <p:cNvSpPr txBox="1">
                  <a:spLocks noChangeArrowheads="1"/>
                </p:cNvSpPr>
                <p:nvPr/>
              </p:nvSpPr>
              <p:spPr bwMode="auto">
                <a:xfrm>
                  <a:off x="1212" y="1460"/>
                  <a:ext cx="264" cy="404"/>
                </a:xfrm>
                <a:prstGeom prst="rect">
                  <a:avLst/>
                </a:prstGeom>
                <a:noFill/>
                <a:ln w="9525">
                  <a:noFill/>
                  <a:miter lim="800000"/>
                  <a:headEnd/>
                  <a:tailEnd/>
                </a:ln>
                <a:effectLst/>
              </p:spPr>
              <p:txBody>
                <a:bodyPr>
                  <a:spAutoFit/>
                </a:bodyPr>
                <a:lstStyle/>
                <a:p>
                  <a:pPr algn="ctr">
                    <a:lnSpc>
                      <a:spcPct val="100000"/>
                    </a:lnSpc>
                  </a:pPr>
                  <a:r>
                    <a:rPr lang="en-US" sz="3600"/>
                    <a:t>-</a:t>
                  </a:r>
                </a:p>
              </p:txBody>
            </p:sp>
            <p:grpSp>
              <p:nvGrpSpPr>
                <p:cNvPr id="197996" name="Group 364"/>
                <p:cNvGrpSpPr>
                  <a:grpSpLocks/>
                </p:cNvGrpSpPr>
                <p:nvPr/>
              </p:nvGrpSpPr>
              <p:grpSpPr bwMode="auto">
                <a:xfrm>
                  <a:off x="1126" y="1439"/>
                  <a:ext cx="93" cy="256"/>
                  <a:chOff x="3286" y="1460"/>
                  <a:chExt cx="93" cy="256"/>
                </a:xfrm>
              </p:grpSpPr>
              <p:sp>
                <p:nvSpPr>
                  <p:cNvPr id="197997" name="Line 365"/>
                  <p:cNvSpPr>
                    <a:spLocks noChangeShapeType="1"/>
                  </p:cNvSpPr>
                  <p:nvPr/>
                </p:nvSpPr>
                <p:spPr bwMode="auto">
                  <a:xfrm rot="5575797" flipV="1">
                    <a:off x="3270" y="1608"/>
                    <a:ext cx="125" cy="92"/>
                  </a:xfrm>
                  <a:prstGeom prst="line">
                    <a:avLst/>
                  </a:prstGeom>
                  <a:noFill/>
                  <a:ln w="38100">
                    <a:solidFill>
                      <a:schemeClr val="tx1"/>
                    </a:solidFill>
                    <a:round/>
                    <a:headEnd/>
                    <a:tailEnd/>
                  </a:ln>
                  <a:effectLst/>
                </p:spPr>
                <p:txBody>
                  <a:bodyPr/>
                  <a:lstStyle/>
                  <a:p>
                    <a:endParaRPr lang="en-US"/>
                  </a:p>
                </p:txBody>
              </p:sp>
              <p:sp>
                <p:nvSpPr>
                  <p:cNvPr id="197998" name="Line 366"/>
                  <p:cNvSpPr>
                    <a:spLocks noChangeShapeType="1"/>
                  </p:cNvSpPr>
                  <p:nvPr/>
                </p:nvSpPr>
                <p:spPr bwMode="auto">
                  <a:xfrm rot="-5575797">
                    <a:off x="3269" y="1477"/>
                    <a:ext cx="126" cy="92"/>
                  </a:xfrm>
                  <a:prstGeom prst="line">
                    <a:avLst/>
                  </a:prstGeom>
                  <a:noFill/>
                  <a:ln w="38100">
                    <a:solidFill>
                      <a:schemeClr val="tx1"/>
                    </a:solidFill>
                    <a:round/>
                    <a:headEnd/>
                    <a:tailEnd/>
                  </a:ln>
                  <a:effectLst/>
                </p:spPr>
                <p:txBody>
                  <a:bodyPr/>
                  <a:lstStyle/>
                  <a:p>
                    <a:endParaRPr lang="en-US"/>
                  </a:p>
                </p:txBody>
              </p:sp>
            </p:grpSp>
          </p:grpSp>
        </p:grpSp>
        <p:grpSp>
          <p:nvGrpSpPr>
            <p:cNvPr id="198006" name="Group 374"/>
            <p:cNvGrpSpPr>
              <a:grpSpLocks/>
            </p:cNvGrpSpPr>
            <p:nvPr/>
          </p:nvGrpSpPr>
          <p:grpSpPr bwMode="auto">
            <a:xfrm>
              <a:off x="392" y="1344"/>
              <a:ext cx="760" cy="1472"/>
              <a:chOff x="392" y="1344"/>
              <a:chExt cx="760" cy="1472"/>
            </a:xfrm>
          </p:grpSpPr>
          <p:sp>
            <p:nvSpPr>
              <p:cNvPr id="197986" name="Rectangle 354"/>
              <p:cNvSpPr>
                <a:spLocks noChangeArrowheads="1"/>
              </p:cNvSpPr>
              <p:nvPr/>
            </p:nvSpPr>
            <p:spPr bwMode="auto">
              <a:xfrm>
                <a:off x="392" y="2284"/>
                <a:ext cx="760" cy="532"/>
              </a:xfrm>
              <a:prstGeom prst="rect">
                <a:avLst/>
              </a:prstGeom>
              <a:noFill/>
              <a:ln w="9525">
                <a:noFill/>
                <a:miter lim="800000"/>
                <a:headEnd/>
                <a:tailEnd/>
              </a:ln>
              <a:effectLst/>
            </p:spPr>
            <p:txBody>
              <a:bodyPr>
                <a:spAutoFit/>
              </a:bodyPr>
              <a:lstStyle/>
              <a:p>
                <a:pPr algn="r"/>
                <a:r>
                  <a:rPr lang="en-US" sz="2200">
                    <a:solidFill>
                      <a:srgbClr val="003300"/>
                    </a:solidFill>
                  </a:rPr>
                  <a:t>Original</a:t>
                </a:r>
              </a:p>
              <a:p>
                <a:pPr algn="r"/>
                <a:r>
                  <a:rPr lang="en-US" sz="2200">
                    <a:solidFill>
                      <a:srgbClr val="003300"/>
                    </a:solidFill>
                  </a:rPr>
                  <a:t>external</a:t>
                </a:r>
              </a:p>
              <a:p>
                <a:pPr algn="r"/>
                <a:r>
                  <a:rPr lang="en-US" sz="2200">
                    <a:solidFill>
                      <a:srgbClr val="003300"/>
                    </a:solidFill>
                  </a:rPr>
                  <a:t>form</a:t>
                </a:r>
              </a:p>
            </p:txBody>
          </p:sp>
          <p:sp>
            <p:nvSpPr>
              <p:cNvPr id="197993" name="Rectangle 361"/>
              <p:cNvSpPr>
                <a:spLocks noChangeArrowheads="1"/>
              </p:cNvSpPr>
              <p:nvPr/>
            </p:nvSpPr>
            <p:spPr bwMode="auto">
              <a:xfrm>
                <a:off x="440" y="1344"/>
                <a:ext cx="693" cy="532"/>
              </a:xfrm>
              <a:prstGeom prst="rect">
                <a:avLst/>
              </a:prstGeom>
              <a:noFill/>
              <a:ln w="9525">
                <a:noFill/>
                <a:miter lim="800000"/>
                <a:headEnd/>
                <a:tailEnd/>
              </a:ln>
              <a:effectLst/>
            </p:spPr>
            <p:txBody>
              <a:bodyPr>
                <a:spAutoFit/>
              </a:bodyPr>
              <a:lstStyle/>
              <a:p>
                <a:pPr algn="r"/>
                <a:r>
                  <a:rPr lang="en-US" sz="2200">
                    <a:solidFill>
                      <a:srgbClr val="660066"/>
                    </a:solidFill>
                  </a:rPr>
                  <a:t>Original</a:t>
                </a:r>
              </a:p>
              <a:p>
                <a:pPr algn="r"/>
                <a:r>
                  <a:rPr lang="en-US" sz="2200">
                    <a:solidFill>
                      <a:srgbClr val="660066"/>
                    </a:solidFill>
                  </a:rPr>
                  <a:t>internal</a:t>
                </a:r>
              </a:p>
              <a:p>
                <a:pPr algn="r"/>
                <a:r>
                  <a:rPr lang="en-US" sz="2200">
                    <a:solidFill>
                      <a:srgbClr val="660066"/>
                    </a:solidFill>
                  </a:rPr>
                  <a:t>nature</a:t>
                </a:r>
              </a:p>
            </p:txBody>
          </p:sp>
        </p:grpSp>
      </p:grpSp>
      <p:grpSp>
        <p:nvGrpSpPr>
          <p:cNvPr id="198012" name="Group 380"/>
          <p:cNvGrpSpPr>
            <a:grpSpLocks/>
          </p:cNvGrpSpPr>
          <p:nvPr/>
        </p:nvGrpSpPr>
        <p:grpSpPr bwMode="auto">
          <a:xfrm>
            <a:off x="838200" y="5861050"/>
            <a:ext cx="7772400" cy="768350"/>
            <a:chOff x="576" y="3600"/>
            <a:chExt cx="4848" cy="484"/>
          </a:xfrm>
        </p:grpSpPr>
        <p:sp>
          <p:nvSpPr>
            <p:cNvPr id="198013" name="Text Box 381"/>
            <p:cNvSpPr txBox="1">
              <a:spLocks noChangeArrowheads="1"/>
            </p:cNvSpPr>
            <p:nvPr/>
          </p:nvSpPr>
          <p:spPr bwMode="auto">
            <a:xfrm>
              <a:off x="768" y="3600"/>
              <a:ext cx="4656"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The relationship between </a:t>
              </a:r>
              <a:r>
                <a:rPr lang="en-US" sz="2600" b="1" u="sng">
                  <a:solidFill>
                    <a:schemeClr val="bg1"/>
                  </a:solidFill>
                  <a:latin typeface="Arial Narrow" pitchFamily="34" charset="0"/>
                </a:rPr>
                <a:t>God</a:t>
              </a:r>
              <a:r>
                <a:rPr lang="en-US" sz="2600" b="1">
                  <a:solidFill>
                    <a:schemeClr val="bg1"/>
                  </a:solidFill>
                  <a:latin typeface="Arial Narrow" pitchFamily="34" charset="0"/>
                </a:rPr>
                <a:t> and the </a:t>
              </a:r>
              <a:r>
                <a:rPr lang="en-US" sz="2600" b="1" u="sng">
                  <a:solidFill>
                    <a:schemeClr val="bg1"/>
                  </a:solidFill>
                  <a:latin typeface="Arial Narrow" pitchFamily="34" charset="0"/>
                </a:rPr>
                <a:t>universe</a:t>
              </a:r>
              <a:r>
                <a:rPr lang="en-US" sz="2600" b="1">
                  <a:solidFill>
                    <a:schemeClr val="bg1"/>
                  </a:solidFill>
                  <a:latin typeface="Arial Narrow" pitchFamily="34" charset="0"/>
                </a:rPr>
                <a:t> can be summarized thus:</a:t>
              </a:r>
              <a:endParaRPr lang="en-US" sz="2600" b="1" u="sng">
                <a:solidFill>
                  <a:schemeClr val="bg1"/>
                </a:solidFill>
                <a:latin typeface="Arial Narrow" pitchFamily="34" charset="0"/>
              </a:endParaRPr>
            </a:p>
          </p:txBody>
        </p:sp>
        <p:sp>
          <p:nvSpPr>
            <p:cNvPr id="198014" name="Text Box 382"/>
            <p:cNvSpPr txBox="1">
              <a:spLocks noChangeArrowheads="1"/>
            </p:cNvSpPr>
            <p:nvPr/>
          </p:nvSpPr>
          <p:spPr bwMode="auto">
            <a:xfrm>
              <a:off x="576" y="3600"/>
              <a:ext cx="288"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7744"/>
                                        </p:tgtEl>
                                        <p:attrNameLst>
                                          <p:attrName>style.visibility</p:attrName>
                                        </p:attrNameLst>
                                      </p:cBhvr>
                                      <p:to>
                                        <p:strVal val="visible"/>
                                      </p:to>
                                    </p:set>
                                    <p:animEffect transition="in" filter="fade">
                                      <p:cBhvr>
                                        <p:cTn id="7" dur="1000"/>
                                        <p:tgtEl>
                                          <p:spTgt spid="19774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7743"/>
                                        </p:tgtEl>
                                        <p:attrNameLst>
                                          <p:attrName>style.visibility</p:attrName>
                                        </p:attrNameLst>
                                      </p:cBhvr>
                                      <p:to>
                                        <p:strVal val="visible"/>
                                      </p:to>
                                    </p:set>
                                    <p:animEffect transition="in" filter="fade">
                                      <p:cBhvr>
                                        <p:cTn id="10" dur="1000"/>
                                        <p:tgtEl>
                                          <p:spTgt spid="197743"/>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nodeType="clickEffect">
                                  <p:stCondLst>
                                    <p:cond delay="0"/>
                                  </p:stCondLst>
                                  <p:childTnLst>
                                    <p:set>
                                      <p:cBhvr>
                                        <p:cTn id="14" dur="1" fill="hold">
                                          <p:stCondLst>
                                            <p:cond delay="0"/>
                                          </p:stCondLst>
                                        </p:cTn>
                                        <p:tgtEl>
                                          <p:spTgt spid="198012"/>
                                        </p:tgtEl>
                                        <p:attrNameLst>
                                          <p:attrName>style.visibility</p:attrName>
                                        </p:attrNameLst>
                                      </p:cBhvr>
                                      <p:to>
                                        <p:strVal val="visible"/>
                                      </p:to>
                                    </p:set>
                                    <p:animEffect transition="in" filter="barn(outVertical)">
                                      <p:cBhvr>
                                        <p:cTn id="15" dur="500"/>
                                        <p:tgtEl>
                                          <p:spTgt spid="198012"/>
                                        </p:tgtEl>
                                      </p:cBhvr>
                                    </p:animEffect>
                                  </p:childTnLst>
                                </p:cTn>
                              </p:par>
                            </p:childTnLst>
                          </p:cTn>
                        </p:par>
                      </p:childTnLst>
                    </p:cTn>
                  </p:par>
                  <p:par>
                    <p:cTn id="16" fill="hold">
                      <p:stCondLst>
                        <p:cond delay="indefinite"/>
                      </p:stCondLst>
                      <p:childTnLst>
                        <p:par>
                          <p:cTn id="17" fill="hold">
                            <p:stCondLst>
                              <p:cond delay="0"/>
                            </p:stCondLst>
                            <p:childTnLst>
                              <p:par>
                                <p:cTn id="18" presetID="17" presetClass="entr" presetSubtype="10" fill="hold" grpId="0" nodeType="clickEffect">
                                  <p:stCondLst>
                                    <p:cond delay="0"/>
                                  </p:stCondLst>
                                  <p:childTnLst>
                                    <p:set>
                                      <p:cBhvr>
                                        <p:cTn id="19" dur="1" fill="hold">
                                          <p:stCondLst>
                                            <p:cond delay="0"/>
                                          </p:stCondLst>
                                        </p:cTn>
                                        <p:tgtEl>
                                          <p:spTgt spid="197980"/>
                                        </p:tgtEl>
                                        <p:attrNameLst>
                                          <p:attrName>style.visibility</p:attrName>
                                        </p:attrNameLst>
                                      </p:cBhvr>
                                      <p:to>
                                        <p:strVal val="visible"/>
                                      </p:to>
                                    </p:set>
                                    <p:anim calcmode="lin" valueType="num">
                                      <p:cBhvr>
                                        <p:cTn id="20" dur="500" fill="hold"/>
                                        <p:tgtEl>
                                          <p:spTgt spid="197980"/>
                                        </p:tgtEl>
                                        <p:attrNameLst>
                                          <p:attrName>ppt_w</p:attrName>
                                        </p:attrNameLst>
                                      </p:cBhvr>
                                      <p:tavLst>
                                        <p:tav tm="0">
                                          <p:val>
                                            <p:fltVal val="0"/>
                                          </p:val>
                                        </p:tav>
                                        <p:tav tm="100000">
                                          <p:val>
                                            <p:strVal val="#ppt_w"/>
                                          </p:val>
                                        </p:tav>
                                      </p:tavLst>
                                    </p:anim>
                                    <p:anim calcmode="lin" valueType="num">
                                      <p:cBhvr>
                                        <p:cTn id="21" dur="500" fill="hold"/>
                                        <p:tgtEl>
                                          <p:spTgt spid="197980"/>
                                        </p:tgtEl>
                                        <p:attrNameLst>
                                          <p:attrName>ppt_h</p:attrName>
                                        </p:attrNameLst>
                                      </p:cBhvr>
                                      <p:tavLst>
                                        <p:tav tm="0">
                                          <p:val>
                                            <p:strVal val="#ppt_h"/>
                                          </p:val>
                                        </p:tav>
                                        <p:tav tm="100000">
                                          <p:val>
                                            <p:strVal val="#ppt_h"/>
                                          </p:val>
                                        </p:tav>
                                      </p:tavLst>
                                    </p:anim>
                                  </p:childTnLst>
                                </p:cTn>
                              </p:par>
                              <p:par>
                                <p:cTn id="22" presetID="10" presetClass="entr" presetSubtype="0" fill="hold" nodeType="withEffect">
                                  <p:stCondLst>
                                    <p:cond delay="0"/>
                                  </p:stCondLst>
                                  <p:childTnLst>
                                    <p:set>
                                      <p:cBhvr>
                                        <p:cTn id="23" dur="1" fill="hold">
                                          <p:stCondLst>
                                            <p:cond delay="0"/>
                                          </p:stCondLst>
                                        </p:cTn>
                                        <p:tgtEl>
                                          <p:spTgt spid="198011"/>
                                        </p:tgtEl>
                                        <p:attrNameLst>
                                          <p:attrName>style.visibility</p:attrName>
                                        </p:attrNameLst>
                                      </p:cBhvr>
                                      <p:to>
                                        <p:strVal val="visible"/>
                                      </p:to>
                                    </p:set>
                                    <p:animEffect transition="in" filter="fade">
                                      <p:cBhvr>
                                        <p:cTn id="24" dur="1000"/>
                                        <p:tgtEl>
                                          <p:spTgt spid="198011"/>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childTnLst>
                                    <p:set>
                                      <p:cBhvr>
                                        <p:cTn id="28" dur="1" fill="hold">
                                          <p:stCondLst>
                                            <p:cond delay="0"/>
                                          </p:stCondLst>
                                        </p:cTn>
                                        <p:tgtEl>
                                          <p:spTgt spid="197855"/>
                                        </p:tgtEl>
                                        <p:attrNameLst>
                                          <p:attrName>style.visibility</p:attrName>
                                        </p:attrNameLst>
                                      </p:cBhvr>
                                      <p:to>
                                        <p:strVal val="visible"/>
                                      </p:to>
                                    </p:set>
                                    <p:anim calcmode="lin" valueType="num">
                                      <p:cBhvr>
                                        <p:cTn id="29" dur="500" fill="hold"/>
                                        <p:tgtEl>
                                          <p:spTgt spid="197855"/>
                                        </p:tgtEl>
                                        <p:attrNameLst>
                                          <p:attrName>ppt_w</p:attrName>
                                        </p:attrNameLst>
                                      </p:cBhvr>
                                      <p:tavLst>
                                        <p:tav tm="0">
                                          <p:val>
                                            <p:fltVal val="0"/>
                                          </p:val>
                                        </p:tav>
                                        <p:tav tm="100000">
                                          <p:val>
                                            <p:strVal val="#ppt_w"/>
                                          </p:val>
                                        </p:tav>
                                      </p:tavLst>
                                    </p:anim>
                                    <p:anim calcmode="lin" valueType="num">
                                      <p:cBhvr>
                                        <p:cTn id="30" dur="500" fill="hold"/>
                                        <p:tgtEl>
                                          <p:spTgt spid="197855"/>
                                        </p:tgtEl>
                                        <p:attrNameLst>
                                          <p:attrName>ppt_h</p:attrName>
                                        </p:attrNameLst>
                                      </p:cBhvr>
                                      <p:tavLst>
                                        <p:tav tm="0">
                                          <p:val>
                                            <p:strVal val="#ppt_h"/>
                                          </p:val>
                                        </p:tav>
                                        <p:tav tm="100000">
                                          <p:val>
                                            <p:strVal val="#ppt_h"/>
                                          </p:val>
                                        </p:tav>
                                      </p:tavLst>
                                    </p:anim>
                                  </p:childTnLst>
                                </p:cTn>
                              </p:par>
                              <p:par>
                                <p:cTn id="31" presetID="10" presetClass="entr" presetSubtype="0" fill="hold" nodeType="withEffect">
                                  <p:stCondLst>
                                    <p:cond delay="0"/>
                                  </p:stCondLst>
                                  <p:childTnLst>
                                    <p:set>
                                      <p:cBhvr>
                                        <p:cTn id="32" dur="1" fill="hold">
                                          <p:stCondLst>
                                            <p:cond delay="0"/>
                                          </p:stCondLst>
                                        </p:cTn>
                                        <p:tgtEl>
                                          <p:spTgt spid="197937"/>
                                        </p:tgtEl>
                                        <p:attrNameLst>
                                          <p:attrName>style.visibility</p:attrName>
                                        </p:attrNameLst>
                                      </p:cBhvr>
                                      <p:to>
                                        <p:strVal val="visible"/>
                                      </p:to>
                                    </p:set>
                                    <p:animEffect transition="in" filter="fade">
                                      <p:cBhvr>
                                        <p:cTn id="33" dur="2000"/>
                                        <p:tgtEl>
                                          <p:spTgt spid="1979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743" grpId="0"/>
      <p:bldP spid="197744" grpId="0"/>
      <p:bldP spid="197855" grpId="0" animBg="1"/>
      <p:bldP spid="19798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sp>
        <p:nvSpPr>
          <p:cNvPr id="522243" name="Rectangle 1027"/>
          <p:cNvSpPr>
            <a:spLocks noChangeArrowheads="1"/>
          </p:cNvSpPr>
          <p:nvPr/>
        </p:nvSpPr>
        <p:spPr bwMode="auto">
          <a:xfrm>
            <a:off x="0" y="5638800"/>
            <a:ext cx="9144000" cy="1219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522311" name="WordArt 1095"/>
          <p:cNvSpPr>
            <a:spLocks noChangeArrowheads="1" noChangeShapeType="1" noTextEdit="1"/>
          </p:cNvSpPr>
          <p:nvPr/>
        </p:nvSpPr>
        <p:spPr bwMode="auto">
          <a:xfrm>
            <a:off x="5867400" y="5127625"/>
            <a:ext cx="3124200" cy="4349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CC"/>
                </a:solidFill>
                <a:latin typeface="Arial Black"/>
              </a:rPr>
              <a:t>Substantial object partner</a:t>
            </a:r>
          </a:p>
        </p:txBody>
      </p:sp>
      <p:sp>
        <p:nvSpPr>
          <p:cNvPr id="522360" name="WordArt 1144"/>
          <p:cNvSpPr>
            <a:spLocks noChangeArrowheads="1" noChangeShapeType="1" noTextEdit="1"/>
          </p:cNvSpPr>
          <p:nvPr/>
        </p:nvSpPr>
        <p:spPr bwMode="auto">
          <a:xfrm>
            <a:off x="352425" y="1089025"/>
            <a:ext cx="2286000" cy="685800"/>
          </a:xfrm>
          <a:prstGeom prst="rect">
            <a:avLst/>
          </a:prstGeom>
        </p:spPr>
        <p:txBody>
          <a:bodyPr wrap="none" fromWordArt="1">
            <a:prstTxWarp prst="textPlain">
              <a:avLst>
                <a:gd name="adj" fmla="val 50000"/>
              </a:avLst>
            </a:prstTxWarp>
            <a:scene3d>
              <a:camera prst="legacyObliqueTopLeft"/>
              <a:lightRig rig="legacyHarsh3" dir="t"/>
            </a:scene3d>
            <a:sp3d extrusionH="430200" prstMaterial="legacyMatte">
              <a:extrusionClr>
                <a:srgbClr val="6600CC"/>
              </a:extrusionClr>
            </a:sp3d>
          </a:bodyPr>
          <a:lstStyle/>
          <a:p>
            <a:pPr algn="ctr"/>
            <a:r>
              <a:rPr lang="en-US" sz="3600" kern="10">
                <a:ln w="9525">
                  <a:round/>
                  <a:headEnd/>
                  <a:tailEnd/>
                </a:ln>
                <a:gradFill rotWithShape="0">
                  <a:gsLst>
                    <a:gs pos="0">
                      <a:schemeClr val="bg1"/>
                    </a:gs>
                    <a:gs pos="100000">
                      <a:srgbClr val="FFFFFF"/>
                    </a:gs>
                  </a:gsLst>
                  <a:lin ang="5400000" scaled="1"/>
                </a:gradFill>
                <a:latin typeface="Impact"/>
              </a:rPr>
              <a:t>God</a:t>
            </a:r>
          </a:p>
        </p:txBody>
      </p:sp>
      <p:sp>
        <p:nvSpPr>
          <p:cNvPr id="522361" name="WordArt 1145"/>
          <p:cNvSpPr>
            <a:spLocks noChangeArrowheads="1" noChangeShapeType="1" noTextEdit="1"/>
          </p:cNvSpPr>
          <p:nvPr/>
        </p:nvSpPr>
        <p:spPr bwMode="auto">
          <a:xfrm>
            <a:off x="6248400" y="838200"/>
            <a:ext cx="2362200" cy="533400"/>
          </a:xfrm>
          <a:prstGeom prst="rect">
            <a:avLst/>
          </a:prstGeom>
        </p:spPr>
        <p:txBody>
          <a:bodyPr wrap="none" fromWordArt="1">
            <a:prstTxWarp prst="textPlain">
              <a:avLst>
                <a:gd name="adj" fmla="val 50000"/>
              </a:avLst>
            </a:prstTxWarp>
            <a:scene3d>
              <a:camera prst="legacyPerspectiveTop"/>
              <a:lightRig rig="legacyHarsh3" dir="b"/>
            </a:scene3d>
            <a:sp3d extrusionH="887400" prstMaterial="legacyMatte">
              <a:extrusionClr>
                <a:srgbClr val="800000"/>
              </a:extrusionClr>
            </a:sp3d>
          </a:bodyPr>
          <a:lstStyle/>
          <a:p>
            <a:pPr algn="ctr"/>
            <a:r>
              <a:rPr lang="en-US" sz="3600" kern="10">
                <a:ln w="9525">
                  <a:round/>
                  <a:headEnd/>
                  <a:tailEnd/>
                </a:ln>
                <a:gradFill rotWithShape="0">
                  <a:gsLst>
                    <a:gs pos="0">
                      <a:srgbClr val="FF9933"/>
                    </a:gs>
                    <a:gs pos="50000">
                      <a:srgbClr val="FFFF00"/>
                    </a:gs>
                    <a:gs pos="100000">
                      <a:srgbClr val="FF9933"/>
                    </a:gs>
                  </a:gsLst>
                  <a:lin ang="5400000" scaled="1"/>
                </a:gradFill>
                <a:latin typeface="Impact"/>
              </a:rPr>
              <a:t>Universe</a:t>
            </a:r>
          </a:p>
        </p:txBody>
      </p:sp>
      <p:sp>
        <p:nvSpPr>
          <p:cNvPr id="522363" name="Text Box 1147"/>
          <p:cNvSpPr txBox="1">
            <a:spLocks noChangeArrowheads="1"/>
          </p:cNvSpPr>
          <p:nvPr/>
        </p:nvSpPr>
        <p:spPr bwMode="auto">
          <a:xfrm>
            <a:off x="609600" y="4594225"/>
            <a:ext cx="1781175" cy="1044575"/>
          </a:xfrm>
          <a:prstGeom prst="rect">
            <a:avLst/>
          </a:prstGeom>
          <a:noFill/>
          <a:ln w="9525">
            <a:noFill/>
            <a:miter lim="800000"/>
            <a:headEnd/>
            <a:tailEnd/>
          </a:ln>
          <a:effectLst>
            <a:outerShdw dist="28398" dir="1593903" algn="ctr" rotWithShape="0">
              <a:schemeClr val="bg1"/>
            </a:outerShdw>
          </a:effectLst>
        </p:spPr>
        <p:txBody>
          <a:bodyPr>
            <a:spAutoFit/>
          </a:bodyPr>
          <a:lstStyle/>
          <a:p>
            <a:pPr algn="ctr">
              <a:lnSpc>
                <a:spcPct val="80000"/>
              </a:lnSpc>
            </a:pPr>
            <a:r>
              <a:rPr lang="en-US" sz="2600" dirty="0">
                <a:solidFill>
                  <a:srgbClr val="800080"/>
                </a:solidFill>
                <a:latin typeface="Arial Black" pitchFamily="34" charset="0"/>
              </a:rPr>
              <a:t>Invisible</a:t>
            </a:r>
          </a:p>
          <a:p>
            <a:pPr algn="ctr">
              <a:lnSpc>
                <a:spcPct val="80000"/>
              </a:lnSpc>
            </a:pPr>
            <a:r>
              <a:rPr lang="en-US" sz="2600" dirty="0">
                <a:solidFill>
                  <a:srgbClr val="800080"/>
                </a:solidFill>
                <a:latin typeface="Arial Black" pitchFamily="34" charset="0"/>
              </a:rPr>
              <a:t>subject</a:t>
            </a:r>
          </a:p>
          <a:p>
            <a:pPr algn="ctr">
              <a:lnSpc>
                <a:spcPct val="80000"/>
              </a:lnSpc>
            </a:pPr>
            <a:r>
              <a:rPr lang="en-US" sz="2600" dirty="0">
                <a:solidFill>
                  <a:srgbClr val="800080"/>
                </a:solidFill>
                <a:latin typeface="Arial Black" pitchFamily="34" charset="0"/>
              </a:rPr>
              <a:t>partner</a:t>
            </a:r>
          </a:p>
        </p:txBody>
      </p:sp>
      <p:grpSp>
        <p:nvGrpSpPr>
          <p:cNvPr id="522431" name="Group 1215"/>
          <p:cNvGrpSpPr>
            <a:grpSpLocks/>
          </p:cNvGrpSpPr>
          <p:nvPr/>
        </p:nvGrpSpPr>
        <p:grpSpPr bwMode="auto">
          <a:xfrm>
            <a:off x="152400" y="76200"/>
            <a:ext cx="8229600" cy="549275"/>
            <a:chOff x="0" y="38"/>
            <a:chExt cx="5184" cy="346"/>
          </a:xfrm>
        </p:grpSpPr>
        <p:sp>
          <p:nvSpPr>
            <p:cNvPr id="522432" name="Text Box 1216"/>
            <p:cNvSpPr txBox="1">
              <a:spLocks noChangeArrowheads="1"/>
            </p:cNvSpPr>
            <p:nvPr/>
          </p:nvSpPr>
          <p:spPr bwMode="auto">
            <a:xfrm>
              <a:off x="336" y="38"/>
              <a:ext cx="4848" cy="346"/>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000">
                  <a:solidFill>
                    <a:srgbClr val="333399"/>
                  </a:solidFill>
                </a:rPr>
                <a:t>The Relationship between God and the Universe</a:t>
              </a:r>
            </a:p>
          </p:txBody>
        </p:sp>
        <p:sp>
          <p:nvSpPr>
            <p:cNvPr id="522433" name="Text Box 1217"/>
            <p:cNvSpPr txBox="1">
              <a:spLocks noChangeArrowheads="1"/>
            </p:cNvSpPr>
            <p:nvPr/>
          </p:nvSpPr>
          <p:spPr bwMode="auto">
            <a:xfrm>
              <a:off x="0" y="38"/>
              <a:ext cx="460" cy="346"/>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000" dirty="0">
                  <a:solidFill>
                    <a:srgbClr val="333399"/>
                  </a:solidFill>
                </a:rPr>
                <a:t>1.2</a:t>
              </a:r>
            </a:p>
          </p:txBody>
        </p:sp>
      </p:grpSp>
      <p:grpSp>
        <p:nvGrpSpPr>
          <p:cNvPr id="522488" name="Group 1272"/>
          <p:cNvGrpSpPr>
            <a:grpSpLocks/>
          </p:cNvGrpSpPr>
          <p:nvPr/>
        </p:nvGrpSpPr>
        <p:grpSpPr bwMode="auto">
          <a:xfrm>
            <a:off x="152400" y="1905000"/>
            <a:ext cx="2709863" cy="2606675"/>
            <a:chOff x="96" y="1200"/>
            <a:chExt cx="1707" cy="1642"/>
          </a:xfrm>
        </p:grpSpPr>
        <p:grpSp>
          <p:nvGrpSpPr>
            <p:cNvPr id="522489" name="Group 1273"/>
            <p:cNvGrpSpPr>
              <a:grpSpLocks/>
            </p:cNvGrpSpPr>
            <p:nvPr/>
          </p:nvGrpSpPr>
          <p:grpSpPr bwMode="auto">
            <a:xfrm>
              <a:off x="96" y="1200"/>
              <a:ext cx="1707" cy="1642"/>
              <a:chOff x="96" y="1200"/>
              <a:chExt cx="1707" cy="1642"/>
            </a:xfrm>
          </p:grpSpPr>
          <p:grpSp>
            <p:nvGrpSpPr>
              <p:cNvPr id="522490" name="Group 1274"/>
              <p:cNvGrpSpPr>
                <a:grpSpLocks/>
              </p:cNvGrpSpPr>
              <p:nvPr/>
            </p:nvGrpSpPr>
            <p:grpSpPr bwMode="auto">
              <a:xfrm>
                <a:off x="96" y="1200"/>
                <a:ext cx="1707" cy="1642"/>
                <a:chOff x="96" y="1200"/>
                <a:chExt cx="1707" cy="1642"/>
              </a:xfrm>
            </p:grpSpPr>
            <p:sp>
              <p:nvSpPr>
                <p:cNvPr id="522491" name="Freeform 1275"/>
                <p:cNvSpPr>
                  <a:spLocks/>
                </p:cNvSpPr>
                <p:nvPr/>
              </p:nvSpPr>
              <p:spPr bwMode="auto">
                <a:xfrm rot="5437268" flipH="1" flipV="1">
                  <a:off x="366" y="955"/>
                  <a:ext cx="1191" cy="1682"/>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9999"/>
                    </a:gs>
                    <a:gs pos="50000">
                      <a:srgbClr val="FFCCFF"/>
                    </a:gs>
                    <a:gs pos="100000">
                      <a:srgbClr val="FF9999"/>
                    </a:gs>
                  </a:gsLst>
                  <a:lin ang="18900000" scaled="1"/>
                </a:gradFill>
                <a:ln w="9525" cmpd="sng">
                  <a:solidFill>
                    <a:srgbClr val="FFCCCC"/>
                  </a:solidFill>
                  <a:prstDash val="solid"/>
                  <a:round/>
                  <a:headEnd/>
                  <a:tailEnd/>
                </a:ln>
                <a:effectLst/>
              </p:spPr>
              <p:txBody>
                <a:bodyPr/>
                <a:lstStyle/>
                <a:p>
                  <a:endParaRPr lang="en-US"/>
                </a:p>
              </p:txBody>
            </p:sp>
            <p:sp>
              <p:nvSpPr>
                <p:cNvPr id="522492" name="Freeform 1276"/>
                <p:cNvSpPr>
                  <a:spLocks/>
                </p:cNvSpPr>
                <p:nvPr/>
              </p:nvSpPr>
              <p:spPr bwMode="auto">
                <a:xfrm rot="5435238" flipH="1" flipV="1">
                  <a:off x="402" y="1441"/>
                  <a:ext cx="1095" cy="1707"/>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D9FFB3"/>
                    </a:gs>
                    <a:gs pos="100000">
                      <a:srgbClr val="33CC33"/>
                    </a:gs>
                  </a:gsLst>
                  <a:lin ang="18900000" scaled="1"/>
                </a:gradFill>
                <a:ln w="3175" cmpd="sng">
                  <a:solidFill>
                    <a:srgbClr val="99FF33"/>
                  </a:solidFill>
                  <a:prstDash val="solid"/>
                  <a:round/>
                  <a:headEnd/>
                  <a:tailEnd/>
                </a:ln>
                <a:effectLst/>
              </p:spPr>
              <p:txBody>
                <a:bodyPr/>
                <a:lstStyle/>
                <a:p>
                  <a:endParaRPr lang="en-US"/>
                </a:p>
              </p:txBody>
            </p:sp>
          </p:grpSp>
          <p:grpSp>
            <p:nvGrpSpPr>
              <p:cNvPr id="522493" name="Group 1277"/>
              <p:cNvGrpSpPr>
                <a:grpSpLocks/>
              </p:cNvGrpSpPr>
              <p:nvPr/>
            </p:nvGrpSpPr>
            <p:grpSpPr bwMode="auto">
              <a:xfrm>
                <a:off x="1126" y="1248"/>
                <a:ext cx="362" cy="1566"/>
                <a:chOff x="1126" y="1248"/>
                <a:chExt cx="362" cy="1566"/>
              </a:xfrm>
            </p:grpSpPr>
            <p:grpSp>
              <p:nvGrpSpPr>
                <p:cNvPr id="522494" name="Group 1278"/>
                <p:cNvGrpSpPr>
                  <a:grpSpLocks/>
                </p:cNvGrpSpPr>
                <p:nvPr/>
              </p:nvGrpSpPr>
              <p:grpSpPr bwMode="auto">
                <a:xfrm>
                  <a:off x="1127" y="2377"/>
                  <a:ext cx="92" cy="263"/>
                  <a:chOff x="3287" y="2382"/>
                  <a:chExt cx="92" cy="263"/>
                </a:xfrm>
              </p:grpSpPr>
              <p:sp>
                <p:nvSpPr>
                  <p:cNvPr id="522495" name="Line 1279"/>
                  <p:cNvSpPr>
                    <a:spLocks noChangeShapeType="1"/>
                  </p:cNvSpPr>
                  <p:nvPr/>
                </p:nvSpPr>
                <p:spPr bwMode="auto">
                  <a:xfrm rot="5575797" flipV="1">
                    <a:off x="3267" y="2533"/>
                    <a:ext cx="132" cy="92"/>
                  </a:xfrm>
                  <a:prstGeom prst="line">
                    <a:avLst/>
                  </a:prstGeom>
                  <a:noFill/>
                  <a:ln w="38100">
                    <a:solidFill>
                      <a:schemeClr val="tx1"/>
                    </a:solidFill>
                    <a:round/>
                    <a:headEnd/>
                    <a:tailEnd/>
                  </a:ln>
                  <a:effectLst/>
                </p:spPr>
                <p:txBody>
                  <a:bodyPr/>
                  <a:lstStyle/>
                  <a:p>
                    <a:endParaRPr lang="en-US"/>
                  </a:p>
                </p:txBody>
              </p:sp>
              <p:sp>
                <p:nvSpPr>
                  <p:cNvPr id="522496" name="Line 1280"/>
                  <p:cNvSpPr>
                    <a:spLocks noChangeShapeType="1"/>
                  </p:cNvSpPr>
                  <p:nvPr/>
                </p:nvSpPr>
                <p:spPr bwMode="auto">
                  <a:xfrm rot="-5575797">
                    <a:off x="3266" y="2403"/>
                    <a:ext cx="133" cy="92"/>
                  </a:xfrm>
                  <a:prstGeom prst="line">
                    <a:avLst/>
                  </a:prstGeom>
                  <a:noFill/>
                  <a:ln w="38100">
                    <a:solidFill>
                      <a:schemeClr val="tx1"/>
                    </a:solidFill>
                    <a:round/>
                    <a:headEnd/>
                    <a:tailEnd/>
                  </a:ln>
                  <a:effectLst/>
                </p:spPr>
                <p:txBody>
                  <a:bodyPr/>
                  <a:lstStyle/>
                  <a:p>
                    <a:endParaRPr lang="en-US"/>
                  </a:p>
                </p:txBody>
              </p:sp>
            </p:grpSp>
            <p:sp>
              <p:nvSpPr>
                <p:cNvPr id="522497" name="Text Box 1281"/>
                <p:cNvSpPr txBox="1">
                  <a:spLocks noChangeArrowheads="1"/>
                </p:cNvSpPr>
                <p:nvPr/>
              </p:nvSpPr>
              <p:spPr bwMode="auto">
                <a:xfrm>
                  <a:off x="1200" y="2256"/>
                  <a:ext cx="288" cy="318"/>
                </a:xfrm>
                <a:prstGeom prst="rect">
                  <a:avLst/>
                </a:prstGeom>
                <a:noFill/>
                <a:ln w="9525">
                  <a:noFill/>
                  <a:miter lim="800000"/>
                  <a:headEnd/>
                  <a:tailEnd/>
                </a:ln>
                <a:effectLst/>
              </p:spPr>
              <p:txBody>
                <a:bodyPr>
                  <a:spAutoFit/>
                </a:bodyPr>
                <a:lstStyle/>
                <a:p>
                  <a:pPr algn="ctr"/>
                  <a:r>
                    <a:rPr lang="en-US" sz="3600">
                      <a:solidFill>
                        <a:srgbClr val="6600CC"/>
                      </a:solidFill>
                    </a:rPr>
                    <a:t>+</a:t>
                  </a:r>
                </a:p>
              </p:txBody>
            </p:sp>
            <p:sp>
              <p:nvSpPr>
                <p:cNvPr id="522498" name="Text Box 1282"/>
                <p:cNvSpPr txBox="1">
                  <a:spLocks noChangeArrowheads="1"/>
                </p:cNvSpPr>
                <p:nvPr/>
              </p:nvSpPr>
              <p:spPr bwMode="auto">
                <a:xfrm>
                  <a:off x="1212" y="2496"/>
                  <a:ext cx="264" cy="318"/>
                </a:xfrm>
                <a:prstGeom prst="rect">
                  <a:avLst/>
                </a:prstGeom>
                <a:noFill/>
                <a:ln w="9525">
                  <a:noFill/>
                  <a:miter lim="800000"/>
                  <a:headEnd/>
                  <a:tailEnd/>
                </a:ln>
                <a:effectLst/>
              </p:spPr>
              <p:txBody>
                <a:bodyPr>
                  <a:spAutoFit/>
                </a:bodyPr>
                <a:lstStyle/>
                <a:p>
                  <a:pPr algn="ctr"/>
                  <a:r>
                    <a:rPr lang="en-US" sz="3600"/>
                    <a:t>-</a:t>
                  </a:r>
                </a:p>
              </p:txBody>
            </p:sp>
            <p:sp>
              <p:nvSpPr>
                <p:cNvPr id="522499" name="Text Box 1283"/>
                <p:cNvSpPr txBox="1">
                  <a:spLocks noChangeArrowheads="1"/>
                </p:cNvSpPr>
                <p:nvPr/>
              </p:nvSpPr>
              <p:spPr bwMode="auto">
                <a:xfrm>
                  <a:off x="1200" y="1248"/>
                  <a:ext cx="288" cy="404"/>
                </a:xfrm>
                <a:prstGeom prst="rect">
                  <a:avLst/>
                </a:prstGeom>
                <a:noFill/>
                <a:ln w="9525">
                  <a:noFill/>
                  <a:miter lim="800000"/>
                  <a:headEnd/>
                  <a:tailEnd/>
                </a:ln>
                <a:effectLst/>
              </p:spPr>
              <p:txBody>
                <a:bodyPr>
                  <a:spAutoFit/>
                </a:bodyPr>
                <a:lstStyle/>
                <a:p>
                  <a:pPr algn="ctr">
                    <a:lnSpc>
                      <a:spcPct val="100000"/>
                    </a:lnSpc>
                  </a:pPr>
                  <a:r>
                    <a:rPr lang="en-US" sz="3600">
                      <a:solidFill>
                        <a:srgbClr val="6600CC"/>
                      </a:solidFill>
                    </a:rPr>
                    <a:t>+</a:t>
                  </a:r>
                </a:p>
              </p:txBody>
            </p:sp>
            <p:sp>
              <p:nvSpPr>
                <p:cNvPr id="522500" name="Text Box 1284"/>
                <p:cNvSpPr txBox="1">
                  <a:spLocks noChangeArrowheads="1"/>
                </p:cNvSpPr>
                <p:nvPr/>
              </p:nvSpPr>
              <p:spPr bwMode="auto">
                <a:xfrm>
                  <a:off x="1212" y="1460"/>
                  <a:ext cx="264" cy="404"/>
                </a:xfrm>
                <a:prstGeom prst="rect">
                  <a:avLst/>
                </a:prstGeom>
                <a:noFill/>
                <a:ln w="9525">
                  <a:noFill/>
                  <a:miter lim="800000"/>
                  <a:headEnd/>
                  <a:tailEnd/>
                </a:ln>
                <a:effectLst/>
              </p:spPr>
              <p:txBody>
                <a:bodyPr>
                  <a:spAutoFit/>
                </a:bodyPr>
                <a:lstStyle/>
                <a:p>
                  <a:pPr algn="ctr">
                    <a:lnSpc>
                      <a:spcPct val="100000"/>
                    </a:lnSpc>
                  </a:pPr>
                  <a:r>
                    <a:rPr lang="en-US" sz="3600"/>
                    <a:t>-</a:t>
                  </a:r>
                </a:p>
              </p:txBody>
            </p:sp>
            <p:grpSp>
              <p:nvGrpSpPr>
                <p:cNvPr id="522501" name="Group 1285"/>
                <p:cNvGrpSpPr>
                  <a:grpSpLocks/>
                </p:cNvGrpSpPr>
                <p:nvPr/>
              </p:nvGrpSpPr>
              <p:grpSpPr bwMode="auto">
                <a:xfrm>
                  <a:off x="1126" y="1439"/>
                  <a:ext cx="93" cy="256"/>
                  <a:chOff x="3286" y="1460"/>
                  <a:chExt cx="93" cy="256"/>
                </a:xfrm>
              </p:grpSpPr>
              <p:sp>
                <p:nvSpPr>
                  <p:cNvPr id="522502" name="Line 1286"/>
                  <p:cNvSpPr>
                    <a:spLocks noChangeShapeType="1"/>
                  </p:cNvSpPr>
                  <p:nvPr/>
                </p:nvSpPr>
                <p:spPr bwMode="auto">
                  <a:xfrm rot="5575797" flipV="1">
                    <a:off x="3270" y="1608"/>
                    <a:ext cx="125" cy="92"/>
                  </a:xfrm>
                  <a:prstGeom prst="line">
                    <a:avLst/>
                  </a:prstGeom>
                  <a:noFill/>
                  <a:ln w="38100">
                    <a:solidFill>
                      <a:schemeClr val="tx1"/>
                    </a:solidFill>
                    <a:round/>
                    <a:headEnd/>
                    <a:tailEnd/>
                  </a:ln>
                  <a:effectLst/>
                </p:spPr>
                <p:txBody>
                  <a:bodyPr/>
                  <a:lstStyle/>
                  <a:p>
                    <a:endParaRPr lang="en-US"/>
                  </a:p>
                </p:txBody>
              </p:sp>
              <p:sp>
                <p:nvSpPr>
                  <p:cNvPr id="522503" name="Line 1287"/>
                  <p:cNvSpPr>
                    <a:spLocks noChangeShapeType="1"/>
                  </p:cNvSpPr>
                  <p:nvPr/>
                </p:nvSpPr>
                <p:spPr bwMode="auto">
                  <a:xfrm rot="-5575797">
                    <a:off x="3269" y="1477"/>
                    <a:ext cx="126" cy="92"/>
                  </a:xfrm>
                  <a:prstGeom prst="line">
                    <a:avLst/>
                  </a:prstGeom>
                  <a:noFill/>
                  <a:ln w="38100">
                    <a:solidFill>
                      <a:schemeClr val="tx1"/>
                    </a:solidFill>
                    <a:round/>
                    <a:headEnd/>
                    <a:tailEnd/>
                  </a:ln>
                  <a:effectLst/>
                </p:spPr>
                <p:txBody>
                  <a:bodyPr/>
                  <a:lstStyle/>
                  <a:p>
                    <a:endParaRPr lang="en-US"/>
                  </a:p>
                </p:txBody>
              </p:sp>
            </p:grpSp>
          </p:grpSp>
        </p:grpSp>
        <p:grpSp>
          <p:nvGrpSpPr>
            <p:cNvPr id="522504" name="Group 1288"/>
            <p:cNvGrpSpPr>
              <a:grpSpLocks/>
            </p:cNvGrpSpPr>
            <p:nvPr/>
          </p:nvGrpSpPr>
          <p:grpSpPr bwMode="auto">
            <a:xfrm>
              <a:off x="392" y="1344"/>
              <a:ext cx="760" cy="1472"/>
              <a:chOff x="392" y="1344"/>
              <a:chExt cx="760" cy="1472"/>
            </a:xfrm>
          </p:grpSpPr>
          <p:sp>
            <p:nvSpPr>
              <p:cNvPr id="522505" name="Rectangle 1289"/>
              <p:cNvSpPr>
                <a:spLocks noChangeArrowheads="1"/>
              </p:cNvSpPr>
              <p:nvPr/>
            </p:nvSpPr>
            <p:spPr bwMode="auto">
              <a:xfrm>
                <a:off x="392" y="2284"/>
                <a:ext cx="760" cy="532"/>
              </a:xfrm>
              <a:prstGeom prst="rect">
                <a:avLst/>
              </a:prstGeom>
              <a:noFill/>
              <a:ln w="9525">
                <a:noFill/>
                <a:miter lim="800000"/>
                <a:headEnd/>
                <a:tailEnd/>
              </a:ln>
              <a:effectLst/>
            </p:spPr>
            <p:txBody>
              <a:bodyPr>
                <a:spAutoFit/>
              </a:bodyPr>
              <a:lstStyle/>
              <a:p>
                <a:pPr algn="r"/>
                <a:r>
                  <a:rPr lang="en-US" sz="2200">
                    <a:solidFill>
                      <a:srgbClr val="003300"/>
                    </a:solidFill>
                  </a:rPr>
                  <a:t>Original</a:t>
                </a:r>
              </a:p>
              <a:p>
                <a:pPr algn="r"/>
                <a:r>
                  <a:rPr lang="en-US" sz="2200">
                    <a:solidFill>
                      <a:srgbClr val="003300"/>
                    </a:solidFill>
                  </a:rPr>
                  <a:t>external</a:t>
                </a:r>
              </a:p>
              <a:p>
                <a:pPr algn="r"/>
                <a:r>
                  <a:rPr lang="en-US" sz="2200">
                    <a:solidFill>
                      <a:srgbClr val="003300"/>
                    </a:solidFill>
                  </a:rPr>
                  <a:t>form</a:t>
                </a:r>
              </a:p>
            </p:txBody>
          </p:sp>
          <p:sp>
            <p:nvSpPr>
              <p:cNvPr id="522506" name="Rectangle 1290"/>
              <p:cNvSpPr>
                <a:spLocks noChangeArrowheads="1"/>
              </p:cNvSpPr>
              <p:nvPr/>
            </p:nvSpPr>
            <p:spPr bwMode="auto">
              <a:xfrm>
                <a:off x="440" y="1344"/>
                <a:ext cx="693" cy="532"/>
              </a:xfrm>
              <a:prstGeom prst="rect">
                <a:avLst/>
              </a:prstGeom>
              <a:noFill/>
              <a:ln w="9525">
                <a:noFill/>
                <a:miter lim="800000"/>
                <a:headEnd/>
                <a:tailEnd/>
              </a:ln>
              <a:effectLst/>
            </p:spPr>
            <p:txBody>
              <a:bodyPr>
                <a:spAutoFit/>
              </a:bodyPr>
              <a:lstStyle/>
              <a:p>
                <a:pPr algn="r"/>
                <a:r>
                  <a:rPr lang="en-US" sz="2200">
                    <a:solidFill>
                      <a:srgbClr val="660066"/>
                    </a:solidFill>
                  </a:rPr>
                  <a:t>Original</a:t>
                </a:r>
              </a:p>
              <a:p>
                <a:pPr algn="r"/>
                <a:r>
                  <a:rPr lang="en-US" sz="2200">
                    <a:solidFill>
                      <a:srgbClr val="660066"/>
                    </a:solidFill>
                  </a:rPr>
                  <a:t>internal</a:t>
                </a:r>
              </a:p>
              <a:p>
                <a:pPr algn="r"/>
                <a:r>
                  <a:rPr lang="en-US" sz="2200">
                    <a:solidFill>
                      <a:srgbClr val="660066"/>
                    </a:solidFill>
                  </a:rPr>
                  <a:t>nature</a:t>
                </a:r>
              </a:p>
            </p:txBody>
          </p:sp>
        </p:grpSp>
      </p:grpSp>
      <p:grpSp>
        <p:nvGrpSpPr>
          <p:cNvPr id="522548" name="Group 1332"/>
          <p:cNvGrpSpPr>
            <a:grpSpLocks/>
          </p:cNvGrpSpPr>
          <p:nvPr/>
        </p:nvGrpSpPr>
        <p:grpSpPr bwMode="auto">
          <a:xfrm>
            <a:off x="5943600" y="1501775"/>
            <a:ext cx="2971800" cy="3505200"/>
            <a:chOff x="3744" y="960"/>
            <a:chExt cx="1872" cy="2208"/>
          </a:xfrm>
        </p:grpSpPr>
        <p:sp>
          <p:nvSpPr>
            <p:cNvPr id="522549" name="AutoShape 1333"/>
            <p:cNvSpPr>
              <a:spLocks noChangeArrowheads="1"/>
            </p:cNvSpPr>
            <p:nvPr/>
          </p:nvSpPr>
          <p:spPr bwMode="auto">
            <a:xfrm>
              <a:off x="3761" y="960"/>
              <a:ext cx="1811" cy="2208"/>
            </a:xfrm>
            <a:prstGeom prst="roundRect">
              <a:avLst>
                <a:gd name="adj" fmla="val 16667"/>
              </a:avLst>
            </a:prstGeom>
            <a:gradFill rotWithShape="0">
              <a:gsLst>
                <a:gs pos="0">
                  <a:srgbClr val="FFCC00"/>
                </a:gs>
                <a:gs pos="50000">
                  <a:schemeClr val="bg1"/>
                </a:gs>
                <a:gs pos="100000">
                  <a:srgbClr val="FFCC00"/>
                </a:gs>
              </a:gsLst>
              <a:lin ang="2700000" scaled="1"/>
            </a:gradFill>
            <a:ln w="28575">
              <a:solidFill>
                <a:srgbClr val="FFCC00"/>
              </a:solidFill>
              <a:round/>
              <a:headEnd/>
              <a:tailEnd/>
            </a:ln>
            <a:effectLst/>
          </p:spPr>
          <p:txBody>
            <a:bodyPr wrap="none" anchor="ctr"/>
            <a:lstStyle/>
            <a:p>
              <a:endParaRPr lang="en-US"/>
            </a:p>
          </p:txBody>
        </p:sp>
        <p:sp>
          <p:nvSpPr>
            <p:cNvPr id="522550" name="Text Box 1334"/>
            <p:cNvSpPr txBox="1">
              <a:spLocks noChangeArrowheads="1"/>
            </p:cNvSpPr>
            <p:nvPr/>
          </p:nvSpPr>
          <p:spPr bwMode="auto">
            <a:xfrm>
              <a:off x="4865" y="1280"/>
              <a:ext cx="751" cy="434"/>
            </a:xfrm>
            <a:prstGeom prst="rect">
              <a:avLst/>
            </a:prstGeom>
            <a:noFill/>
            <a:ln w="9525">
              <a:noFill/>
              <a:miter lim="800000"/>
              <a:headEnd/>
              <a:tailEnd/>
            </a:ln>
            <a:effectLst/>
          </p:spPr>
          <p:txBody>
            <a:bodyPr>
              <a:spAutoFit/>
            </a:bodyPr>
            <a:lstStyle/>
            <a:p>
              <a:r>
                <a:rPr lang="en-US" sz="2600"/>
                <a:t>Human</a:t>
              </a:r>
            </a:p>
            <a:p>
              <a:r>
                <a:rPr lang="en-US" sz="2600"/>
                <a:t>beings</a:t>
              </a:r>
            </a:p>
          </p:txBody>
        </p:sp>
        <p:sp>
          <p:nvSpPr>
            <p:cNvPr id="522551" name="Text Box 1335"/>
            <p:cNvSpPr txBox="1">
              <a:spLocks noChangeArrowheads="1"/>
            </p:cNvSpPr>
            <p:nvPr/>
          </p:nvSpPr>
          <p:spPr bwMode="auto">
            <a:xfrm>
              <a:off x="4865" y="2415"/>
              <a:ext cx="663" cy="434"/>
            </a:xfrm>
            <a:prstGeom prst="rect">
              <a:avLst/>
            </a:prstGeom>
            <a:noFill/>
            <a:ln w="9525">
              <a:noFill/>
              <a:miter lim="800000"/>
              <a:headEnd/>
              <a:tailEnd/>
            </a:ln>
            <a:effectLst/>
          </p:spPr>
          <p:txBody>
            <a:bodyPr>
              <a:spAutoFit/>
            </a:bodyPr>
            <a:lstStyle/>
            <a:p>
              <a:r>
                <a:rPr lang="en-US" sz="2600">
                  <a:solidFill>
                    <a:srgbClr val="003300"/>
                  </a:solidFill>
                </a:rPr>
                <a:t>All</a:t>
              </a:r>
            </a:p>
            <a:p>
              <a:r>
                <a:rPr lang="en-US" sz="2600">
                  <a:solidFill>
                    <a:srgbClr val="003300"/>
                  </a:solidFill>
                </a:rPr>
                <a:t>things</a:t>
              </a:r>
            </a:p>
          </p:txBody>
        </p:sp>
        <p:grpSp>
          <p:nvGrpSpPr>
            <p:cNvPr id="522552" name="Group 1336"/>
            <p:cNvGrpSpPr>
              <a:grpSpLocks/>
            </p:cNvGrpSpPr>
            <p:nvPr/>
          </p:nvGrpSpPr>
          <p:grpSpPr bwMode="auto">
            <a:xfrm>
              <a:off x="3792" y="1004"/>
              <a:ext cx="1073" cy="1032"/>
              <a:chOff x="3792" y="1004"/>
              <a:chExt cx="1073" cy="1032"/>
            </a:xfrm>
          </p:grpSpPr>
          <p:grpSp>
            <p:nvGrpSpPr>
              <p:cNvPr id="522553" name="Group 1337"/>
              <p:cNvGrpSpPr>
                <a:grpSpLocks/>
              </p:cNvGrpSpPr>
              <p:nvPr/>
            </p:nvGrpSpPr>
            <p:grpSpPr bwMode="auto">
              <a:xfrm>
                <a:off x="3805" y="1004"/>
                <a:ext cx="1060" cy="1032"/>
                <a:chOff x="3805" y="1004"/>
                <a:chExt cx="1060" cy="1032"/>
              </a:xfrm>
            </p:grpSpPr>
            <p:sp>
              <p:nvSpPr>
                <p:cNvPr id="522554" name="Freeform 1338"/>
                <p:cNvSpPr>
                  <a:spLocks/>
                </p:cNvSpPr>
                <p:nvPr/>
              </p:nvSpPr>
              <p:spPr bwMode="auto">
                <a:xfrm rot="5437268" flipH="1" flipV="1">
                  <a:off x="3958" y="851"/>
                  <a:ext cx="754" cy="1060"/>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50000">
                      <a:srgbClr val="FF9999"/>
                    </a:gs>
                    <a:gs pos="100000">
                      <a:srgbClr val="FFCCFF"/>
                    </a:gs>
                  </a:gsLst>
                  <a:lin ang="18900000" scaled="1"/>
                </a:gradFill>
                <a:ln w="9525" cap="flat" cmpd="sng">
                  <a:solidFill>
                    <a:srgbClr val="FFCCCC"/>
                  </a:solidFill>
                  <a:prstDash val="solid"/>
                  <a:round/>
                  <a:headEnd type="none" w="med" len="med"/>
                  <a:tailEnd type="none" w="med" len="med"/>
                </a:ln>
                <a:effectLst/>
              </p:spPr>
              <p:txBody>
                <a:bodyPr/>
                <a:lstStyle/>
                <a:p>
                  <a:endParaRPr lang="en-US"/>
                </a:p>
              </p:txBody>
            </p:sp>
            <p:sp>
              <p:nvSpPr>
                <p:cNvPr id="522555" name="Freeform 1339"/>
                <p:cNvSpPr>
                  <a:spLocks/>
                </p:cNvSpPr>
                <p:nvPr/>
              </p:nvSpPr>
              <p:spPr bwMode="auto">
                <a:xfrm rot="5435238" flipH="1" flipV="1">
                  <a:off x="3987" y="1159"/>
                  <a:ext cx="695" cy="106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33CC33"/>
                    </a:gs>
                    <a:gs pos="100000">
                      <a:srgbClr val="D9FFB3"/>
                    </a:gs>
                  </a:gsLst>
                  <a:lin ang="0" scaled="1"/>
                </a:gradFill>
                <a:ln w="3175" cap="flat" cmpd="sng">
                  <a:solidFill>
                    <a:srgbClr val="99FF33"/>
                  </a:solidFill>
                  <a:prstDash val="solid"/>
                  <a:round/>
                  <a:headEnd type="none" w="med" len="med"/>
                  <a:tailEnd type="none" w="med" len="med"/>
                </a:ln>
                <a:effectLst/>
              </p:spPr>
              <p:txBody>
                <a:bodyPr/>
                <a:lstStyle/>
                <a:p>
                  <a:endParaRPr lang="en-US"/>
                </a:p>
              </p:txBody>
            </p:sp>
          </p:grpSp>
          <p:grpSp>
            <p:nvGrpSpPr>
              <p:cNvPr id="522556" name="Group 1340"/>
              <p:cNvGrpSpPr>
                <a:grpSpLocks/>
              </p:cNvGrpSpPr>
              <p:nvPr/>
            </p:nvGrpSpPr>
            <p:grpSpPr bwMode="auto">
              <a:xfrm>
                <a:off x="3871" y="1101"/>
                <a:ext cx="833" cy="365"/>
                <a:chOff x="3871" y="1101"/>
                <a:chExt cx="833" cy="365"/>
              </a:xfrm>
            </p:grpSpPr>
            <p:sp>
              <p:nvSpPr>
                <p:cNvPr id="522557" name="Rectangle 1341"/>
                <p:cNvSpPr>
                  <a:spLocks noChangeArrowheads="1"/>
                </p:cNvSpPr>
                <p:nvPr/>
              </p:nvSpPr>
              <p:spPr bwMode="auto">
                <a:xfrm>
                  <a:off x="3871" y="1136"/>
                  <a:ext cx="614" cy="290"/>
                </a:xfrm>
                <a:prstGeom prst="rect">
                  <a:avLst/>
                </a:prstGeom>
                <a:noFill/>
                <a:ln w="9525">
                  <a:noFill/>
                  <a:miter lim="800000"/>
                  <a:headEnd/>
                  <a:tailEnd/>
                </a:ln>
                <a:effectLst/>
              </p:spPr>
              <p:txBody>
                <a:bodyPr>
                  <a:spAutoFit/>
                </a:bodyPr>
                <a:lstStyle/>
                <a:p>
                  <a:pPr algn="r"/>
                  <a:r>
                    <a:rPr lang="en-US" sz="1600">
                      <a:solidFill>
                        <a:srgbClr val="660066"/>
                      </a:solidFill>
                    </a:rPr>
                    <a:t>Internal</a:t>
                  </a:r>
                </a:p>
                <a:p>
                  <a:pPr algn="r"/>
                  <a:r>
                    <a:rPr lang="en-US" sz="1600">
                      <a:solidFill>
                        <a:srgbClr val="660066"/>
                      </a:solidFill>
                    </a:rPr>
                    <a:t>nature</a:t>
                  </a:r>
                </a:p>
              </p:txBody>
            </p:sp>
            <p:grpSp>
              <p:nvGrpSpPr>
                <p:cNvPr id="522558" name="Group 1342"/>
                <p:cNvGrpSpPr>
                  <a:grpSpLocks/>
                </p:cNvGrpSpPr>
                <p:nvPr/>
              </p:nvGrpSpPr>
              <p:grpSpPr bwMode="auto">
                <a:xfrm>
                  <a:off x="4453" y="1178"/>
                  <a:ext cx="59" cy="163"/>
                  <a:chOff x="4459" y="1178"/>
                  <a:chExt cx="59" cy="163"/>
                </a:xfrm>
              </p:grpSpPr>
              <p:sp>
                <p:nvSpPr>
                  <p:cNvPr id="522559" name="Line 1343"/>
                  <p:cNvSpPr>
                    <a:spLocks noChangeShapeType="1"/>
                  </p:cNvSpPr>
                  <p:nvPr/>
                </p:nvSpPr>
                <p:spPr bwMode="auto">
                  <a:xfrm rot="5575797" flipV="1">
                    <a:off x="4449" y="1272"/>
                    <a:ext cx="80" cy="58"/>
                  </a:xfrm>
                  <a:prstGeom prst="line">
                    <a:avLst/>
                  </a:prstGeom>
                  <a:noFill/>
                  <a:ln w="38100">
                    <a:solidFill>
                      <a:schemeClr val="tx1"/>
                    </a:solidFill>
                    <a:round/>
                    <a:headEnd/>
                    <a:tailEnd/>
                  </a:ln>
                  <a:effectLst/>
                </p:spPr>
                <p:txBody>
                  <a:bodyPr/>
                  <a:lstStyle/>
                  <a:p>
                    <a:endParaRPr lang="en-US"/>
                  </a:p>
                </p:txBody>
              </p:sp>
              <p:sp>
                <p:nvSpPr>
                  <p:cNvPr id="522560" name="Line 1344"/>
                  <p:cNvSpPr>
                    <a:spLocks noChangeShapeType="1"/>
                  </p:cNvSpPr>
                  <p:nvPr/>
                </p:nvSpPr>
                <p:spPr bwMode="auto">
                  <a:xfrm rot="-5575797">
                    <a:off x="4449" y="1188"/>
                    <a:ext cx="80" cy="59"/>
                  </a:xfrm>
                  <a:prstGeom prst="line">
                    <a:avLst/>
                  </a:prstGeom>
                  <a:noFill/>
                  <a:ln w="38100">
                    <a:solidFill>
                      <a:schemeClr val="tx1"/>
                    </a:solidFill>
                    <a:round/>
                    <a:headEnd/>
                    <a:tailEnd/>
                  </a:ln>
                  <a:effectLst/>
                </p:spPr>
                <p:txBody>
                  <a:bodyPr/>
                  <a:lstStyle/>
                  <a:p>
                    <a:endParaRPr lang="en-US"/>
                  </a:p>
                </p:txBody>
              </p:sp>
            </p:grpSp>
            <p:sp>
              <p:nvSpPr>
                <p:cNvPr id="522561" name="Text Box 1345"/>
                <p:cNvSpPr txBox="1">
                  <a:spLocks noChangeArrowheads="1"/>
                </p:cNvSpPr>
                <p:nvPr/>
              </p:nvSpPr>
              <p:spPr bwMode="auto">
                <a:xfrm>
                  <a:off x="4504" y="1101"/>
                  <a:ext cx="200" cy="260"/>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522562" name="Text Box 1346"/>
                <p:cNvSpPr txBox="1">
                  <a:spLocks noChangeArrowheads="1"/>
                </p:cNvSpPr>
                <p:nvPr/>
              </p:nvSpPr>
              <p:spPr bwMode="auto">
                <a:xfrm>
                  <a:off x="4531" y="1205"/>
                  <a:ext cx="173" cy="261"/>
                </a:xfrm>
                <a:prstGeom prst="rect">
                  <a:avLst/>
                </a:prstGeom>
                <a:noFill/>
                <a:ln w="9525">
                  <a:noFill/>
                  <a:miter lim="800000"/>
                  <a:headEnd/>
                  <a:tailEnd/>
                </a:ln>
                <a:effectLst/>
              </p:spPr>
              <p:txBody>
                <a:bodyPr>
                  <a:spAutoFit/>
                </a:bodyPr>
                <a:lstStyle/>
                <a:p>
                  <a:r>
                    <a:rPr lang="en-US" sz="2800"/>
                    <a:t>-</a:t>
                  </a:r>
                </a:p>
              </p:txBody>
            </p:sp>
          </p:grpSp>
          <p:grpSp>
            <p:nvGrpSpPr>
              <p:cNvPr id="522563" name="Group 1347"/>
              <p:cNvGrpSpPr>
                <a:grpSpLocks/>
              </p:cNvGrpSpPr>
              <p:nvPr/>
            </p:nvGrpSpPr>
            <p:grpSpPr bwMode="auto">
              <a:xfrm>
                <a:off x="3792" y="1630"/>
                <a:ext cx="912" cy="386"/>
                <a:chOff x="3792" y="1630"/>
                <a:chExt cx="912" cy="386"/>
              </a:xfrm>
            </p:grpSpPr>
            <p:sp>
              <p:nvSpPr>
                <p:cNvPr id="522564" name="Rectangle 1348"/>
                <p:cNvSpPr>
                  <a:spLocks noChangeArrowheads="1"/>
                </p:cNvSpPr>
                <p:nvPr/>
              </p:nvSpPr>
              <p:spPr bwMode="auto">
                <a:xfrm>
                  <a:off x="3792" y="1686"/>
                  <a:ext cx="667" cy="304"/>
                </a:xfrm>
                <a:prstGeom prst="rect">
                  <a:avLst/>
                </a:prstGeom>
                <a:noFill/>
                <a:ln w="9525">
                  <a:noFill/>
                  <a:miter lim="800000"/>
                  <a:headEnd/>
                  <a:tailEnd/>
                </a:ln>
                <a:effectLst/>
              </p:spPr>
              <p:txBody>
                <a:bodyPr>
                  <a:spAutoFit/>
                </a:bodyPr>
                <a:lstStyle/>
                <a:p>
                  <a:pPr algn="r"/>
                  <a:r>
                    <a:rPr lang="en-US" sz="1600">
                      <a:solidFill>
                        <a:srgbClr val="003300"/>
                      </a:solidFill>
                    </a:rPr>
                    <a:t>External</a:t>
                  </a:r>
                </a:p>
                <a:p>
                  <a:pPr algn="r"/>
                  <a:r>
                    <a:rPr lang="en-US" sz="1800">
                      <a:solidFill>
                        <a:srgbClr val="003300"/>
                      </a:solidFill>
                    </a:rPr>
                    <a:t>form</a:t>
                  </a:r>
                </a:p>
              </p:txBody>
            </p:sp>
            <p:grpSp>
              <p:nvGrpSpPr>
                <p:cNvPr id="522565" name="Group 1349"/>
                <p:cNvGrpSpPr>
                  <a:grpSpLocks/>
                </p:cNvGrpSpPr>
                <p:nvPr/>
              </p:nvGrpSpPr>
              <p:grpSpPr bwMode="auto">
                <a:xfrm>
                  <a:off x="4453" y="1731"/>
                  <a:ext cx="58" cy="151"/>
                  <a:chOff x="4460" y="1731"/>
                  <a:chExt cx="58" cy="151"/>
                </a:xfrm>
              </p:grpSpPr>
              <p:sp>
                <p:nvSpPr>
                  <p:cNvPr id="522566" name="Line 1350"/>
                  <p:cNvSpPr>
                    <a:spLocks noChangeShapeType="1"/>
                  </p:cNvSpPr>
                  <p:nvPr/>
                </p:nvSpPr>
                <p:spPr bwMode="auto">
                  <a:xfrm rot="5575797" flipV="1">
                    <a:off x="4447" y="1811"/>
                    <a:ext cx="84" cy="58"/>
                  </a:xfrm>
                  <a:prstGeom prst="line">
                    <a:avLst/>
                  </a:prstGeom>
                  <a:noFill/>
                  <a:ln w="38100">
                    <a:solidFill>
                      <a:schemeClr val="tx1"/>
                    </a:solidFill>
                    <a:round/>
                    <a:headEnd/>
                    <a:tailEnd/>
                  </a:ln>
                  <a:effectLst/>
                </p:spPr>
                <p:txBody>
                  <a:bodyPr/>
                  <a:lstStyle/>
                  <a:p>
                    <a:endParaRPr lang="en-US"/>
                  </a:p>
                </p:txBody>
              </p:sp>
              <p:sp>
                <p:nvSpPr>
                  <p:cNvPr id="522567" name="Line 1351"/>
                  <p:cNvSpPr>
                    <a:spLocks noChangeShapeType="1"/>
                  </p:cNvSpPr>
                  <p:nvPr/>
                </p:nvSpPr>
                <p:spPr bwMode="auto">
                  <a:xfrm rot="-5575797">
                    <a:off x="4446" y="1745"/>
                    <a:ext cx="85" cy="58"/>
                  </a:xfrm>
                  <a:prstGeom prst="line">
                    <a:avLst/>
                  </a:prstGeom>
                  <a:noFill/>
                  <a:ln w="38100">
                    <a:solidFill>
                      <a:schemeClr val="tx1"/>
                    </a:solidFill>
                    <a:round/>
                    <a:headEnd/>
                    <a:tailEnd/>
                  </a:ln>
                  <a:effectLst/>
                </p:spPr>
                <p:txBody>
                  <a:bodyPr/>
                  <a:lstStyle/>
                  <a:p>
                    <a:endParaRPr lang="en-US"/>
                  </a:p>
                </p:txBody>
              </p:sp>
            </p:grpSp>
            <p:sp>
              <p:nvSpPr>
                <p:cNvPr id="522568" name="Text Box 1352"/>
                <p:cNvSpPr txBox="1">
                  <a:spLocks noChangeArrowheads="1"/>
                </p:cNvSpPr>
                <p:nvPr/>
              </p:nvSpPr>
              <p:spPr bwMode="auto">
                <a:xfrm>
                  <a:off x="4504" y="1630"/>
                  <a:ext cx="200" cy="261"/>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522569" name="Text Box 1353"/>
                <p:cNvSpPr txBox="1">
                  <a:spLocks noChangeArrowheads="1"/>
                </p:cNvSpPr>
                <p:nvPr/>
              </p:nvSpPr>
              <p:spPr bwMode="auto">
                <a:xfrm>
                  <a:off x="4531" y="1755"/>
                  <a:ext cx="173" cy="261"/>
                </a:xfrm>
                <a:prstGeom prst="rect">
                  <a:avLst/>
                </a:prstGeom>
                <a:noFill/>
                <a:ln w="9525">
                  <a:noFill/>
                  <a:miter lim="800000"/>
                  <a:headEnd/>
                  <a:tailEnd/>
                </a:ln>
                <a:effectLst/>
              </p:spPr>
              <p:txBody>
                <a:bodyPr>
                  <a:spAutoFit/>
                </a:bodyPr>
                <a:lstStyle/>
                <a:p>
                  <a:r>
                    <a:rPr lang="en-US" sz="2800"/>
                    <a:t>-</a:t>
                  </a:r>
                </a:p>
              </p:txBody>
            </p:sp>
          </p:grpSp>
        </p:grpSp>
        <p:grpSp>
          <p:nvGrpSpPr>
            <p:cNvPr id="522570" name="Group 1354"/>
            <p:cNvGrpSpPr>
              <a:grpSpLocks/>
            </p:cNvGrpSpPr>
            <p:nvPr/>
          </p:nvGrpSpPr>
          <p:grpSpPr bwMode="auto">
            <a:xfrm>
              <a:off x="3744" y="2078"/>
              <a:ext cx="1121" cy="1033"/>
              <a:chOff x="3744" y="2078"/>
              <a:chExt cx="1121" cy="1033"/>
            </a:xfrm>
          </p:grpSpPr>
          <p:grpSp>
            <p:nvGrpSpPr>
              <p:cNvPr id="522571" name="Group 1355"/>
              <p:cNvGrpSpPr>
                <a:grpSpLocks/>
              </p:cNvGrpSpPr>
              <p:nvPr/>
            </p:nvGrpSpPr>
            <p:grpSpPr bwMode="auto">
              <a:xfrm>
                <a:off x="3805" y="2078"/>
                <a:ext cx="1060" cy="1033"/>
                <a:chOff x="3805" y="2078"/>
                <a:chExt cx="1060" cy="1033"/>
              </a:xfrm>
            </p:grpSpPr>
            <p:sp>
              <p:nvSpPr>
                <p:cNvPr id="522572" name="Freeform 1356"/>
                <p:cNvSpPr>
                  <a:spLocks/>
                </p:cNvSpPr>
                <p:nvPr/>
              </p:nvSpPr>
              <p:spPr bwMode="auto">
                <a:xfrm rot="5437268" flipH="1" flipV="1">
                  <a:off x="3957" y="1926"/>
                  <a:ext cx="755" cy="1060"/>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50000">
                      <a:srgbClr val="FF9999"/>
                    </a:gs>
                    <a:gs pos="100000">
                      <a:srgbClr val="FFCCFF"/>
                    </a:gs>
                  </a:gsLst>
                  <a:lin ang="18900000" scaled="1"/>
                </a:gradFill>
                <a:ln w="9525" cap="flat" cmpd="sng">
                  <a:solidFill>
                    <a:srgbClr val="FFCCCC"/>
                  </a:solidFill>
                  <a:prstDash val="solid"/>
                  <a:round/>
                  <a:headEnd type="none" w="med" len="med"/>
                  <a:tailEnd type="none" w="med" len="med"/>
                </a:ln>
                <a:effectLst/>
              </p:spPr>
              <p:txBody>
                <a:bodyPr/>
                <a:lstStyle/>
                <a:p>
                  <a:endParaRPr lang="en-US"/>
                </a:p>
              </p:txBody>
            </p:sp>
            <p:sp>
              <p:nvSpPr>
                <p:cNvPr id="522573" name="Freeform 1357"/>
                <p:cNvSpPr>
                  <a:spLocks/>
                </p:cNvSpPr>
                <p:nvPr/>
              </p:nvSpPr>
              <p:spPr bwMode="auto">
                <a:xfrm rot="5435238" flipH="1" flipV="1">
                  <a:off x="3987" y="2233"/>
                  <a:ext cx="696" cy="106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33CC33"/>
                    </a:gs>
                    <a:gs pos="100000">
                      <a:srgbClr val="D9FFB3"/>
                    </a:gs>
                  </a:gsLst>
                  <a:lin ang="0" scaled="1"/>
                </a:gradFill>
                <a:ln w="3175" cap="flat" cmpd="sng">
                  <a:solidFill>
                    <a:srgbClr val="99FF33"/>
                  </a:solidFill>
                  <a:prstDash val="solid"/>
                  <a:round/>
                  <a:headEnd type="none" w="med" len="med"/>
                  <a:tailEnd type="none" w="med" len="med"/>
                </a:ln>
                <a:effectLst/>
              </p:spPr>
              <p:txBody>
                <a:bodyPr/>
                <a:lstStyle/>
                <a:p>
                  <a:endParaRPr lang="en-US"/>
                </a:p>
              </p:txBody>
            </p:sp>
          </p:grpSp>
          <p:grpSp>
            <p:nvGrpSpPr>
              <p:cNvPr id="522574" name="Group 1358"/>
              <p:cNvGrpSpPr>
                <a:grpSpLocks/>
              </p:cNvGrpSpPr>
              <p:nvPr/>
            </p:nvGrpSpPr>
            <p:grpSpPr bwMode="auto">
              <a:xfrm>
                <a:off x="3744" y="2717"/>
                <a:ext cx="960" cy="374"/>
                <a:chOff x="3744" y="2717"/>
                <a:chExt cx="960" cy="374"/>
              </a:xfrm>
            </p:grpSpPr>
            <p:sp>
              <p:nvSpPr>
                <p:cNvPr id="522575" name="Rectangle 1359"/>
                <p:cNvSpPr>
                  <a:spLocks noChangeArrowheads="1"/>
                </p:cNvSpPr>
                <p:nvPr/>
              </p:nvSpPr>
              <p:spPr bwMode="auto">
                <a:xfrm>
                  <a:off x="3744" y="2768"/>
                  <a:ext cx="715" cy="290"/>
                </a:xfrm>
                <a:prstGeom prst="rect">
                  <a:avLst/>
                </a:prstGeom>
                <a:noFill/>
                <a:ln w="9525">
                  <a:noFill/>
                  <a:miter lim="800000"/>
                  <a:headEnd/>
                  <a:tailEnd/>
                </a:ln>
                <a:effectLst/>
              </p:spPr>
              <p:txBody>
                <a:bodyPr>
                  <a:spAutoFit/>
                </a:bodyPr>
                <a:lstStyle/>
                <a:p>
                  <a:pPr algn="r"/>
                  <a:r>
                    <a:rPr lang="en-US" sz="1600">
                      <a:solidFill>
                        <a:srgbClr val="003300"/>
                      </a:solidFill>
                    </a:rPr>
                    <a:t>External</a:t>
                  </a:r>
                </a:p>
                <a:p>
                  <a:pPr algn="r"/>
                  <a:r>
                    <a:rPr lang="en-US" sz="1600">
                      <a:solidFill>
                        <a:srgbClr val="003300"/>
                      </a:solidFill>
                    </a:rPr>
                    <a:t>form</a:t>
                  </a:r>
                </a:p>
              </p:txBody>
            </p:sp>
            <p:grpSp>
              <p:nvGrpSpPr>
                <p:cNvPr id="522576" name="Group 1360"/>
                <p:cNvGrpSpPr>
                  <a:grpSpLocks/>
                </p:cNvGrpSpPr>
                <p:nvPr/>
              </p:nvGrpSpPr>
              <p:grpSpPr bwMode="auto">
                <a:xfrm>
                  <a:off x="4438" y="2805"/>
                  <a:ext cx="58" cy="151"/>
                  <a:chOff x="4424" y="2805"/>
                  <a:chExt cx="58" cy="151"/>
                </a:xfrm>
              </p:grpSpPr>
              <p:sp>
                <p:nvSpPr>
                  <p:cNvPr id="522577" name="Line 1361"/>
                  <p:cNvSpPr>
                    <a:spLocks noChangeShapeType="1"/>
                  </p:cNvSpPr>
                  <p:nvPr/>
                </p:nvSpPr>
                <p:spPr bwMode="auto">
                  <a:xfrm rot="5575797" flipV="1">
                    <a:off x="4411" y="2885"/>
                    <a:ext cx="84" cy="58"/>
                  </a:xfrm>
                  <a:prstGeom prst="line">
                    <a:avLst/>
                  </a:prstGeom>
                  <a:noFill/>
                  <a:ln w="38100">
                    <a:solidFill>
                      <a:schemeClr val="tx1"/>
                    </a:solidFill>
                    <a:round/>
                    <a:headEnd/>
                    <a:tailEnd/>
                  </a:ln>
                  <a:effectLst/>
                </p:spPr>
                <p:txBody>
                  <a:bodyPr/>
                  <a:lstStyle/>
                  <a:p>
                    <a:endParaRPr lang="en-US"/>
                  </a:p>
                </p:txBody>
              </p:sp>
              <p:sp>
                <p:nvSpPr>
                  <p:cNvPr id="522578" name="Line 1362"/>
                  <p:cNvSpPr>
                    <a:spLocks noChangeShapeType="1"/>
                  </p:cNvSpPr>
                  <p:nvPr/>
                </p:nvSpPr>
                <p:spPr bwMode="auto">
                  <a:xfrm rot="-5575797">
                    <a:off x="4410" y="2819"/>
                    <a:ext cx="85" cy="58"/>
                  </a:xfrm>
                  <a:prstGeom prst="line">
                    <a:avLst/>
                  </a:prstGeom>
                  <a:noFill/>
                  <a:ln w="38100">
                    <a:solidFill>
                      <a:schemeClr val="tx1"/>
                    </a:solidFill>
                    <a:round/>
                    <a:headEnd/>
                    <a:tailEnd/>
                  </a:ln>
                  <a:effectLst/>
                </p:spPr>
                <p:txBody>
                  <a:bodyPr/>
                  <a:lstStyle/>
                  <a:p>
                    <a:endParaRPr lang="en-US"/>
                  </a:p>
                </p:txBody>
              </p:sp>
            </p:grpSp>
            <p:sp>
              <p:nvSpPr>
                <p:cNvPr id="522579" name="Text Box 1363"/>
                <p:cNvSpPr txBox="1">
                  <a:spLocks noChangeArrowheads="1"/>
                </p:cNvSpPr>
                <p:nvPr/>
              </p:nvSpPr>
              <p:spPr bwMode="auto">
                <a:xfrm>
                  <a:off x="4503" y="2717"/>
                  <a:ext cx="201" cy="259"/>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522580" name="Text Box 1364"/>
                <p:cNvSpPr txBox="1">
                  <a:spLocks noChangeArrowheads="1"/>
                </p:cNvSpPr>
                <p:nvPr/>
              </p:nvSpPr>
              <p:spPr bwMode="auto">
                <a:xfrm>
                  <a:off x="4531" y="2832"/>
                  <a:ext cx="173" cy="259"/>
                </a:xfrm>
                <a:prstGeom prst="rect">
                  <a:avLst/>
                </a:prstGeom>
                <a:noFill/>
                <a:ln w="9525">
                  <a:noFill/>
                  <a:miter lim="800000"/>
                  <a:headEnd/>
                  <a:tailEnd/>
                </a:ln>
                <a:effectLst/>
              </p:spPr>
              <p:txBody>
                <a:bodyPr>
                  <a:spAutoFit/>
                </a:bodyPr>
                <a:lstStyle/>
                <a:p>
                  <a:r>
                    <a:rPr lang="en-US" sz="2800"/>
                    <a:t>-</a:t>
                  </a:r>
                </a:p>
              </p:txBody>
            </p:sp>
          </p:grpSp>
          <p:grpSp>
            <p:nvGrpSpPr>
              <p:cNvPr id="522581" name="Group 1365"/>
              <p:cNvGrpSpPr>
                <a:grpSpLocks/>
              </p:cNvGrpSpPr>
              <p:nvPr/>
            </p:nvGrpSpPr>
            <p:grpSpPr bwMode="auto">
              <a:xfrm>
                <a:off x="3792" y="2160"/>
                <a:ext cx="912" cy="385"/>
                <a:chOff x="3792" y="2160"/>
                <a:chExt cx="912" cy="385"/>
              </a:xfrm>
            </p:grpSpPr>
            <p:sp>
              <p:nvSpPr>
                <p:cNvPr id="522582" name="Rectangle 1366"/>
                <p:cNvSpPr>
                  <a:spLocks noChangeArrowheads="1"/>
                </p:cNvSpPr>
                <p:nvPr/>
              </p:nvSpPr>
              <p:spPr bwMode="auto">
                <a:xfrm>
                  <a:off x="3792" y="2208"/>
                  <a:ext cx="658" cy="290"/>
                </a:xfrm>
                <a:prstGeom prst="rect">
                  <a:avLst/>
                </a:prstGeom>
                <a:noFill/>
                <a:ln w="9525">
                  <a:noFill/>
                  <a:miter lim="800000"/>
                  <a:headEnd/>
                  <a:tailEnd/>
                </a:ln>
                <a:effectLst/>
              </p:spPr>
              <p:txBody>
                <a:bodyPr>
                  <a:spAutoFit/>
                </a:bodyPr>
                <a:lstStyle/>
                <a:p>
                  <a:pPr algn="r"/>
                  <a:r>
                    <a:rPr lang="en-US" sz="1600">
                      <a:solidFill>
                        <a:srgbClr val="660066"/>
                      </a:solidFill>
                    </a:rPr>
                    <a:t>Internal</a:t>
                  </a:r>
                </a:p>
                <a:p>
                  <a:pPr algn="r"/>
                  <a:r>
                    <a:rPr lang="en-US" sz="1600">
                      <a:solidFill>
                        <a:srgbClr val="660066"/>
                      </a:solidFill>
                    </a:rPr>
                    <a:t>nature</a:t>
                  </a:r>
                </a:p>
              </p:txBody>
            </p:sp>
            <p:sp>
              <p:nvSpPr>
                <p:cNvPr id="522583" name="Text Box 1367"/>
                <p:cNvSpPr txBox="1">
                  <a:spLocks noChangeArrowheads="1"/>
                </p:cNvSpPr>
                <p:nvPr/>
              </p:nvSpPr>
              <p:spPr bwMode="auto">
                <a:xfrm>
                  <a:off x="4501" y="2160"/>
                  <a:ext cx="200" cy="261"/>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522584" name="Text Box 1368"/>
                <p:cNvSpPr txBox="1">
                  <a:spLocks noChangeArrowheads="1"/>
                </p:cNvSpPr>
                <p:nvPr/>
              </p:nvSpPr>
              <p:spPr bwMode="auto">
                <a:xfrm>
                  <a:off x="4531" y="2285"/>
                  <a:ext cx="173" cy="260"/>
                </a:xfrm>
                <a:prstGeom prst="rect">
                  <a:avLst/>
                </a:prstGeom>
                <a:noFill/>
                <a:ln w="9525">
                  <a:noFill/>
                  <a:miter lim="800000"/>
                  <a:headEnd/>
                  <a:tailEnd/>
                </a:ln>
                <a:effectLst/>
              </p:spPr>
              <p:txBody>
                <a:bodyPr>
                  <a:spAutoFit/>
                </a:bodyPr>
                <a:lstStyle/>
                <a:p>
                  <a:r>
                    <a:rPr lang="en-US" sz="2800"/>
                    <a:t>-</a:t>
                  </a:r>
                </a:p>
              </p:txBody>
            </p:sp>
            <p:grpSp>
              <p:nvGrpSpPr>
                <p:cNvPr id="522585" name="Group 1369"/>
                <p:cNvGrpSpPr>
                  <a:grpSpLocks/>
                </p:cNvGrpSpPr>
                <p:nvPr/>
              </p:nvGrpSpPr>
              <p:grpSpPr bwMode="auto">
                <a:xfrm>
                  <a:off x="4438" y="2256"/>
                  <a:ext cx="58" cy="151"/>
                  <a:chOff x="4424" y="2805"/>
                  <a:chExt cx="58" cy="151"/>
                </a:xfrm>
              </p:grpSpPr>
              <p:sp>
                <p:nvSpPr>
                  <p:cNvPr id="522586" name="Line 1370"/>
                  <p:cNvSpPr>
                    <a:spLocks noChangeShapeType="1"/>
                  </p:cNvSpPr>
                  <p:nvPr/>
                </p:nvSpPr>
                <p:spPr bwMode="auto">
                  <a:xfrm rot="5575797" flipV="1">
                    <a:off x="4411" y="2885"/>
                    <a:ext cx="84" cy="58"/>
                  </a:xfrm>
                  <a:prstGeom prst="line">
                    <a:avLst/>
                  </a:prstGeom>
                  <a:noFill/>
                  <a:ln w="38100">
                    <a:solidFill>
                      <a:schemeClr val="tx1"/>
                    </a:solidFill>
                    <a:round/>
                    <a:headEnd/>
                    <a:tailEnd/>
                  </a:ln>
                  <a:effectLst/>
                </p:spPr>
                <p:txBody>
                  <a:bodyPr/>
                  <a:lstStyle/>
                  <a:p>
                    <a:endParaRPr lang="en-US"/>
                  </a:p>
                </p:txBody>
              </p:sp>
              <p:sp>
                <p:nvSpPr>
                  <p:cNvPr id="522587" name="Line 1371"/>
                  <p:cNvSpPr>
                    <a:spLocks noChangeShapeType="1"/>
                  </p:cNvSpPr>
                  <p:nvPr/>
                </p:nvSpPr>
                <p:spPr bwMode="auto">
                  <a:xfrm rot="-5575797">
                    <a:off x="4410" y="2819"/>
                    <a:ext cx="85" cy="58"/>
                  </a:xfrm>
                  <a:prstGeom prst="line">
                    <a:avLst/>
                  </a:prstGeom>
                  <a:noFill/>
                  <a:ln w="38100">
                    <a:solidFill>
                      <a:schemeClr val="tx1"/>
                    </a:solidFill>
                    <a:round/>
                    <a:headEnd/>
                    <a:tailEnd/>
                  </a:ln>
                  <a:effectLst/>
                </p:spPr>
                <p:txBody>
                  <a:bodyPr/>
                  <a:lstStyle/>
                  <a:p>
                    <a:endParaRPr lang="en-US"/>
                  </a:p>
                </p:txBody>
              </p:sp>
            </p:grpSp>
          </p:grpSp>
        </p:grpSp>
      </p:grpSp>
      <p:grpSp>
        <p:nvGrpSpPr>
          <p:cNvPr id="522588" name="Group 1372"/>
          <p:cNvGrpSpPr>
            <a:grpSpLocks/>
          </p:cNvGrpSpPr>
          <p:nvPr/>
        </p:nvGrpSpPr>
        <p:grpSpPr bwMode="auto">
          <a:xfrm>
            <a:off x="914400" y="5861050"/>
            <a:ext cx="7620000" cy="768350"/>
            <a:chOff x="576" y="3600"/>
            <a:chExt cx="4848" cy="484"/>
          </a:xfrm>
        </p:grpSpPr>
        <p:sp>
          <p:nvSpPr>
            <p:cNvPr id="522589" name="Text Box 1373"/>
            <p:cNvSpPr txBox="1">
              <a:spLocks noChangeArrowheads="1"/>
            </p:cNvSpPr>
            <p:nvPr/>
          </p:nvSpPr>
          <p:spPr bwMode="auto">
            <a:xfrm>
              <a:off x="768" y="3600"/>
              <a:ext cx="4656"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God is the </a:t>
              </a:r>
              <a:r>
                <a:rPr lang="en-US" sz="2600" b="1" u="sng">
                  <a:solidFill>
                    <a:schemeClr val="bg1"/>
                  </a:solidFill>
                  <a:latin typeface="Arial Narrow" pitchFamily="34" charset="0"/>
                </a:rPr>
                <a:t>invisible subject partner</a:t>
              </a:r>
              <a:r>
                <a:rPr lang="en-US" sz="2600" b="1">
                  <a:solidFill>
                    <a:schemeClr val="bg1"/>
                  </a:solidFill>
                  <a:latin typeface="Arial Narrow" pitchFamily="34" charset="0"/>
                </a:rPr>
                <a:t>, and the universe as a whole is a </a:t>
              </a:r>
              <a:r>
                <a:rPr lang="en-US" sz="2600" b="1" u="sng">
                  <a:solidFill>
                    <a:schemeClr val="bg1"/>
                  </a:solidFill>
                  <a:latin typeface="Arial Narrow" pitchFamily="34" charset="0"/>
                </a:rPr>
                <a:t>substantial object partner</a:t>
              </a:r>
              <a:r>
                <a:rPr lang="en-US" sz="2600" b="1">
                  <a:solidFill>
                    <a:schemeClr val="bg1"/>
                  </a:solidFill>
                  <a:latin typeface="Arial Narrow" pitchFamily="34" charset="0"/>
                </a:rPr>
                <a:t> to God.</a:t>
              </a:r>
              <a:endParaRPr lang="en-US" sz="2600" b="1" u="sng">
                <a:solidFill>
                  <a:schemeClr val="bg1"/>
                </a:solidFill>
                <a:latin typeface="Arial Narrow" pitchFamily="34" charset="0"/>
              </a:endParaRPr>
            </a:p>
          </p:txBody>
        </p:sp>
        <p:sp>
          <p:nvSpPr>
            <p:cNvPr id="522590" name="Text Box 1374"/>
            <p:cNvSpPr txBox="1">
              <a:spLocks noChangeArrowheads="1"/>
            </p:cNvSpPr>
            <p:nvPr/>
          </p:nvSpPr>
          <p:spPr bwMode="auto">
            <a:xfrm>
              <a:off x="576" y="3600"/>
              <a:ext cx="288"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22588"/>
                                        </p:tgtEl>
                                        <p:attrNameLst>
                                          <p:attrName>style.visibility</p:attrName>
                                        </p:attrNameLst>
                                      </p:cBhvr>
                                      <p:to>
                                        <p:strVal val="visible"/>
                                      </p:to>
                                    </p:set>
                                    <p:animEffect transition="in" filter="barn(outVertical)">
                                      <p:cBhvr>
                                        <p:cTn id="7" dur="500"/>
                                        <p:tgtEl>
                                          <p:spTgt spid="522588"/>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522363"/>
                                        </p:tgtEl>
                                        <p:attrNameLst>
                                          <p:attrName>style.visibility</p:attrName>
                                        </p:attrNameLst>
                                      </p:cBhvr>
                                      <p:to>
                                        <p:strVal val="visible"/>
                                      </p:to>
                                    </p:set>
                                    <p:anim calcmode="lin" valueType="num">
                                      <p:cBhvr>
                                        <p:cTn id="12" dur="1000" fill="hold"/>
                                        <p:tgtEl>
                                          <p:spTgt spid="522363"/>
                                        </p:tgtEl>
                                        <p:attrNameLst>
                                          <p:attrName>ppt_w</p:attrName>
                                        </p:attrNameLst>
                                      </p:cBhvr>
                                      <p:tavLst>
                                        <p:tav tm="0">
                                          <p:val>
                                            <p:strVal val="#ppt_w*0.70"/>
                                          </p:val>
                                        </p:tav>
                                        <p:tav tm="100000">
                                          <p:val>
                                            <p:strVal val="#ppt_w"/>
                                          </p:val>
                                        </p:tav>
                                      </p:tavLst>
                                    </p:anim>
                                    <p:anim calcmode="lin" valueType="num">
                                      <p:cBhvr>
                                        <p:cTn id="13" dur="1000" fill="hold"/>
                                        <p:tgtEl>
                                          <p:spTgt spid="522363"/>
                                        </p:tgtEl>
                                        <p:attrNameLst>
                                          <p:attrName>ppt_h</p:attrName>
                                        </p:attrNameLst>
                                      </p:cBhvr>
                                      <p:tavLst>
                                        <p:tav tm="0">
                                          <p:val>
                                            <p:strVal val="#ppt_h"/>
                                          </p:val>
                                        </p:tav>
                                        <p:tav tm="100000">
                                          <p:val>
                                            <p:strVal val="#ppt_h"/>
                                          </p:val>
                                        </p:tav>
                                      </p:tavLst>
                                    </p:anim>
                                    <p:animEffect transition="in" filter="fade">
                                      <p:cBhvr>
                                        <p:cTn id="14" dur="1000"/>
                                        <p:tgtEl>
                                          <p:spTgt spid="522363"/>
                                        </p:tgtEl>
                                      </p:cBhvr>
                                    </p:animEffect>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522311"/>
                                        </p:tgtEl>
                                        <p:attrNameLst>
                                          <p:attrName>style.visibility</p:attrName>
                                        </p:attrNameLst>
                                      </p:cBhvr>
                                      <p:to>
                                        <p:strVal val="visible"/>
                                      </p:to>
                                    </p:set>
                                    <p:anim calcmode="lin" valueType="num">
                                      <p:cBhvr>
                                        <p:cTn id="19" dur="1000" fill="hold"/>
                                        <p:tgtEl>
                                          <p:spTgt spid="522311"/>
                                        </p:tgtEl>
                                        <p:attrNameLst>
                                          <p:attrName>ppt_w</p:attrName>
                                        </p:attrNameLst>
                                      </p:cBhvr>
                                      <p:tavLst>
                                        <p:tav tm="0">
                                          <p:val>
                                            <p:fltVal val="0"/>
                                          </p:val>
                                        </p:tav>
                                        <p:tav tm="100000">
                                          <p:val>
                                            <p:strVal val="#ppt_w"/>
                                          </p:val>
                                        </p:tav>
                                      </p:tavLst>
                                    </p:anim>
                                    <p:anim calcmode="lin" valueType="num">
                                      <p:cBhvr>
                                        <p:cTn id="20" dur="1000" fill="hold"/>
                                        <p:tgtEl>
                                          <p:spTgt spid="5223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11" grpId="0" animBg="1"/>
      <p:bldP spid="522363"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sp>
        <p:nvSpPr>
          <p:cNvPr id="685059" name="AutoShape 3"/>
          <p:cNvSpPr>
            <a:spLocks noChangeArrowheads="1"/>
          </p:cNvSpPr>
          <p:nvPr/>
        </p:nvSpPr>
        <p:spPr bwMode="auto">
          <a:xfrm rot="-6367766">
            <a:off x="5214144" y="2188369"/>
            <a:ext cx="163512" cy="1143000"/>
          </a:xfrm>
          <a:prstGeom prst="downArrow">
            <a:avLst>
              <a:gd name="adj1" fmla="val 50000"/>
              <a:gd name="adj2" fmla="val 305826"/>
            </a:avLst>
          </a:prstGeom>
          <a:gradFill rotWithShape="0">
            <a:gsLst>
              <a:gs pos="0">
                <a:srgbClr val="FFFFFF"/>
              </a:gs>
              <a:gs pos="100000">
                <a:srgbClr val="CC6600"/>
              </a:gs>
            </a:gsLst>
            <a:path path="rect">
              <a:fillToRect l="50000" t="50000" r="50000" b="50000"/>
            </a:path>
          </a:gradFill>
          <a:ln w="19050">
            <a:solidFill>
              <a:srgbClr val="800000"/>
            </a:solidFill>
            <a:miter lim="800000"/>
            <a:headEnd/>
            <a:tailEnd/>
          </a:ln>
          <a:effectLst/>
        </p:spPr>
        <p:txBody>
          <a:bodyPr wrap="none" anchor="ctr"/>
          <a:lstStyle/>
          <a:p>
            <a:endParaRPr lang="en-US"/>
          </a:p>
        </p:txBody>
      </p:sp>
      <p:sp>
        <p:nvSpPr>
          <p:cNvPr id="685060" name="AutoShape 4"/>
          <p:cNvSpPr>
            <a:spLocks noChangeArrowheads="1"/>
          </p:cNvSpPr>
          <p:nvPr/>
        </p:nvSpPr>
        <p:spPr bwMode="auto">
          <a:xfrm rot="6367766" flipV="1">
            <a:off x="5214144" y="3093244"/>
            <a:ext cx="163512" cy="1143000"/>
          </a:xfrm>
          <a:prstGeom prst="downArrow">
            <a:avLst>
              <a:gd name="adj1" fmla="val 50000"/>
              <a:gd name="adj2" fmla="val 305826"/>
            </a:avLst>
          </a:prstGeom>
          <a:gradFill rotWithShape="0">
            <a:gsLst>
              <a:gs pos="0">
                <a:srgbClr val="FFFFFF"/>
              </a:gs>
              <a:gs pos="100000">
                <a:srgbClr val="CC6600"/>
              </a:gs>
            </a:gsLst>
            <a:path path="rect">
              <a:fillToRect l="50000" t="50000" r="50000" b="50000"/>
            </a:path>
          </a:gradFill>
          <a:ln w="12700">
            <a:solidFill>
              <a:srgbClr val="800000"/>
            </a:solidFill>
            <a:miter lim="800000"/>
            <a:headEnd/>
            <a:tailEnd/>
          </a:ln>
          <a:effectLst/>
        </p:spPr>
        <p:txBody>
          <a:bodyPr wrap="none" anchor="ctr"/>
          <a:lstStyle/>
          <a:p>
            <a:endParaRPr lang="en-US"/>
          </a:p>
        </p:txBody>
      </p:sp>
      <p:sp>
        <p:nvSpPr>
          <p:cNvPr id="685064" name="Rectangle 8"/>
          <p:cNvSpPr>
            <a:spLocks noChangeArrowheads="1"/>
          </p:cNvSpPr>
          <p:nvPr/>
        </p:nvSpPr>
        <p:spPr bwMode="auto">
          <a:xfrm>
            <a:off x="0" y="5638800"/>
            <a:ext cx="9144000" cy="1219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685065" name="AutoShape 9"/>
          <p:cNvSpPr>
            <a:spLocks noChangeArrowheads="1"/>
          </p:cNvSpPr>
          <p:nvPr/>
        </p:nvSpPr>
        <p:spPr bwMode="auto">
          <a:xfrm rot="-5400000">
            <a:off x="2781300" y="3032125"/>
            <a:ext cx="609600" cy="381000"/>
          </a:xfrm>
          <a:prstGeom prst="downArrow">
            <a:avLst>
              <a:gd name="adj1" fmla="val 50000"/>
              <a:gd name="adj2" fmla="val 43750"/>
            </a:avLst>
          </a:prstGeom>
          <a:gradFill rotWithShape="0">
            <a:gsLst>
              <a:gs pos="0">
                <a:srgbClr val="FFFFFF"/>
              </a:gs>
              <a:gs pos="100000">
                <a:srgbClr val="CC6600"/>
              </a:gs>
            </a:gsLst>
            <a:path path="rect">
              <a:fillToRect l="50000" t="50000" r="50000" b="50000"/>
            </a:path>
          </a:gradFill>
          <a:ln w="19050">
            <a:solidFill>
              <a:srgbClr val="CC6600"/>
            </a:solidFill>
            <a:miter lim="800000"/>
            <a:headEnd/>
            <a:tailEnd/>
          </a:ln>
          <a:effectLst/>
        </p:spPr>
        <p:txBody>
          <a:bodyPr wrap="none" anchor="ctr"/>
          <a:lstStyle/>
          <a:p>
            <a:endParaRPr lang="en-US"/>
          </a:p>
        </p:txBody>
      </p:sp>
      <p:sp>
        <p:nvSpPr>
          <p:cNvPr id="685066" name="WordArt 10"/>
          <p:cNvSpPr>
            <a:spLocks noChangeArrowheads="1" noChangeShapeType="1" noTextEdit="1"/>
          </p:cNvSpPr>
          <p:nvPr/>
        </p:nvSpPr>
        <p:spPr bwMode="auto">
          <a:xfrm rot="-432435">
            <a:off x="4953000" y="2079625"/>
            <a:ext cx="823913" cy="533400"/>
          </a:xfrm>
          <a:prstGeom prst="rect">
            <a:avLst/>
          </a:prstGeom>
        </p:spPr>
        <p:txBody>
          <a:bodyPr wrap="none" fromWordArt="1">
            <a:prstTxWarp prst="textSlantUp">
              <a:avLst>
                <a:gd name="adj" fmla="val 32056"/>
              </a:avLst>
            </a:prstTxWarp>
          </a:bodyPr>
          <a:lstStyle/>
          <a:p>
            <a:pPr algn="ctr"/>
            <a:r>
              <a:rPr lang="en-US" sz="3600" kern="10">
                <a:ln w="28575">
                  <a:noFill/>
                  <a:round/>
                  <a:headEnd/>
                  <a:tailEnd/>
                </a:ln>
                <a:solidFill>
                  <a:srgbClr val="6600CC"/>
                </a:solidFill>
                <a:effectLst>
                  <a:outerShdw dist="53882" dir="2700000" algn="ctr" rotWithShape="0">
                    <a:schemeClr val="bg1"/>
                  </a:outerShdw>
                </a:effectLst>
                <a:latin typeface="Impact"/>
              </a:rPr>
              <a:t>Image</a:t>
            </a:r>
          </a:p>
        </p:txBody>
      </p:sp>
      <p:sp>
        <p:nvSpPr>
          <p:cNvPr id="685067" name="WordArt 11"/>
          <p:cNvSpPr>
            <a:spLocks noChangeArrowheads="1" noChangeShapeType="1" noTextEdit="1"/>
          </p:cNvSpPr>
          <p:nvPr/>
        </p:nvSpPr>
        <p:spPr bwMode="auto">
          <a:xfrm rot="1515371">
            <a:off x="4967288" y="3756025"/>
            <a:ext cx="823912" cy="533400"/>
          </a:xfrm>
          <a:prstGeom prst="rect">
            <a:avLst/>
          </a:prstGeom>
        </p:spPr>
        <p:txBody>
          <a:bodyPr wrap="none" fromWordArt="1">
            <a:prstTxWarp prst="textSlantUp">
              <a:avLst>
                <a:gd name="adj" fmla="val 32056"/>
              </a:avLst>
            </a:prstTxWarp>
          </a:bodyPr>
          <a:lstStyle/>
          <a:p>
            <a:pPr algn="ctr"/>
            <a:r>
              <a:rPr lang="en-US" sz="3600" kern="10">
                <a:ln w="28575">
                  <a:noFill/>
                  <a:round/>
                  <a:headEnd/>
                  <a:tailEnd/>
                </a:ln>
                <a:solidFill>
                  <a:srgbClr val="6600CC"/>
                </a:solidFill>
                <a:effectLst>
                  <a:outerShdw dist="53882" dir="2700000" algn="ctr" rotWithShape="0">
                    <a:schemeClr val="bg1"/>
                  </a:outerShdw>
                </a:effectLst>
                <a:latin typeface="Impact"/>
              </a:rPr>
              <a:t>Symbol</a:t>
            </a:r>
          </a:p>
        </p:txBody>
      </p:sp>
      <p:sp>
        <p:nvSpPr>
          <p:cNvPr id="685121" name="Text Box 65"/>
          <p:cNvSpPr txBox="1">
            <a:spLocks noChangeArrowheads="1"/>
          </p:cNvSpPr>
          <p:nvPr/>
        </p:nvSpPr>
        <p:spPr bwMode="auto">
          <a:xfrm>
            <a:off x="990600" y="5837238"/>
            <a:ext cx="7315200" cy="868362"/>
          </a:xfrm>
          <a:prstGeom prst="rect">
            <a:avLst/>
          </a:prstGeom>
          <a:noFill/>
          <a:ln w="9525">
            <a:noFill/>
            <a:miter lim="800000"/>
            <a:headEnd/>
            <a:tailEnd/>
          </a:ln>
          <a:effectLst/>
        </p:spPr>
        <p:txBody>
          <a:bodyPr>
            <a:spAutoFit/>
          </a:bodyPr>
          <a:lstStyle/>
          <a:p>
            <a:pPr>
              <a:lnSpc>
                <a:spcPct val="85000"/>
              </a:lnSpc>
            </a:pPr>
            <a:r>
              <a:rPr lang="en-US" sz="2000" b="1">
                <a:solidFill>
                  <a:schemeClr val="bg1"/>
                </a:solidFill>
                <a:latin typeface="Arial Narrow" pitchFamily="34" charset="0"/>
              </a:rPr>
              <a:t>In accordance with the </a:t>
            </a:r>
            <a:r>
              <a:rPr lang="en-US" sz="2000" b="1" u="sng">
                <a:solidFill>
                  <a:schemeClr val="bg1"/>
                </a:solidFill>
                <a:latin typeface="Arial Narrow" pitchFamily="34" charset="0"/>
              </a:rPr>
              <a:t>Principle of Creation</a:t>
            </a:r>
            <a:r>
              <a:rPr lang="en-US" sz="2000" b="1">
                <a:solidFill>
                  <a:schemeClr val="bg1"/>
                </a:solidFill>
                <a:latin typeface="Arial Narrow" pitchFamily="34" charset="0"/>
              </a:rPr>
              <a:t>, God’s dual characteristics manifest itself </a:t>
            </a:r>
            <a:r>
              <a:rPr lang="en-US" sz="2000" b="1" u="sng">
                <a:solidFill>
                  <a:schemeClr val="bg1"/>
                </a:solidFill>
                <a:latin typeface="Arial Narrow" pitchFamily="34" charset="0"/>
              </a:rPr>
              <a:t>symbolically</a:t>
            </a:r>
            <a:r>
              <a:rPr lang="en-US" sz="2000" b="1">
                <a:solidFill>
                  <a:schemeClr val="bg1"/>
                </a:solidFill>
                <a:latin typeface="Arial Narrow" pitchFamily="34" charset="0"/>
              </a:rPr>
              <a:t> or </a:t>
            </a:r>
            <a:r>
              <a:rPr lang="en-US" sz="2000" b="1" u="sng">
                <a:solidFill>
                  <a:schemeClr val="bg1"/>
                </a:solidFill>
                <a:latin typeface="Arial Narrow" pitchFamily="34" charset="0"/>
              </a:rPr>
              <a:t>in image</a:t>
            </a:r>
            <a:r>
              <a:rPr lang="en-US" sz="2000" b="1">
                <a:solidFill>
                  <a:schemeClr val="bg1"/>
                </a:solidFill>
                <a:latin typeface="Arial Narrow" pitchFamily="34" charset="0"/>
              </a:rPr>
              <a:t> as individual embodiments of truth, which constitute the universe </a:t>
            </a:r>
            <a:r>
              <a:rPr lang="en-US" sz="1600">
                <a:solidFill>
                  <a:schemeClr val="bg1"/>
                </a:solidFill>
                <a:latin typeface="Arial Narrow" pitchFamily="34" charset="0"/>
              </a:rPr>
              <a:t>(p. 20).</a:t>
            </a:r>
            <a:endParaRPr lang="en-US" sz="1600" b="1">
              <a:solidFill>
                <a:schemeClr val="bg1"/>
              </a:solidFill>
              <a:latin typeface="Arial Narrow" pitchFamily="34" charset="0"/>
            </a:endParaRPr>
          </a:p>
        </p:txBody>
      </p:sp>
      <p:grpSp>
        <p:nvGrpSpPr>
          <p:cNvPr id="685258" name="Group 202"/>
          <p:cNvGrpSpPr>
            <a:grpSpLocks/>
          </p:cNvGrpSpPr>
          <p:nvPr/>
        </p:nvGrpSpPr>
        <p:grpSpPr bwMode="auto">
          <a:xfrm>
            <a:off x="3048000" y="1851025"/>
            <a:ext cx="2057400" cy="2667000"/>
            <a:chOff x="1920" y="1166"/>
            <a:chExt cx="1296" cy="1680"/>
          </a:xfrm>
        </p:grpSpPr>
        <p:sp>
          <p:nvSpPr>
            <p:cNvPr id="685130" name="AutoShape 74"/>
            <p:cNvSpPr>
              <a:spLocks noChangeArrowheads="1"/>
            </p:cNvSpPr>
            <p:nvPr/>
          </p:nvSpPr>
          <p:spPr bwMode="auto">
            <a:xfrm>
              <a:off x="1920" y="1166"/>
              <a:ext cx="1296" cy="1680"/>
            </a:xfrm>
            <a:prstGeom prst="verticalScroll">
              <a:avLst>
                <a:gd name="adj" fmla="val 12500"/>
              </a:avLst>
            </a:prstGeom>
            <a:gradFill rotWithShape="0">
              <a:gsLst>
                <a:gs pos="0">
                  <a:schemeClr val="bg1"/>
                </a:gs>
                <a:gs pos="100000">
                  <a:srgbClr val="FFCC00"/>
                </a:gs>
              </a:gsLst>
              <a:path path="rect">
                <a:fillToRect l="50000" t="50000" r="50000" b="50000"/>
              </a:path>
            </a:gradFill>
            <a:ln w="28575">
              <a:solidFill>
                <a:srgbClr val="AC5600"/>
              </a:solidFill>
              <a:round/>
              <a:headEnd/>
              <a:tailEnd/>
            </a:ln>
            <a:effectLst/>
          </p:spPr>
          <p:txBody>
            <a:bodyPr wrap="none" anchor="ctr"/>
            <a:lstStyle/>
            <a:p>
              <a:endParaRPr lang="en-US"/>
            </a:p>
          </p:txBody>
        </p:sp>
        <p:sp>
          <p:nvSpPr>
            <p:cNvPr id="685132" name="WordArt 76"/>
            <p:cNvSpPr>
              <a:spLocks noChangeArrowheads="1" noChangeShapeType="1" noTextEdit="1"/>
            </p:cNvSpPr>
            <p:nvPr/>
          </p:nvSpPr>
          <p:spPr bwMode="auto">
            <a:xfrm>
              <a:off x="2184" y="1561"/>
              <a:ext cx="768" cy="1038"/>
            </a:xfrm>
            <a:prstGeom prst="rect">
              <a:avLst/>
            </a:prstGeom>
          </p:spPr>
          <p:txBody>
            <a:bodyPr wrap="none" fromWordArt="1">
              <a:prstTxWarp prst="textPlain">
                <a:avLst>
                  <a:gd name="adj" fmla="val 50000"/>
                </a:avLst>
              </a:prstTxWarp>
            </a:bodyPr>
            <a:lstStyle/>
            <a:p>
              <a:pPr algn="ctr"/>
              <a:r>
                <a:rPr lang="en-US" sz="3600" kern="10">
                  <a:ln w="3175">
                    <a:solidFill>
                      <a:srgbClr val="FFFF00"/>
                    </a:solidFill>
                    <a:round/>
                    <a:headEnd/>
                    <a:tailEnd/>
                  </a:ln>
                  <a:solidFill>
                    <a:srgbClr val="5A002D"/>
                  </a:solidFill>
                  <a:latin typeface="Impact"/>
                </a:rPr>
                <a:t>Principle</a:t>
              </a:r>
            </a:p>
            <a:p>
              <a:pPr algn="ctr"/>
              <a:r>
                <a:rPr lang="en-US" sz="3600" kern="10">
                  <a:ln w="3175">
                    <a:solidFill>
                      <a:srgbClr val="FFFF00"/>
                    </a:solidFill>
                    <a:round/>
                    <a:headEnd/>
                    <a:tailEnd/>
                  </a:ln>
                  <a:solidFill>
                    <a:srgbClr val="5A002D"/>
                  </a:solidFill>
                  <a:latin typeface="Impact"/>
                </a:rPr>
                <a:t>of</a:t>
              </a:r>
            </a:p>
            <a:p>
              <a:pPr algn="ctr"/>
              <a:r>
                <a:rPr lang="en-US" sz="3600" kern="10">
                  <a:ln w="3175">
                    <a:solidFill>
                      <a:srgbClr val="FFFF00"/>
                    </a:solidFill>
                    <a:round/>
                    <a:headEnd/>
                    <a:tailEnd/>
                  </a:ln>
                  <a:solidFill>
                    <a:srgbClr val="5A002D"/>
                  </a:solidFill>
                  <a:latin typeface="Impact"/>
                </a:rPr>
                <a:t>Creation</a:t>
              </a:r>
            </a:p>
          </p:txBody>
        </p:sp>
      </p:grpSp>
      <p:sp>
        <p:nvSpPr>
          <p:cNvPr id="685185" name="WordArt 129"/>
          <p:cNvSpPr>
            <a:spLocks noChangeArrowheads="1" noChangeShapeType="1" noTextEdit="1"/>
          </p:cNvSpPr>
          <p:nvPr/>
        </p:nvSpPr>
        <p:spPr bwMode="auto">
          <a:xfrm>
            <a:off x="352425" y="1089025"/>
            <a:ext cx="2286000" cy="685800"/>
          </a:xfrm>
          <a:prstGeom prst="rect">
            <a:avLst/>
          </a:prstGeom>
        </p:spPr>
        <p:txBody>
          <a:bodyPr wrap="none" fromWordArt="1">
            <a:prstTxWarp prst="textPlain">
              <a:avLst>
                <a:gd name="adj" fmla="val 50000"/>
              </a:avLst>
            </a:prstTxWarp>
            <a:scene3d>
              <a:camera prst="legacyObliqueTopLeft"/>
              <a:lightRig rig="legacyHarsh3" dir="t"/>
            </a:scene3d>
            <a:sp3d extrusionH="430200" prstMaterial="legacyMatte">
              <a:extrusionClr>
                <a:srgbClr val="6600CC"/>
              </a:extrusionClr>
            </a:sp3d>
          </a:bodyPr>
          <a:lstStyle/>
          <a:p>
            <a:pPr algn="ctr"/>
            <a:r>
              <a:rPr lang="en-US" sz="3600" kern="10">
                <a:ln w="9525">
                  <a:round/>
                  <a:headEnd/>
                  <a:tailEnd/>
                </a:ln>
                <a:gradFill rotWithShape="0">
                  <a:gsLst>
                    <a:gs pos="0">
                      <a:schemeClr val="bg1"/>
                    </a:gs>
                    <a:gs pos="100000">
                      <a:srgbClr val="FFFFFF"/>
                    </a:gs>
                  </a:gsLst>
                  <a:lin ang="5400000" scaled="1"/>
                </a:gradFill>
                <a:latin typeface="Impact"/>
              </a:rPr>
              <a:t>God</a:t>
            </a:r>
          </a:p>
        </p:txBody>
      </p:sp>
      <p:sp>
        <p:nvSpPr>
          <p:cNvPr id="685186" name="WordArt 130"/>
          <p:cNvSpPr>
            <a:spLocks noChangeArrowheads="1" noChangeShapeType="1" noTextEdit="1"/>
          </p:cNvSpPr>
          <p:nvPr/>
        </p:nvSpPr>
        <p:spPr bwMode="auto">
          <a:xfrm>
            <a:off x="6248400" y="838200"/>
            <a:ext cx="2362200" cy="533400"/>
          </a:xfrm>
          <a:prstGeom prst="rect">
            <a:avLst/>
          </a:prstGeom>
        </p:spPr>
        <p:txBody>
          <a:bodyPr wrap="none" fromWordArt="1">
            <a:prstTxWarp prst="textPlain">
              <a:avLst>
                <a:gd name="adj" fmla="val 50000"/>
              </a:avLst>
            </a:prstTxWarp>
            <a:scene3d>
              <a:camera prst="legacyPerspectiveTop"/>
              <a:lightRig rig="legacyHarsh3" dir="b"/>
            </a:scene3d>
            <a:sp3d extrusionH="887400" prstMaterial="legacyMatte">
              <a:extrusionClr>
                <a:srgbClr val="800000"/>
              </a:extrusionClr>
            </a:sp3d>
          </a:bodyPr>
          <a:lstStyle/>
          <a:p>
            <a:pPr algn="ctr"/>
            <a:r>
              <a:rPr lang="en-US" sz="3600" kern="10">
                <a:ln w="9525">
                  <a:round/>
                  <a:headEnd/>
                  <a:tailEnd/>
                </a:ln>
                <a:gradFill rotWithShape="0">
                  <a:gsLst>
                    <a:gs pos="0">
                      <a:srgbClr val="FF9933"/>
                    </a:gs>
                    <a:gs pos="50000">
                      <a:srgbClr val="FFFF00"/>
                    </a:gs>
                    <a:gs pos="100000">
                      <a:srgbClr val="FF9933"/>
                    </a:gs>
                  </a:gsLst>
                  <a:lin ang="5400000" scaled="1"/>
                </a:gradFill>
                <a:latin typeface="Impact"/>
              </a:rPr>
              <a:t>Universe</a:t>
            </a:r>
          </a:p>
        </p:txBody>
      </p:sp>
      <p:sp>
        <p:nvSpPr>
          <p:cNvPr id="685187" name="Text Box 131"/>
          <p:cNvSpPr txBox="1">
            <a:spLocks noChangeArrowheads="1"/>
          </p:cNvSpPr>
          <p:nvPr/>
        </p:nvSpPr>
        <p:spPr bwMode="auto">
          <a:xfrm>
            <a:off x="609600" y="4594225"/>
            <a:ext cx="1781175" cy="1044575"/>
          </a:xfrm>
          <a:prstGeom prst="rect">
            <a:avLst/>
          </a:prstGeom>
          <a:noFill/>
          <a:ln w="9525" algn="ctr">
            <a:noFill/>
            <a:miter lim="800000"/>
            <a:headEnd/>
            <a:tailEnd/>
          </a:ln>
          <a:effectLst>
            <a:outerShdw dist="28398" dir="1593903" algn="ctr" rotWithShape="0">
              <a:schemeClr val="bg1"/>
            </a:outerShdw>
          </a:effectLst>
        </p:spPr>
        <p:txBody>
          <a:bodyPr>
            <a:spAutoFit/>
          </a:bodyPr>
          <a:lstStyle/>
          <a:p>
            <a:pPr algn="ctr">
              <a:lnSpc>
                <a:spcPct val="80000"/>
              </a:lnSpc>
            </a:pPr>
            <a:r>
              <a:rPr lang="en-US" sz="2600">
                <a:solidFill>
                  <a:srgbClr val="800080"/>
                </a:solidFill>
                <a:latin typeface="Arial Black" pitchFamily="34" charset="0"/>
              </a:rPr>
              <a:t>Invisible</a:t>
            </a:r>
          </a:p>
          <a:p>
            <a:pPr algn="ctr">
              <a:lnSpc>
                <a:spcPct val="80000"/>
              </a:lnSpc>
            </a:pPr>
            <a:r>
              <a:rPr lang="en-US" sz="2600">
                <a:solidFill>
                  <a:srgbClr val="800080"/>
                </a:solidFill>
                <a:latin typeface="Arial Black" pitchFamily="34" charset="0"/>
              </a:rPr>
              <a:t>subject</a:t>
            </a:r>
          </a:p>
          <a:p>
            <a:pPr algn="ctr">
              <a:lnSpc>
                <a:spcPct val="80000"/>
              </a:lnSpc>
            </a:pPr>
            <a:r>
              <a:rPr lang="en-US" sz="2600">
                <a:solidFill>
                  <a:srgbClr val="800080"/>
                </a:solidFill>
                <a:latin typeface="Arial Black" pitchFamily="34" charset="0"/>
              </a:rPr>
              <a:t>partner</a:t>
            </a:r>
          </a:p>
        </p:txBody>
      </p:sp>
      <p:grpSp>
        <p:nvGrpSpPr>
          <p:cNvPr id="685251" name="Group 195"/>
          <p:cNvGrpSpPr>
            <a:grpSpLocks/>
          </p:cNvGrpSpPr>
          <p:nvPr/>
        </p:nvGrpSpPr>
        <p:grpSpPr bwMode="auto">
          <a:xfrm>
            <a:off x="152400" y="76200"/>
            <a:ext cx="8229600" cy="549275"/>
            <a:chOff x="0" y="38"/>
            <a:chExt cx="5184" cy="346"/>
          </a:xfrm>
        </p:grpSpPr>
        <p:sp>
          <p:nvSpPr>
            <p:cNvPr id="685252" name="Text Box 196"/>
            <p:cNvSpPr txBox="1">
              <a:spLocks noChangeArrowheads="1"/>
            </p:cNvSpPr>
            <p:nvPr/>
          </p:nvSpPr>
          <p:spPr bwMode="auto">
            <a:xfrm>
              <a:off x="336" y="38"/>
              <a:ext cx="4848" cy="346"/>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000">
                  <a:solidFill>
                    <a:srgbClr val="333399"/>
                  </a:solidFill>
                </a:rPr>
                <a:t>The Relationship between God and the Universe</a:t>
              </a:r>
            </a:p>
          </p:txBody>
        </p:sp>
        <p:sp>
          <p:nvSpPr>
            <p:cNvPr id="685253" name="Text Box 197"/>
            <p:cNvSpPr txBox="1">
              <a:spLocks noChangeArrowheads="1"/>
            </p:cNvSpPr>
            <p:nvPr/>
          </p:nvSpPr>
          <p:spPr bwMode="auto">
            <a:xfrm>
              <a:off x="0" y="38"/>
              <a:ext cx="460" cy="346"/>
            </a:xfrm>
            <a:prstGeom prst="rect">
              <a:avLst/>
            </a:prstGeom>
            <a:noFill/>
            <a:ln w="9525">
              <a:noFill/>
              <a:miter lim="800000"/>
              <a:headEnd/>
              <a:tailEnd/>
            </a:ln>
            <a:effectLst>
              <a:outerShdw dist="17961" dir="2700000" algn="ctr" rotWithShape="0">
                <a:schemeClr val="bg1"/>
              </a:outerShdw>
            </a:effectLst>
          </p:spPr>
          <p:txBody>
            <a:bodyPr>
              <a:spAutoFit/>
            </a:bodyPr>
            <a:lstStyle/>
            <a:p>
              <a:pPr>
                <a:lnSpc>
                  <a:spcPct val="100000"/>
                </a:lnSpc>
              </a:pPr>
              <a:r>
                <a:rPr lang="en-US" sz="3000" dirty="0">
                  <a:solidFill>
                    <a:srgbClr val="333399"/>
                  </a:solidFill>
                </a:rPr>
                <a:t>1.2</a:t>
              </a:r>
            </a:p>
          </p:txBody>
        </p:sp>
      </p:grpSp>
      <p:sp>
        <p:nvSpPr>
          <p:cNvPr id="685254" name="WordArt 198"/>
          <p:cNvSpPr>
            <a:spLocks noChangeArrowheads="1" noChangeShapeType="1" noTextEdit="1"/>
          </p:cNvSpPr>
          <p:nvPr/>
        </p:nvSpPr>
        <p:spPr bwMode="auto">
          <a:xfrm>
            <a:off x="5867400" y="5127625"/>
            <a:ext cx="3124200" cy="4349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CC"/>
                </a:solidFill>
                <a:latin typeface="Arial Black"/>
              </a:rPr>
              <a:t>Substantial object partner</a:t>
            </a:r>
          </a:p>
        </p:txBody>
      </p:sp>
      <p:grpSp>
        <p:nvGrpSpPr>
          <p:cNvPr id="685294" name="Group 238"/>
          <p:cNvGrpSpPr>
            <a:grpSpLocks/>
          </p:cNvGrpSpPr>
          <p:nvPr/>
        </p:nvGrpSpPr>
        <p:grpSpPr bwMode="auto">
          <a:xfrm>
            <a:off x="152400" y="1905000"/>
            <a:ext cx="2709863" cy="2606675"/>
            <a:chOff x="96" y="1200"/>
            <a:chExt cx="1707" cy="1642"/>
          </a:xfrm>
        </p:grpSpPr>
        <p:grpSp>
          <p:nvGrpSpPr>
            <p:cNvPr id="685295" name="Group 239"/>
            <p:cNvGrpSpPr>
              <a:grpSpLocks/>
            </p:cNvGrpSpPr>
            <p:nvPr/>
          </p:nvGrpSpPr>
          <p:grpSpPr bwMode="auto">
            <a:xfrm>
              <a:off x="96" y="1200"/>
              <a:ext cx="1707" cy="1642"/>
              <a:chOff x="96" y="1200"/>
              <a:chExt cx="1707" cy="1642"/>
            </a:xfrm>
          </p:grpSpPr>
          <p:grpSp>
            <p:nvGrpSpPr>
              <p:cNvPr id="685296" name="Group 240"/>
              <p:cNvGrpSpPr>
                <a:grpSpLocks/>
              </p:cNvGrpSpPr>
              <p:nvPr/>
            </p:nvGrpSpPr>
            <p:grpSpPr bwMode="auto">
              <a:xfrm>
                <a:off x="96" y="1200"/>
                <a:ext cx="1707" cy="1642"/>
                <a:chOff x="96" y="1200"/>
                <a:chExt cx="1707" cy="1642"/>
              </a:xfrm>
            </p:grpSpPr>
            <p:sp>
              <p:nvSpPr>
                <p:cNvPr id="685297" name="Freeform 241"/>
                <p:cNvSpPr>
                  <a:spLocks/>
                </p:cNvSpPr>
                <p:nvPr/>
              </p:nvSpPr>
              <p:spPr bwMode="auto">
                <a:xfrm rot="5437268" flipH="1" flipV="1">
                  <a:off x="366" y="955"/>
                  <a:ext cx="1191" cy="1682"/>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9999"/>
                    </a:gs>
                    <a:gs pos="50000">
                      <a:srgbClr val="FFCCFF"/>
                    </a:gs>
                    <a:gs pos="100000">
                      <a:srgbClr val="FF9999"/>
                    </a:gs>
                  </a:gsLst>
                  <a:lin ang="18900000" scaled="1"/>
                </a:gradFill>
                <a:ln w="9525" cmpd="sng">
                  <a:solidFill>
                    <a:srgbClr val="FFCCCC"/>
                  </a:solidFill>
                  <a:prstDash val="solid"/>
                  <a:round/>
                  <a:headEnd/>
                  <a:tailEnd/>
                </a:ln>
                <a:effectLst/>
              </p:spPr>
              <p:txBody>
                <a:bodyPr/>
                <a:lstStyle/>
                <a:p>
                  <a:endParaRPr lang="en-US"/>
                </a:p>
              </p:txBody>
            </p:sp>
            <p:sp>
              <p:nvSpPr>
                <p:cNvPr id="685298" name="Freeform 242"/>
                <p:cNvSpPr>
                  <a:spLocks/>
                </p:cNvSpPr>
                <p:nvPr/>
              </p:nvSpPr>
              <p:spPr bwMode="auto">
                <a:xfrm rot="5435238" flipH="1" flipV="1">
                  <a:off x="402" y="1441"/>
                  <a:ext cx="1095" cy="1707"/>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D9FFB3"/>
                    </a:gs>
                    <a:gs pos="100000">
                      <a:srgbClr val="33CC33"/>
                    </a:gs>
                  </a:gsLst>
                  <a:lin ang="18900000" scaled="1"/>
                </a:gradFill>
                <a:ln w="3175" cmpd="sng">
                  <a:solidFill>
                    <a:srgbClr val="99FF33"/>
                  </a:solidFill>
                  <a:prstDash val="solid"/>
                  <a:round/>
                  <a:headEnd/>
                  <a:tailEnd/>
                </a:ln>
                <a:effectLst/>
              </p:spPr>
              <p:txBody>
                <a:bodyPr/>
                <a:lstStyle/>
                <a:p>
                  <a:endParaRPr lang="en-US"/>
                </a:p>
              </p:txBody>
            </p:sp>
          </p:grpSp>
          <p:grpSp>
            <p:nvGrpSpPr>
              <p:cNvPr id="685299" name="Group 243"/>
              <p:cNvGrpSpPr>
                <a:grpSpLocks/>
              </p:cNvGrpSpPr>
              <p:nvPr/>
            </p:nvGrpSpPr>
            <p:grpSpPr bwMode="auto">
              <a:xfrm>
                <a:off x="1126" y="1248"/>
                <a:ext cx="362" cy="1566"/>
                <a:chOff x="1126" y="1248"/>
                <a:chExt cx="362" cy="1566"/>
              </a:xfrm>
            </p:grpSpPr>
            <p:grpSp>
              <p:nvGrpSpPr>
                <p:cNvPr id="685300" name="Group 244"/>
                <p:cNvGrpSpPr>
                  <a:grpSpLocks/>
                </p:cNvGrpSpPr>
                <p:nvPr/>
              </p:nvGrpSpPr>
              <p:grpSpPr bwMode="auto">
                <a:xfrm>
                  <a:off x="1127" y="2377"/>
                  <a:ext cx="92" cy="263"/>
                  <a:chOff x="3287" y="2382"/>
                  <a:chExt cx="92" cy="263"/>
                </a:xfrm>
              </p:grpSpPr>
              <p:sp>
                <p:nvSpPr>
                  <p:cNvPr id="685301" name="Line 245"/>
                  <p:cNvSpPr>
                    <a:spLocks noChangeShapeType="1"/>
                  </p:cNvSpPr>
                  <p:nvPr/>
                </p:nvSpPr>
                <p:spPr bwMode="auto">
                  <a:xfrm rot="5575797" flipV="1">
                    <a:off x="3267" y="2533"/>
                    <a:ext cx="132" cy="92"/>
                  </a:xfrm>
                  <a:prstGeom prst="line">
                    <a:avLst/>
                  </a:prstGeom>
                  <a:noFill/>
                  <a:ln w="38100">
                    <a:solidFill>
                      <a:schemeClr val="tx1"/>
                    </a:solidFill>
                    <a:round/>
                    <a:headEnd/>
                    <a:tailEnd/>
                  </a:ln>
                  <a:effectLst/>
                </p:spPr>
                <p:txBody>
                  <a:bodyPr/>
                  <a:lstStyle/>
                  <a:p>
                    <a:endParaRPr lang="en-US"/>
                  </a:p>
                </p:txBody>
              </p:sp>
              <p:sp>
                <p:nvSpPr>
                  <p:cNvPr id="685302" name="Line 246"/>
                  <p:cNvSpPr>
                    <a:spLocks noChangeShapeType="1"/>
                  </p:cNvSpPr>
                  <p:nvPr/>
                </p:nvSpPr>
                <p:spPr bwMode="auto">
                  <a:xfrm rot="-5575797">
                    <a:off x="3266" y="2403"/>
                    <a:ext cx="133" cy="92"/>
                  </a:xfrm>
                  <a:prstGeom prst="line">
                    <a:avLst/>
                  </a:prstGeom>
                  <a:noFill/>
                  <a:ln w="38100">
                    <a:solidFill>
                      <a:schemeClr val="tx1"/>
                    </a:solidFill>
                    <a:round/>
                    <a:headEnd/>
                    <a:tailEnd/>
                  </a:ln>
                  <a:effectLst/>
                </p:spPr>
                <p:txBody>
                  <a:bodyPr/>
                  <a:lstStyle/>
                  <a:p>
                    <a:endParaRPr lang="en-US"/>
                  </a:p>
                </p:txBody>
              </p:sp>
            </p:grpSp>
            <p:sp>
              <p:nvSpPr>
                <p:cNvPr id="685303" name="Text Box 247"/>
                <p:cNvSpPr txBox="1">
                  <a:spLocks noChangeArrowheads="1"/>
                </p:cNvSpPr>
                <p:nvPr/>
              </p:nvSpPr>
              <p:spPr bwMode="auto">
                <a:xfrm>
                  <a:off x="1200" y="2256"/>
                  <a:ext cx="288" cy="318"/>
                </a:xfrm>
                <a:prstGeom prst="rect">
                  <a:avLst/>
                </a:prstGeom>
                <a:noFill/>
                <a:ln w="9525">
                  <a:noFill/>
                  <a:miter lim="800000"/>
                  <a:headEnd/>
                  <a:tailEnd/>
                </a:ln>
                <a:effectLst/>
              </p:spPr>
              <p:txBody>
                <a:bodyPr>
                  <a:spAutoFit/>
                </a:bodyPr>
                <a:lstStyle/>
                <a:p>
                  <a:pPr algn="ctr"/>
                  <a:r>
                    <a:rPr lang="en-US" sz="3600">
                      <a:solidFill>
                        <a:srgbClr val="6600CC"/>
                      </a:solidFill>
                    </a:rPr>
                    <a:t>+</a:t>
                  </a:r>
                </a:p>
              </p:txBody>
            </p:sp>
            <p:sp>
              <p:nvSpPr>
                <p:cNvPr id="685304" name="Text Box 248"/>
                <p:cNvSpPr txBox="1">
                  <a:spLocks noChangeArrowheads="1"/>
                </p:cNvSpPr>
                <p:nvPr/>
              </p:nvSpPr>
              <p:spPr bwMode="auto">
                <a:xfrm>
                  <a:off x="1212" y="2496"/>
                  <a:ext cx="264" cy="318"/>
                </a:xfrm>
                <a:prstGeom prst="rect">
                  <a:avLst/>
                </a:prstGeom>
                <a:noFill/>
                <a:ln w="9525">
                  <a:noFill/>
                  <a:miter lim="800000"/>
                  <a:headEnd/>
                  <a:tailEnd/>
                </a:ln>
                <a:effectLst/>
              </p:spPr>
              <p:txBody>
                <a:bodyPr>
                  <a:spAutoFit/>
                </a:bodyPr>
                <a:lstStyle/>
                <a:p>
                  <a:pPr algn="ctr"/>
                  <a:r>
                    <a:rPr lang="en-US" sz="3600"/>
                    <a:t>-</a:t>
                  </a:r>
                </a:p>
              </p:txBody>
            </p:sp>
            <p:sp>
              <p:nvSpPr>
                <p:cNvPr id="685305" name="Text Box 249"/>
                <p:cNvSpPr txBox="1">
                  <a:spLocks noChangeArrowheads="1"/>
                </p:cNvSpPr>
                <p:nvPr/>
              </p:nvSpPr>
              <p:spPr bwMode="auto">
                <a:xfrm>
                  <a:off x="1200" y="1248"/>
                  <a:ext cx="288" cy="404"/>
                </a:xfrm>
                <a:prstGeom prst="rect">
                  <a:avLst/>
                </a:prstGeom>
                <a:noFill/>
                <a:ln w="9525">
                  <a:noFill/>
                  <a:miter lim="800000"/>
                  <a:headEnd/>
                  <a:tailEnd/>
                </a:ln>
                <a:effectLst/>
              </p:spPr>
              <p:txBody>
                <a:bodyPr>
                  <a:spAutoFit/>
                </a:bodyPr>
                <a:lstStyle/>
                <a:p>
                  <a:pPr algn="ctr">
                    <a:lnSpc>
                      <a:spcPct val="100000"/>
                    </a:lnSpc>
                  </a:pPr>
                  <a:r>
                    <a:rPr lang="en-US" sz="3600">
                      <a:solidFill>
                        <a:srgbClr val="6600CC"/>
                      </a:solidFill>
                    </a:rPr>
                    <a:t>+</a:t>
                  </a:r>
                </a:p>
              </p:txBody>
            </p:sp>
            <p:sp>
              <p:nvSpPr>
                <p:cNvPr id="685306" name="Text Box 250"/>
                <p:cNvSpPr txBox="1">
                  <a:spLocks noChangeArrowheads="1"/>
                </p:cNvSpPr>
                <p:nvPr/>
              </p:nvSpPr>
              <p:spPr bwMode="auto">
                <a:xfrm>
                  <a:off x="1212" y="1460"/>
                  <a:ext cx="264" cy="404"/>
                </a:xfrm>
                <a:prstGeom prst="rect">
                  <a:avLst/>
                </a:prstGeom>
                <a:noFill/>
                <a:ln w="9525">
                  <a:noFill/>
                  <a:miter lim="800000"/>
                  <a:headEnd/>
                  <a:tailEnd/>
                </a:ln>
                <a:effectLst/>
              </p:spPr>
              <p:txBody>
                <a:bodyPr>
                  <a:spAutoFit/>
                </a:bodyPr>
                <a:lstStyle/>
                <a:p>
                  <a:pPr algn="ctr">
                    <a:lnSpc>
                      <a:spcPct val="100000"/>
                    </a:lnSpc>
                  </a:pPr>
                  <a:r>
                    <a:rPr lang="en-US" sz="3600"/>
                    <a:t>-</a:t>
                  </a:r>
                </a:p>
              </p:txBody>
            </p:sp>
            <p:grpSp>
              <p:nvGrpSpPr>
                <p:cNvPr id="685307" name="Group 251"/>
                <p:cNvGrpSpPr>
                  <a:grpSpLocks/>
                </p:cNvGrpSpPr>
                <p:nvPr/>
              </p:nvGrpSpPr>
              <p:grpSpPr bwMode="auto">
                <a:xfrm>
                  <a:off x="1126" y="1439"/>
                  <a:ext cx="93" cy="256"/>
                  <a:chOff x="3286" y="1460"/>
                  <a:chExt cx="93" cy="256"/>
                </a:xfrm>
              </p:grpSpPr>
              <p:sp>
                <p:nvSpPr>
                  <p:cNvPr id="685308" name="Line 252"/>
                  <p:cNvSpPr>
                    <a:spLocks noChangeShapeType="1"/>
                  </p:cNvSpPr>
                  <p:nvPr/>
                </p:nvSpPr>
                <p:spPr bwMode="auto">
                  <a:xfrm rot="5575797" flipV="1">
                    <a:off x="3270" y="1608"/>
                    <a:ext cx="125" cy="92"/>
                  </a:xfrm>
                  <a:prstGeom prst="line">
                    <a:avLst/>
                  </a:prstGeom>
                  <a:noFill/>
                  <a:ln w="38100">
                    <a:solidFill>
                      <a:schemeClr val="tx1"/>
                    </a:solidFill>
                    <a:round/>
                    <a:headEnd/>
                    <a:tailEnd/>
                  </a:ln>
                  <a:effectLst/>
                </p:spPr>
                <p:txBody>
                  <a:bodyPr/>
                  <a:lstStyle/>
                  <a:p>
                    <a:endParaRPr lang="en-US"/>
                  </a:p>
                </p:txBody>
              </p:sp>
              <p:sp>
                <p:nvSpPr>
                  <p:cNvPr id="685309" name="Line 253"/>
                  <p:cNvSpPr>
                    <a:spLocks noChangeShapeType="1"/>
                  </p:cNvSpPr>
                  <p:nvPr/>
                </p:nvSpPr>
                <p:spPr bwMode="auto">
                  <a:xfrm rot="-5575797">
                    <a:off x="3269" y="1477"/>
                    <a:ext cx="126" cy="92"/>
                  </a:xfrm>
                  <a:prstGeom prst="line">
                    <a:avLst/>
                  </a:prstGeom>
                  <a:noFill/>
                  <a:ln w="38100">
                    <a:solidFill>
                      <a:schemeClr val="tx1"/>
                    </a:solidFill>
                    <a:round/>
                    <a:headEnd/>
                    <a:tailEnd/>
                  </a:ln>
                  <a:effectLst/>
                </p:spPr>
                <p:txBody>
                  <a:bodyPr/>
                  <a:lstStyle/>
                  <a:p>
                    <a:endParaRPr lang="en-US"/>
                  </a:p>
                </p:txBody>
              </p:sp>
            </p:grpSp>
          </p:grpSp>
        </p:grpSp>
        <p:grpSp>
          <p:nvGrpSpPr>
            <p:cNvPr id="685310" name="Group 254"/>
            <p:cNvGrpSpPr>
              <a:grpSpLocks/>
            </p:cNvGrpSpPr>
            <p:nvPr/>
          </p:nvGrpSpPr>
          <p:grpSpPr bwMode="auto">
            <a:xfrm>
              <a:off x="392" y="1344"/>
              <a:ext cx="760" cy="1472"/>
              <a:chOff x="392" y="1344"/>
              <a:chExt cx="760" cy="1472"/>
            </a:xfrm>
          </p:grpSpPr>
          <p:sp>
            <p:nvSpPr>
              <p:cNvPr id="685311" name="Rectangle 255"/>
              <p:cNvSpPr>
                <a:spLocks noChangeArrowheads="1"/>
              </p:cNvSpPr>
              <p:nvPr/>
            </p:nvSpPr>
            <p:spPr bwMode="auto">
              <a:xfrm>
                <a:off x="392" y="2284"/>
                <a:ext cx="760" cy="532"/>
              </a:xfrm>
              <a:prstGeom prst="rect">
                <a:avLst/>
              </a:prstGeom>
              <a:noFill/>
              <a:ln w="9525">
                <a:noFill/>
                <a:miter lim="800000"/>
                <a:headEnd/>
                <a:tailEnd/>
              </a:ln>
              <a:effectLst/>
            </p:spPr>
            <p:txBody>
              <a:bodyPr>
                <a:spAutoFit/>
              </a:bodyPr>
              <a:lstStyle/>
              <a:p>
                <a:pPr algn="r"/>
                <a:r>
                  <a:rPr lang="en-US" sz="2200">
                    <a:solidFill>
                      <a:srgbClr val="003300"/>
                    </a:solidFill>
                  </a:rPr>
                  <a:t>Original</a:t>
                </a:r>
              </a:p>
              <a:p>
                <a:pPr algn="r"/>
                <a:r>
                  <a:rPr lang="en-US" sz="2200">
                    <a:solidFill>
                      <a:srgbClr val="003300"/>
                    </a:solidFill>
                  </a:rPr>
                  <a:t>external</a:t>
                </a:r>
              </a:p>
              <a:p>
                <a:pPr algn="r"/>
                <a:r>
                  <a:rPr lang="en-US" sz="2200">
                    <a:solidFill>
                      <a:srgbClr val="003300"/>
                    </a:solidFill>
                  </a:rPr>
                  <a:t>form</a:t>
                </a:r>
              </a:p>
            </p:txBody>
          </p:sp>
          <p:sp>
            <p:nvSpPr>
              <p:cNvPr id="685312" name="Rectangle 256"/>
              <p:cNvSpPr>
                <a:spLocks noChangeArrowheads="1"/>
              </p:cNvSpPr>
              <p:nvPr/>
            </p:nvSpPr>
            <p:spPr bwMode="auto">
              <a:xfrm>
                <a:off x="440" y="1344"/>
                <a:ext cx="693" cy="532"/>
              </a:xfrm>
              <a:prstGeom prst="rect">
                <a:avLst/>
              </a:prstGeom>
              <a:noFill/>
              <a:ln w="9525">
                <a:noFill/>
                <a:miter lim="800000"/>
                <a:headEnd/>
                <a:tailEnd/>
              </a:ln>
              <a:effectLst/>
            </p:spPr>
            <p:txBody>
              <a:bodyPr>
                <a:spAutoFit/>
              </a:bodyPr>
              <a:lstStyle/>
              <a:p>
                <a:pPr algn="r"/>
                <a:r>
                  <a:rPr lang="en-US" sz="2200">
                    <a:solidFill>
                      <a:srgbClr val="660066"/>
                    </a:solidFill>
                  </a:rPr>
                  <a:t>Original</a:t>
                </a:r>
              </a:p>
              <a:p>
                <a:pPr algn="r"/>
                <a:r>
                  <a:rPr lang="en-US" sz="2200">
                    <a:solidFill>
                      <a:srgbClr val="660066"/>
                    </a:solidFill>
                  </a:rPr>
                  <a:t>internal</a:t>
                </a:r>
              </a:p>
              <a:p>
                <a:pPr algn="r"/>
                <a:r>
                  <a:rPr lang="en-US" sz="2200">
                    <a:solidFill>
                      <a:srgbClr val="660066"/>
                    </a:solidFill>
                  </a:rPr>
                  <a:t>nature</a:t>
                </a:r>
              </a:p>
            </p:txBody>
          </p:sp>
        </p:grpSp>
      </p:grpSp>
      <p:grpSp>
        <p:nvGrpSpPr>
          <p:cNvPr id="685353" name="Group 297"/>
          <p:cNvGrpSpPr>
            <a:grpSpLocks/>
          </p:cNvGrpSpPr>
          <p:nvPr/>
        </p:nvGrpSpPr>
        <p:grpSpPr bwMode="auto">
          <a:xfrm>
            <a:off x="5943600" y="1501775"/>
            <a:ext cx="2971800" cy="3505200"/>
            <a:chOff x="3744" y="960"/>
            <a:chExt cx="1872" cy="2208"/>
          </a:xfrm>
        </p:grpSpPr>
        <p:sp>
          <p:nvSpPr>
            <p:cNvPr id="685354" name="AutoShape 298"/>
            <p:cNvSpPr>
              <a:spLocks noChangeArrowheads="1"/>
            </p:cNvSpPr>
            <p:nvPr/>
          </p:nvSpPr>
          <p:spPr bwMode="auto">
            <a:xfrm>
              <a:off x="3761" y="960"/>
              <a:ext cx="1811" cy="2208"/>
            </a:xfrm>
            <a:prstGeom prst="roundRect">
              <a:avLst>
                <a:gd name="adj" fmla="val 16667"/>
              </a:avLst>
            </a:prstGeom>
            <a:gradFill rotWithShape="0">
              <a:gsLst>
                <a:gs pos="0">
                  <a:srgbClr val="FFCC00"/>
                </a:gs>
                <a:gs pos="50000">
                  <a:schemeClr val="bg1"/>
                </a:gs>
                <a:gs pos="100000">
                  <a:srgbClr val="FFCC00"/>
                </a:gs>
              </a:gsLst>
              <a:lin ang="2700000" scaled="1"/>
            </a:gradFill>
            <a:ln w="28575">
              <a:solidFill>
                <a:srgbClr val="FFCC00"/>
              </a:solidFill>
              <a:round/>
              <a:headEnd/>
              <a:tailEnd/>
            </a:ln>
            <a:effectLst/>
          </p:spPr>
          <p:txBody>
            <a:bodyPr wrap="none" anchor="ctr"/>
            <a:lstStyle/>
            <a:p>
              <a:endParaRPr lang="en-US"/>
            </a:p>
          </p:txBody>
        </p:sp>
        <p:sp>
          <p:nvSpPr>
            <p:cNvPr id="685355" name="Text Box 299"/>
            <p:cNvSpPr txBox="1">
              <a:spLocks noChangeArrowheads="1"/>
            </p:cNvSpPr>
            <p:nvPr/>
          </p:nvSpPr>
          <p:spPr bwMode="auto">
            <a:xfrm>
              <a:off x="4865" y="1280"/>
              <a:ext cx="751" cy="434"/>
            </a:xfrm>
            <a:prstGeom prst="rect">
              <a:avLst/>
            </a:prstGeom>
            <a:noFill/>
            <a:ln w="9525">
              <a:noFill/>
              <a:miter lim="800000"/>
              <a:headEnd/>
              <a:tailEnd/>
            </a:ln>
            <a:effectLst/>
          </p:spPr>
          <p:txBody>
            <a:bodyPr>
              <a:spAutoFit/>
            </a:bodyPr>
            <a:lstStyle/>
            <a:p>
              <a:r>
                <a:rPr lang="en-US" sz="2600"/>
                <a:t>Human</a:t>
              </a:r>
            </a:p>
            <a:p>
              <a:r>
                <a:rPr lang="en-US" sz="2600"/>
                <a:t>beings</a:t>
              </a:r>
            </a:p>
          </p:txBody>
        </p:sp>
        <p:sp>
          <p:nvSpPr>
            <p:cNvPr id="685356" name="Text Box 300"/>
            <p:cNvSpPr txBox="1">
              <a:spLocks noChangeArrowheads="1"/>
            </p:cNvSpPr>
            <p:nvPr/>
          </p:nvSpPr>
          <p:spPr bwMode="auto">
            <a:xfrm>
              <a:off x="4865" y="2415"/>
              <a:ext cx="663" cy="434"/>
            </a:xfrm>
            <a:prstGeom prst="rect">
              <a:avLst/>
            </a:prstGeom>
            <a:noFill/>
            <a:ln w="9525">
              <a:noFill/>
              <a:miter lim="800000"/>
              <a:headEnd/>
              <a:tailEnd/>
            </a:ln>
            <a:effectLst/>
          </p:spPr>
          <p:txBody>
            <a:bodyPr>
              <a:spAutoFit/>
            </a:bodyPr>
            <a:lstStyle/>
            <a:p>
              <a:r>
                <a:rPr lang="en-US" sz="2600">
                  <a:solidFill>
                    <a:srgbClr val="003300"/>
                  </a:solidFill>
                </a:rPr>
                <a:t>All</a:t>
              </a:r>
            </a:p>
            <a:p>
              <a:r>
                <a:rPr lang="en-US" sz="2600">
                  <a:solidFill>
                    <a:srgbClr val="003300"/>
                  </a:solidFill>
                </a:rPr>
                <a:t>things</a:t>
              </a:r>
            </a:p>
          </p:txBody>
        </p:sp>
        <p:grpSp>
          <p:nvGrpSpPr>
            <p:cNvPr id="685357" name="Group 301"/>
            <p:cNvGrpSpPr>
              <a:grpSpLocks/>
            </p:cNvGrpSpPr>
            <p:nvPr/>
          </p:nvGrpSpPr>
          <p:grpSpPr bwMode="auto">
            <a:xfrm>
              <a:off x="3792" y="1004"/>
              <a:ext cx="1073" cy="1032"/>
              <a:chOff x="3792" y="1004"/>
              <a:chExt cx="1073" cy="1032"/>
            </a:xfrm>
          </p:grpSpPr>
          <p:grpSp>
            <p:nvGrpSpPr>
              <p:cNvPr id="685358" name="Group 302"/>
              <p:cNvGrpSpPr>
                <a:grpSpLocks/>
              </p:cNvGrpSpPr>
              <p:nvPr/>
            </p:nvGrpSpPr>
            <p:grpSpPr bwMode="auto">
              <a:xfrm>
                <a:off x="3805" y="1004"/>
                <a:ext cx="1060" cy="1032"/>
                <a:chOff x="3805" y="1004"/>
                <a:chExt cx="1060" cy="1032"/>
              </a:xfrm>
            </p:grpSpPr>
            <p:sp>
              <p:nvSpPr>
                <p:cNvPr id="685359" name="Freeform 303"/>
                <p:cNvSpPr>
                  <a:spLocks/>
                </p:cNvSpPr>
                <p:nvPr/>
              </p:nvSpPr>
              <p:spPr bwMode="auto">
                <a:xfrm rot="5437268" flipH="1" flipV="1">
                  <a:off x="3958" y="851"/>
                  <a:ext cx="754" cy="1060"/>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50000">
                      <a:srgbClr val="FF9999"/>
                    </a:gs>
                    <a:gs pos="100000">
                      <a:srgbClr val="FFCCFF"/>
                    </a:gs>
                  </a:gsLst>
                  <a:lin ang="18900000" scaled="1"/>
                </a:gradFill>
                <a:ln w="9525" cap="flat" cmpd="sng">
                  <a:solidFill>
                    <a:srgbClr val="FFCCCC"/>
                  </a:solidFill>
                  <a:prstDash val="solid"/>
                  <a:round/>
                  <a:headEnd type="none" w="med" len="med"/>
                  <a:tailEnd type="none" w="med" len="med"/>
                </a:ln>
                <a:effectLst/>
              </p:spPr>
              <p:txBody>
                <a:bodyPr/>
                <a:lstStyle/>
                <a:p>
                  <a:endParaRPr lang="en-US"/>
                </a:p>
              </p:txBody>
            </p:sp>
            <p:sp>
              <p:nvSpPr>
                <p:cNvPr id="685360" name="Freeform 304"/>
                <p:cNvSpPr>
                  <a:spLocks/>
                </p:cNvSpPr>
                <p:nvPr/>
              </p:nvSpPr>
              <p:spPr bwMode="auto">
                <a:xfrm rot="5435238" flipH="1" flipV="1">
                  <a:off x="3987" y="1159"/>
                  <a:ext cx="695" cy="106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33CC33"/>
                    </a:gs>
                    <a:gs pos="100000">
                      <a:srgbClr val="D9FFB3"/>
                    </a:gs>
                  </a:gsLst>
                  <a:lin ang="0" scaled="1"/>
                </a:gradFill>
                <a:ln w="3175" cap="flat" cmpd="sng">
                  <a:solidFill>
                    <a:srgbClr val="99FF33"/>
                  </a:solidFill>
                  <a:prstDash val="solid"/>
                  <a:round/>
                  <a:headEnd type="none" w="med" len="med"/>
                  <a:tailEnd type="none" w="med" len="med"/>
                </a:ln>
                <a:effectLst/>
              </p:spPr>
              <p:txBody>
                <a:bodyPr/>
                <a:lstStyle/>
                <a:p>
                  <a:endParaRPr lang="en-US"/>
                </a:p>
              </p:txBody>
            </p:sp>
          </p:grpSp>
          <p:grpSp>
            <p:nvGrpSpPr>
              <p:cNvPr id="685361" name="Group 305"/>
              <p:cNvGrpSpPr>
                <a:grpSpLocks/>
              </p:cNvGrpSpPr>
              <p:nvPr/>
            </p:nvGrpSpPr>
            <p:grpSpPr bwMode="auto">
              <a:xfrm>
                <a:off x="3871" y="1101"/>
                <a:ext cx="833" cy="365"/>
                <a:chOff x="3871" y="1101"/>
                <a:chExt cx="833" cy="365"/>
              </a:xfrm>
            </p:grpSpPr>
            <p:sp>
              <p:nvSpPr>
                <p:cNvPr id="685362" name="Rectangle 306"/>
                <p:cNvSpPr>
                  <a:spLocks noChangeArrowheads="1"/>
                </p:cNvSpPr>
                <p:nvPr/>
              </p:nvSpPr>
              <p:spPr bwMode="auto">
                <a:xfrm>
                  <a:off x="3871" y="1136"/>
                  <a:ext cx="614" cy="290"/>
                </a:xfrm>
                <a:prstGeom prst="rect">
                  <a:avLst/>
                </a:prstGeom>
                <a:noFill/>
                <a:ln w="9525">
                  <a:noFill/>
                  <a:miter lim="800000"/>
                  <a:headEnd/>
                  <a:tailEnd/>
                </a:ln>
                <a:effectLst/>
              </p:spPr>
              <p:txBody>
                <a:bodyPr>
                  <a:spAutoFit/>
                </a:bodyPr>
                <a:lstStyle/>
                <a:p>
                  <a:pPr algn="r"/>
                  <a:r>
                    <a:rPr lang="en-US" sz="1600">
                      <a:solidFill>
                        <a:srgbClr val="660066"/>
                      </a:solidFill>
                    </a:rPr>
                    <a:t>Internal</a:t>
                  </a:r>
                </a:p>
                <a:p>
                  <a:pPr algn="r"/>
                  <a:r>
                    <a:rPr lang="en-US" sz="1600">
                      <a:solidFill>
                        <a:srgbClr val="660066"/>
                      </a:solidFill>
                    </a:rPr>
                    <a:t>nature</a:t>
                  </a:r>
                </a:p>
              </p:txBody>
            </p:sp>
            <p:grpSp>
              <p:nvGrpSpPr>
                <p:cNvPr id="685363" name="Group 307"/>
                <p:cNvGrpSpPr>
                  <a:grpSpLocks/>
                </p:cNvGrpSpPr>
                <p:nvPr/>
              </p:nvGrpSpPr>
              <p:grpSpPr bwMode="auto">
                <a:xfrm>
                  <a:off x="4453" y="1178"/>
                  <a:ext cx="59" cy="163"/>
                  <a:chOff x="4459" y="1178"/>
                  <a:chExt cx="59" cy="163"/>
                </a:xfrm>
              </p:grpSpPr>
              <p:sp>
                <p:nvSpPr>
                  <p:cNvPr id="685364" name="Line 308"/>
                  <p:cNvSpPr>
                    <a:spLocks noChangeShapeType="1"/>
                  </p:cNvSpPr>
                  <p:nvPr/>
                </p:nvSpPr>
                <p:spPr bwMode="auto">
                  <a:xfrm rot="5575797" flipV="1">
                    <a:off x="4449" y="1272"/>
                    <a:ext cx="80" cy="58"/>
                  </a:xfrm>
                  <a:prstGeom prst="line">
                    <a:avLst/>
                  </a:prstGeom>
                  <a:noFill/>
                  <a:ln w="38100">
                    <a:solidFill>
                      <a:schemeClr val="tx1"/>
                    </a:solidFill>
                    <a:round/>
                    <a:headEnd/>
                    <a:tailEnd/>
                  </a:ln>
                  <a:effectLst/>
                </p:spPr>
                <p:txBody>
                  <a:bodyPr/>
                  <a:lstStyle/>
                  <a:p>
                    <a:endParaRPr lang="en-US"/>
                  </a:p>
                </p:txBody>
              </p:sp>
              <p:sp>
                <p:nvSpPr>
                  <p:cNvPr id="685365" name="Line 309"/>
                  <p:cNvSpPr>
                    <a:spLocks noChangeShapeType="1"/>
                  </p:cNvSpPr>
                  <p:nvPr/>
                </p:nvSpPr>
                <p:spPr bwMode="auto">
                  <a:xfrm rot="-5575797">
                    <a:off x="4449" y="1188"/>
                    <a:ext cx="80" cy="59"/>
                  </a:xfrm>
                  <a:prstGeom prst="line">
                    <a:avLst/>
                  </a:prstGeom>
                  <a:noFill/>
                  <a:ln w="38100">
                    <a:solidFill>
                      <a:schemeClr val="tx1"/>
                    </a:solidFill>
                    <a:round/>
                    <a:headEnd/>
                    <a:tailEnd/>
                  </a:ln>
                  <a:effectLst/>
                </p:spPr>
                <p:txBody>
                  <a:bodyPr/>
                  <a:lstStyle/>
                  <a:p>
                    <a:endParaRPr lang="en-US"/>
                  </a:p>
                </p:txBody>
              </p:sp>
            </p:grpSp>
            <p:sp>
              <p:nvSpPr>
                <p:cNvPr id="685366" name="Text Box 310"/>
                <p:cNvSpPr txBox="1">
                  <a:spLocks noChangeArrowheads="1"/>
                </p:cNvSpPr>
                <p:nvPr/>
              </p:nvSpPr>
              <p:spPr bwMode="auto">
                <a:xfrm>
                  <a:off x="4504" y="1101"/>
                  <a:ext cx="200" cy="260"/>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685367" name="Text Box 311"/>
                <p:cNvSpPr txBox="1">
                  <a:spLocks noChangeArrowheads="1"/>
                </p:cNvSpPr>
                <p:nvPr/>
              </p:nvSpPr>
              <p:spPr bwMode="auto">
                <a:xfrm>
                  <a:off x="4531" y="1205"/>
                  <a:ext cx="173" cy="261"/>
                </a:xfrm>
                <a:prstGeom prst="rect">
                  <a:avLst/>
                </a:prstGeom>
                <a:noFill/>
                <a:ln w="9525">
                  <a:noFill/>
                  <a:miter lim="800000"/>
                  <a:headEnd/>
                  <a:tailEnd/>
                </a:ln>
                <a:effectLst/>
              </p:spPr>
              <p:txBody>
                <a:bodyPr>
                  <a:spAutoFit/>
                </a:bodyPr>
                <a:lstStyle/>
                <a:p>
                  <a:r>
                    <a:rPr lang="en-US" sz="2800"/>
                    <a:t>-</a:t>
                  </a:r>
                </a:p>
              </p:txBody>
            </p:sp>
          </p:grpSp>
          <p:grpSp>
            <p:nvGrpSpPr>
              <p:cNvPr id="685368" name="Group 312"/>
              <p:cNvGrpSpPr>
                <a:grpSpLocks/>
              </p:cNvGrpSpPr>
              <p:nvPr/>
            </p:nvGrpSpPr>
            <p:grpSpPr bwMode="auto">
              <a:xfrm>
                <a:off x="3792" y="1630"/>
                <a:ext cx="912" cy="386"/>
                <a:chOff x="3792" y="1630"/>
                <a:chExt cx="912" cy="386"/>
              </a:xfrm>
            </p:grpSpPr>
            <p:sp>
              <p:nvSpPr>
                <p:cNvPr id="685369" name="Rectangle 313"/>
                <p:cNvSpPr>
                  <a:spLocks noChangeArrowheads="1"/>
                </p:cNvSpPr>
                <p:nvPr/>
              </p:nvSpPr>
              <p:spPr bwMode="auto">
                <a:xfrm>
                  <a:off x="3792" y="1686"/>
                  <a:ext cx="667" cy="304"/>
                </a:xfrm>
                <a:prstGeom prst="rect">
                  <a:avLst/>
                </a:prstGeom>
                <a:noFill/>
                <a:ln w="9525">
                  <a:noFill/>
                  <a:miter lim="800000"/>
                  <a:headEnd/>
                  <a:tailEnd/>
                </a:ln>
                <a:effectLst/>
              </p:spPr>
              <p:txBody>
                <a:bodyPr>
                  <a:spAutoFit/>
                </a:bodyPr>
                <a:lstStyle/>
                <a:p>
                  <a:pPr algn="r"/>
                  <a:r>
                    <a:rPr lang="en-US" sz="1600">
                      <a:solidFill>
                        <a:srgbClr val="003300"/>
                      </a:solidFill>
                    </a:rPr>
                    <a:t>External</a:t>
                  </a:r>
                </a:p>
                <a:p>
                  <a:pPr algn="r"/>
                  <a:r>
                    <a:rPr lang="en-US" sz="1800">
                      <a:solidFill>
                        <a:srgbClr val="003300"/>
                      </a:solidFill>
                    </a:rPr>
                    <a:t>form</a:t>
                  </a:r>
                </a:p>
              </p:txBody>
            </p:sp>
            <p:grpSp>
              <p:nvGrpSpPr>
                <p:cNvPr id="685370" name="Group 314"/>
                <p:cNvGrpSpPr>
                  <a:grpSpLocks/>
                </p:cNvGrpSpPr>
                <p:nvPr/>
              </p:nvGrpSpPr>
              <p:grpSpPr bwMode="auto">
                <a:xfrm>
                  <a:off x="4453" y="1731"/>
                  <a:ext cx="58" cy="151"/>
                  <a:chOff x="4460" y="1731"/>
                  <a:chExt cx="58" cy="151"/>
                </a:xfrm>
              </p:grpSpPr>
              <p:sp>
                <p:nvSpPr>
                  <p:cNvPr id="685371" name="Line 315"/>
                  <p:cNvSpPr>
                    <a:spLocks noChangeShapeType="1"/>
                  </p:cNvSpPr>
                  <p:nvPr/>
                </p:nvSpPr>
                <p:spPr bwMode="auto">
                  <a:xfrm rot="5575797" flipV="1">
                    <a:off x="4447" y="1811"/>
                    <a:ext cx="84" cy="58"/>
                  </a:xfrm>
                  <a:prstGeom prst="line">
                    <a:avLst/>
                  </a:prstGeom>
                  <a:noFill/>
                  <a:ln w="38100">
                    <a:solidFill>
                      <a:schemeClr val="tx1"/>
                    </a:solidFill>
                    <a:round/>
                    <a:headEnd/>
                    <a:tailEnd/>
                  </a:ln>
                  <a:effectLst/>
                </p:spPr>
                <p:txBody>
                  <a:bodyPr/>
                  <a:lstStyle/>
                  <a:p>
                    <a:endParaRPr lang="en-US"/>
                  </a:p>
                </p:txBody>
              </p:sp>
              <p:sp>
                <p:nvSpPr>
                  <p:cNvPr id="685372" name="Line 316"/>
                  <p:cNvSpPr>
                    <a:spLocks noChangeShapeType="1"/>
                  </p:cNvSpPr>
                  <p:nvPr/>
                </p:nvSpPr>
                <p:spPr bwMode="auto">
                  <a:xfrm rot="-5575797">
                    <a:off x="4446" y="1745"/>
                    <a:ext cx="85" cy="58"/>
                  </a:xfrm>
                  <a:prstGeom prst="line">
                    <a:avLst/>
                  </a:prstGeom>
                  <a:noFill/>
                  <a:ln w="38100">
                    <a:solidFill>
                      <a:schemeClr val="tx1"/>
                    </a:solidFill>
                    <a:round/>
                    <a:headEnd/>
                    <a:tailEnd/>
                  </a:ln>
                  <a:effectLst/>
                </p:spPr>
                <p:txBody>
                  <a:bodyPr/>
                  <a:lstStyle/>
                  <a:p>
                    <a:endParaRPr lang="en-US"/>
                  </a:p>
                </p:txBody>
              </p:sp>
            </p:grpSp>
            <p:sp>
              <p:nvSpPr>
                <p:cNvPr id="685373" name="Text Box 317"/>
                <p:cNvSpPr txBox="1">
                  <a:spLocks noChangeArrowheads="1"/>
                </p:cNvSpPr>
                <p:nvPr/>
              </p:nvSpPr>
              <p:spPr bwMode="auto">
                <a:xfrm>
                  <a:off x="4504" y="1630"/>
                  <a:ext cx="200" cy="261"/>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685374" name="Text Box 318"/>
                <p:cNvSpPr txBox="1">
                  <a:spLocks noChangeArrowheads="1"/>
                </p:cNvSpPr>
                <p:nvPr/>
              </p:nvSpPr>
              <p:spPr bwMode="auto">
                <a:xfrm>
                  <a:off x="4531" y="1755"/>
                  <a:ext cx="173" cy="261"/>
                </a:xfrm>
                <a:prstGeom prst="rect">
                  <a:avLst/>
                </a:prstGeom>
                <a:noFill/>
                <a:ln w="9525">
                  <a:noFill/>
                  <a:miter lim="800000"/>
                  <a:headEnd/>
                  <a:tailEnd/>
                </a:ln>
                <a:effectLst/>
              </p:spPr>
              <p:txBody>
                <a:bodyPr>
                  <a:spAutoFit/>
                </a:bodyPr>
                <a:lstStyle/>
                <a:p>
                  <a:r>
                    <a:rPr lang="en-US" sz="2800"/>
                    <a:t>-</a:t>
                  </a:r>
                </a:p>
              </p:txBody>
            </p:sp>
          </p:grpSp>
        </p:grpSp>
        <p:grpSp>
          <p:nvGrpSpPr>
            <p:cNvPr id="685375" name="Group 319"/>
            <p:cNvGrpSpPr>
              <a:grpSpLocks/>
            </p:cNvGrpSpPr>
            <p:nvPr/>
          </p:nvGrpSpPr>
          <p:grpSpPr bwMode="auto">
            <a:xfrm>
              <a:off x="3744" y="2078"/>
              <a:ext cx="1121" cy="1033"/>
              <a:chOff x="3744" y="2078"/>
              <a:chExt cx="1121" cy="1033"/>
            </a:xfrm>
          </p:grpSpPr>
          <p:grpSp>
            <p:nvGrpSpPr>
              <p:cNvPr id="685376" name="Group 320"/>
              <p:cNvGrpSpPr>
                <a:grpSpLocks/>
              </p:cNvGrpSpPr>
              <p:nvPr/>
            </p:nvGrpSpPr>
            <p:grpSpPr bwMode="auto">
              <a:xfrm>
                <a:off x="3805" y="2078"/>
                <a:ext cx="1060" cy="1033"/>
                <a:chOff x="3805" y="2078"/>
                <a:chExt cx="1060" cy="1033"/>
              </a:xfrm>
            </p:grpSpPr>
            <p:sp>
              <p:nvSpPr>
                <p:cNvPr id="685377" name="Freeform 321"/>
                <p:cNvSpPr>
                  <a:spLocks/>
                </p:cNvSpPr>
                <p:nvPr/>
              </p:nvSpPr>
              <p:spPr bwMode="auto">
                <a:xfrm rot="5437268" flipH="1" flipV="1">
                  <a:off x="3957" y="1926"/>
                  <a:ext cx="755" cy="1060"/>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50000">
                      <a:srgbClr val="FF9999"/>
                    </a:gs>
                    <a:gs pos="100000">
                      <a:srgbClr val="FFCCFF"/>
                    </a:gs>
                  </a:gsLst>
                  <a:lin ang="18900000" scaled="1"/>
                </a:gradFill>
                <a:ln w="9525" cap="flat" cmpd="sng">
                  <a:solidFill>
                    <a:srgbClr val="FFCCCC"/>
                  </a:solidFill>
                  <a:prstDash val="solid"/>
                  <a:round/>
                  <a:headEnd type="none" w="med" len="med"/>
                  <a:tailEnd type="none" w="med" len="med"/>
                </a:ln>
                <a:effectLst/>
              </p:spPr>
              <p:txBody>
                <a:bodyPr/>
                <a:lstStyle/>
                <a:p>
                  <a:endParaRPr lang="en-US"/>
                </a:p>
              </p:txBody>
            </p:sp>
            <p:sp>
              <p:nvSpPr>
                <p:cNvPr id="685378" name="Freeform 322"/>
                <p:cNvSpPr>
                  <a:spLocks/>
                </p:cNvSpPr>
                <p:nvPr/>
              </p:nvSpPr>
              <p:spPr bwMode="auto">
                <a:xfrm rot="5435238" flipH="1" flipV="1">
                  <a:off x="3987" y="2233"/>
                  <a:ext cx="696" cy="106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33CC33"/>
                    </a:gs>
                    <a:gs pos="100000">
                      <a:srgbClr val="D9FFB3"/>
                    </a:gs>
                  </a:gsLst>
                  <a:lin ang="0" scaled="1"/>
                </a:gradFill>
                <a:ln w="3175" cap="flat" cmpd="sng">
                  <a:solidFill>
                    <a:srgbClr val="99FF33"/>
                  </a:solidFill>
                  <a:prstDash val="solid"/>
                  <a:round/>
                  <a:headEnd type="none" w="med" len="med"/>
                  <a:tailEnd type="none" w="med" len="med"/>
                </a:ln>
                <a:effectLst/>
              </p:spPr>
              <p:txBody>
                <a:bodyPr/>
                <a:lstStyle/>
                <a:p>
                  <a:endParaRPr lang="en-US"/>
                </a:p>
              </p:txBody>
            </p:sp>
          </p:grpSp>
          <p:grpSp>
            <p:nvGrpSpPr>
              <p:cNvPr id="685379" name="Group 323"/>
              <p:cNvGrpSpPr>
                <a:grpSpLocks/>
              </p:cNvGrpSpPr>
              <p:nvPr/>
            </p:nvGrpSpPr>
            <p:grpSpPr bwMode="auto">
              <a:xfrm>
                <a:off x="3744" y="2717"/>
                <a:ext cx="960" cy="374"/>
                <a:chOff x="3744" y="2717"/>
                <a:chExt cx="960" cy="374"/>
              </a:xfrm>
            </p:grpSpPr>
            <p:sp>
              <p:nvSpPr>
                <p:cNvPr id="685380" name="Rectangle 324"/>
                <p:cNvSpPr>
                  <a:spLocks noChangeArrowheads="1"/>
                </p:cNvSpPr>
                <p:nvPr/>
              </p:nvSpPr>
              <p:spPr bwMode="auto">
                <a:xfrm>
                  <a:off x="3744" y="2768"/>
                  <a:ext cx="715" cy="290"/>
                </a:xfrm>
                <a:prstGeom prst="rect">
                  <a:avLst/>
                </a:prstGeom>
                <a:noFill/>
                <a:ln w="9525">
                  <a:noFill/>
                  <a:miter lim="800000"/>
                  <a:headEnd/>
                  <a:tailEnd/>
                </a:ln>
                <a:effectLst/>
              </p:spPr>
              <p:txBody>
                <a:bodyPr>
                  <a:spAutoFit/>
                </a:bodyPr>
                <a:lstStyle/>
                <a:p>
                  <a:pPr algn="r"/>
                  <a:r>
                    <a:rPr lang="en-US" sz="1600">
                      <a:solidFill>
                        <a:srgbClr val="003300"/>
                      </a:solidFill>
                    </a:rPr>
                    <a:t>External</a:t>
                  </a:r>
                </a:p>
                <a:p>
                  <a:pPr algn="r"/>
                  <a:r>
                    <a:rPr lang="en-US" sz="1600">
                      <a:solidFill>
                        <a:srgbClr val="003300"/>
                      </a:solidFill>
                    </a:rPr>
                    <a:t>form</a:t>
                  </a:r>
                </a:p>
              </p:txBody>
            </p:sp>
            <p:grpSp>
              <p:nvGrpSpPr>
                <p:cNvPr id="685381" name="Group 325"/>
                <p:cNvGrpSpPr>
                  <a:grpSpLocks/>
                </p:cNvGrpSpPr>
                <p:nvPr/>
              </p:nvGrpSpPr>
              <p:grpSpPr bwMode="auto">
                <a:xfrm>
                  <a:off x="4438" y="2805"/>
                  <a:ext cx="58" cy="151"/>
                  <a:chOff x="4424" y="2805"/>
                  <a:chExt cx="58" cy="151"/>
                </a:xfrm>
              </p:grpSpPr>
              <p:sp>
                <p:nvSpPr>
                  <p:cNvPr id="685382" name="Line 326"/>
                  <p:cNvSpPr>
                    <a:spLocks noChangeShapeType="1"/>
                  </p:cNvSpPr>
                  <p:nvPr/>
                </p:nvSpPr>
                <p:spPr bwMode="auto">
                  <a:xfrm rot="5575797" flipV="1">
                    <a:off x="4411" y="2885"/>
                    <a:ext cx="84" cy="58"/>
                  </a:xfrm>
                  <a:prstGeom prst="line">
                    <a:avLst/>
                  </a:prstGeom>
                  <a:noFill/>
                  <a:ln w="38100">
                    <a:solidFill>
                      <a:schemeClr val="tx1"/>
                    </a:solidFill>
                    <a:round/>
                    <a:headEnd/>
                    <a:tailEnd/>
                  </a:ln>
                  <a:effectLst/>
                </p:spPr>
                <p:txBody>
                  <a:bodyPr/>
                  <a:lstStyle/>
                  <a:p>
                    <a:endParaRPr lang="en-US"/>
                  </a:p>
                </p:txBody>
              </p:sp>
              <p:sp>
                <p:nvSpPr>
                  <p:cNvPr id="685383" name="Line 327"/>
                  <p:cNvSpPr>
                    <a:spLocks noChangeShapeType="1"/>
                  </p:cNvSpPr>
                  <p:nvPr/>
                </p:nvSpPr>
                <p:spPr bwMode="auto">
                  <a:xfrm rot="-5575797">
                    <a:off x="4410" y="2819"/>
                    <a:ext cx="85" cy="58"/>
                  </a:xfrm>
                  <a:prstGeom prst="line">
                    <a:avLst/>
                  </a:prstGeom>
                  <a:noFill/>
                  <a:ln w="38100">
                    <a:solidFill>
                      <a:schemeClr val="tx1"/>
                    </a:solidFill>
                    <a:round/>
                    <a:headEnd/>
                    <a:tailEnd/>
                  </a:ln>
                  <a:effectLst/>
                </p:spPr>
                <p:txBody>
                  <a:bodyPr/>
                  <a:lstStyle/>
                  <a:p>
                    <a:endParaRPr lang="en-US"/>
                  </a:p>
                </p:txBody>
              </p:sp>
            </p:grpSp>
            <p:sp>
              <p:nvSpPr>
                <p:cNvPr id="685384" name="Text Box 328"/>
                <p:cNvSpPr txBox="1">
                  <a:spLocks noChangeArrowheads="1"/>
                </p:cNvSpPr>
                <p:nvPr/>
              </p:nvSpPr>
              <p:spPr bwMode="auto">
                <a:xfrm>
                  <a:off x="4503" y="2717"/>
                  <a:ext cx="201" cy="259"/>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685385" name="Text Box 329"/>
                <p:cNvSpPr txBox="1">
                  <a:spLocks noChangeArrowheads="1"/>
                </p:cNvSpPr>
                <p:nvPr/>
              </p:nvSpPr>
              <p:spPr bwMode="auto">
                <a:xfrm>
                  <a:off x="4531" y="2832"/>
                  <a:ext cx="173" cy="259"/>
                </a:xfrm>
                <a:prstGeom prst="rect">
                  <a:avLst/>
                </a:prstGeom>
                <a:noFill/>
                <a:ln w="9525">
                  <a:noFill/>
                  <a:miter lim="800000"/>
                  <a:headEnd/>
                  <a:tailEnd/>
                </a:ln>
                <a:effectLst/>
              </p:spPr>
              <p:txBody>
                <a:bodyPr>
                  <a:spAutoFit/>
                </a:bodyPr>
                <a:lstStyle/>
                <a:p>
                  <a:r>
                    <a:rPr lang="en-US" sz="2800"/>
                    <a:t>-</a:t>
                  </a:r>
                </a:p>
              </p:txBody>
            </p:sp>
          </p:grpSp>
          <p:grpSp>
            <p:nvGrpSpPr>
              <p:cNvPr id="685386" name="Group 330"/>
              <p:cNvGrpSpPr>
                <a:grpSpLocks/>
              </p:cNvGrpSpPr>
              <p:nvPr/>
            </p:nvGrpSpPr>
            <p:grpSpPr bwMode="auto">
              <a:xfrm>
                <a:off x="3792" y="2160"/>
                <a:ext cx="912" cy="385"/>
                <a:chOff x="3792" y="2160"/>
                <a:chExt cx="912" cy="385"/>
              </a:xfrm>
            </p:grpSpPr>
            <p:sp>
              <p:nvSpPr>
                <p:cNvPr id="685387" name="Rectangle 331"/>
                <p:cNvSpPr>
                  <a:spLocks noChangeArrowheads="1"/>
                </p:cNvSpPr>
                <p:nvPr/>
              </p:nvSpPr>
              <p:spPr bwMode="auto">
                <a:xfrm>
                  <a:off x="3792" y="2208"/>
                  <a:ext cx="658" cy="290"/>
                </a:xfrm>
                <a:prstGeom prst="rect">
                  <a:avLst/>
                </a:prstGeom>
                <a:noFill/>
                <a:ln w="9525">
                  <a:noFill/>
                  <a:miter lim="800000"/>
                  <a:headEnd/>
                  <a:tailEnd/>
                </a:ln>
                <a:effectLst/>
              </p:spPr>
              <p:txBody>
                <a:bodyPr>
                  <a:spAutoFit/>
                </a:bodyPr>
                <a:lstStyle/>
                <a:p>
                  <a:pPr algn="r"/>
                  <a:r>
                    <a:rPr lang="en-US" sz="1600">
                      <a:solidFill>
                        <a:srgbClr val="660066"/>
                      </a:solidFill>
                    </a:rPr>
                    <a:t>Internal</a:t>
                  </a:r>
                </a:p>
                <a:p>
                  <a:pPr algn="r"/>
                  <a:r>
                    <a:rPr lang="en-US" sz="1600">
                      <a:solidFill>
                        <a:srgbClr val="660066"/>
                      </a:solidFill>
                    </a:rPr>
                    <a:t>nature</a:t>
                  </a:r>
                </a:p>
              </p:txBody>
            </p:sp>
            <p:sp>
              <p:nvSpPr>
                <p:cNvPr id="685388" name="Text Box 332"/>
                <p:cNvSpPr txBox="1">
                  <a:spLocks noChangeArrowheads="1"/>
                </p:cNvSpPr>
                <p:nvPr/>
              </p:nvSpPr>
              <p:spPr bwMode="auto">
                <a:xfrm>
                  <a:off x="4501" y="2160"/>
                  <a:ext cx="200" cy="261"/>
                </a:xfrm>
                <a:prstGeom prst="rect">
                  <a:avLst/>
                </a:prstGeom>
                <a:noFill/>
                <a:ln w="9525">
                  <a:noFill/>
                  <a:miter lim="800000"/>
                  <a:headEnd/>
                  <a:tailEnd/>
                </a:ln>
                <a:effectLst/>
              </p:spPr>
              <p:txBody>
                <a:bodyPr>
                  <a:spAutoFit/>
                </a:bodyPr>
                <a:lstStyle/>
                <a:p>
                  <a:r>
                    <a:rPr lang="en-US" sz="2800">
                      <a:solidFill>
                        <a:srgbClr val="6600CC"/>
                      </a:solidFill>
                    </a:rPr>
                    <a:t>+</a:t>
                  </a:r>
                </a:p>
              </p:txBody>
            </p:sp>
            <p:sp>
              <p:nvSpPr>
                <p:cNvPr id="685389" name="Text Box 333"/>
                <p:cNvSpPr txBox="1">
                  <a:spLocks noChangeArrowheads="1"/>
                </p:cNvSpPr>
                <p:nvPr/>
              </p:nvSpPr>
              <p:spPr bwMode="auto">
                <a:xfrm>
                  <a:off x="4531" y="2285"/>
                  <a:ext cx="173" cy="260"/>
                </a:xfrm>
                <a:prstGeom prst="rect">
                  <a:avLst/>
                </a:prstGeom>
                <a:noFill/>
                <a:ln w="9525">
                  <a:noFill/>
                  <a:miter lim="800000"/>
                  <a:headEnd/>
                  <a:tailEnd/>
                </a:ln>
                <a:effectLst/>
              </p:spPr>
              <p:txBody>
                <a:bodyPr>
                  <a:spAutoFit/>
                </a:bodyPr>
                <a:lstStyle/>
                <a:p>
                  <a:r>
                    <a:rPr lang="en-US" sz="2800"/>
                    <a:t>-</a:t>
                  </a:r>
                </a:p>
              </p:txBody>
            </p:sp>
            <p:grpSp>
              <p:nvGrpSpPr>
                <p:cNvPr id="685390" name="Group 334"/>
                <p:cNvGrpSpPr>
                  <a:grpSpLocks/>
                </p:cNvGrpSpPr>
                <p:nvPr/>
              </p:nvGrpSpPr>
              <p:grpSpPr bwMode="auto">
                <a:xfrm>
                  <a:off x="4438" y="2256"/>
                  <a:ext cx="58" cy="151"/>
                  <a:chOff x="4424" y="2805"/>
                  <a:chExt cx="58" cy="151"/>
                </a:xfrm>
              </p:grpSpPr>
              <p:sp>
                <p:nvSpPr>
                  <p:cNvPr id="685391" name="Line 335"/>
                  <p:cNvSpPr>
                    <a:spLocks noChangeShapeType="1"/>
                  </p:cNvSpPr>
                  <p:nvPr/>
                </p:nvSpPr>
                <p:spPr bwMode="auto">
                  <a:xfrm rot="5575797" flipV="1">
                    <a:off x="4411" y="2885"/>
                    <a:ext cx="84" cy="58"/>
                  </a:xfrm>
                  <a:prstGeom prst="line">
                    <a:avLst/>
                  </a:prstGeom>
                  <a:noFill/>
                  <a:ln w="38100">
                    <a:solidFill>
                      <a:schemeClr val="tx1"/>
                    </a:solidFill>
                    <a:round/>
                    <a:headEnd/>
                    <a:tailEnd/>
                  </a:ln>
                  <a:effectLst/>
                </p:spPr>
                <p:txBody>
                  <a:bodyPr/>
                  <a:lstStyle/>
                  <a:p>
                    <a:endParaRPr lang="en-US"/>
                  </a:p>
                </p:txBody>
              </p:sp>
              <p:sp>
                <p:nvSpPr>
                  <p:cNvPr id="685392" name="Line 336"/>
                  <p:cNvSpPr>
                    <a:spLocks noChangeShapeType="1"/>
                  </p:cNvSpPr>
                  <p:nvPr/>
                </p:nvSpPr>
                <p:spPr bwMode="auto">
                  <a:xfrm rot="-5575797">
                    <a:off x="4410" y="2819"/>
                    <a:ext cx="85" cy="58"/>
                  </a:xfrm>
                  <a:prstGeom prst="line">
                    <a:avLst/>
                  </a:prstGeom>
                  <a:noFill/>
                  <a:ln w="38100">
                    <a:solidFill>
                      <a:schemeClr val="tx1"/>
                    </a:solidFill>
                    <a:round/>
                    <a:headEnd/>
                    <a:tailEnd/>
                  </a:ln>
                  <a:effectLst/>
                </p:spPr>
                <p:txBody>
                  <a:bodyPr/>
                  <a:lstStyle/>
                  <a:p>
                    <a:endParaRPr lang="en-US"/>
                  </a:p>
                </p:txBody>
              </p:sp>
            </p:grpSp>
          </p:grpSp>
        </p:gr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85121"/>
                                        </p:tgtEl>
                                        <p:attrNameLst>
                                          <p:attrName>style.visibility</p:attrName>
                                        </p:attrNameLst>
                                      </p:cBhvr>
                                      <p:to>
                                        <p:strVal val="visible"/>
                                      </p:to>
                                    </p:set>
                                    <p:animEffect transition="in" filter="barn(outVertical)">
                                      <p:cBhvr>
                                        <p:cTn id="7" dur="500"/>
                                        <p:tgtEl>
                                          <p:spTgt spid="68512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nodeType="clickEffect">
                                  <p:stCondLst>
                                    <p:cond delay="0"/>
                                  </p:stCondLst>
                                  <p:childTnLst>
                                    <p:set>
                                      <p:cBhvr>
                                        <p:cTn id="11" dur="1" fill="hold">
                                          <p:stCondLst>
                                            <p:cond delay="0"/>
                                          </p:stCondLst>
                                        </p:cTn>
                                        <p:tgtEl>
                                          <p:spTgt spid="685258"/>
                                        </p:tgtEl>
                                        <p:attrNameLst>
                                          <p:attrName>style.visibility</p:attrName>
                                        </p:attrNameLst>
                                      </p:cBhvr>
                                      <p:to>
                                        <p:strVal val="visible"/>
                                      </p:to>
                                    </p:set>
                                    <p:animEffect transition="in" filter="barn(outHorizontal)">
                                      <p:cBhvr>
                                        <p:cTn id="12" dur="1000"/>
                                        <p:tgtEl>
                                          <p:spTgt spid="68525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85065"/>
                                        </p:tgtEl>
                                        <p:attrNameLst>
                                          <p:attrName>style.visibility</p:attrName>
                                        </p:attrNameLst>
                                      </p:cBhvr>
                                      <p:to>
                                        <p:strVal val="visible"/>
                                      </p:to>
                                    </p:set>
                                    <p:animEffect transition="in" filter="fade">
                                      <p:cBhvr>
                                        <p:cTn id="17" dur="1000"/>
                                        <p:tgtEl>
                                          <p:spTgt spid="685065"/>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685060"/>
                                        </p:tgtEl>
                                        <p:attrNameLst>
                                          <p:attrName>style.visibility</p:attrName>
                                        </p:attrNameLst>
                                      </p:cBhvr>
                                      <p:to>
                                        <p:strVal val="visible"/>
                                      </p:to>
                                    </p:set>
                                    <p:animEffect transition="in" filter="wipe(up)">
                                      <p:cBhvr>
                                        <p:cTn id="20" dur="500"/>
                                        <p:tgtEl>
                                          <p:spTgt spid="685060"/>
                                        </p:tgtEl>
                                      </p:cBhvr>
                                    </p:animEffect>
                                  </p:childTnLst>
                                </p:cTn>
                              </p:par>
                              <p:par>
                                <p:cTn id="21" presetID="17" presetClass="entr" presetSubtype="10" fill="hold" grpId="0" nodeType="withEffect">
                                  <p:stCondLst>
                                    <p:cond delay="500"/>
                                  </p:stCondLst>
                                  <p:childTnLst>
                                    <p:set>
                                      <p:cBhvr>
                                        <p:cTn id="22" dur="1" fill="hold">
                                          <p:stCondLst>
                                            <p:cond delay="0"/>
                                          </p:stCondLst>
                                        </p:cTn>
                                        <p:tgtEl>
                                          <p:spTgt spid="685067"/>
                                        </p:tgtEl>
                                        <p:attrNameLst>
                                          <p:attrName>style.visibility</p:attrName>
                                        </p:attrNameLst>
                                      </p:cBhvr>
                                      <p:to>
                                        <p:strVal val="visible"/>
                                      </p:to>
                                    </p:set>
                                    <p:anim calcmode="lin" valueType="num">
                                      <p:cBhvr>
                                        <p:cTn id="23" dur="500" fill="hold"/>
                                        <p:tgtEl>
                                          <p:spTgt spid="685067"/>
                                        </p:tgtEl>
                                        <p:attrNameLst>
                                          <p:attrName>ppt_w</p:attrName>
                                        </p:attrNameLst>
                                      </p:cBhvr>
                                      <p:tavLst>
                                        <p:tav tm="0">
                                          <p:val>
                                            <p:fltVal val="0"/>
                                          </p:val>
                                        </p:tav>
                                        <p:tav tm="100000">
                                          <p:val>
                                            <p:strVal val="#ppt_w"/>
                                          </p:val>
                                        </p:tav>
                                      </p:tavLst>
                                    </p:anim>
                                    <p:anim calcmode="lin" valueType="num">
                                      <p:cBhvr>
                                        <p:cTn id="24" dur="500" fill="hold"/>
                                        <p:tgtEl>
                                          <p:spTgt spid="685067"/>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685059"/>
                                        </p:tgtEl>
                                        <p:attrNameLst>
                                          <p:attrName>style.visibility</p:attrName>
                                        </p:attrNameLst>
                                      </p:cBhvr>
                                      <p:to>
                                        <p:strVal val="visible"/>
                                      </p:to>
                                    </p:set>
                                    <p:animEffect transition="in" filter="wipe(down)">
                                      <p:cBhvr>
                                        <p:cTn id="29" dur="500"/>
                                        <p:tgtEl>
                                          <p:spTgt spid="685059"/>
                                        </p:tgtEl>
                                      </p:cBhvr>
                                    </p:animEffect>
                                  </p:childTnLst>
                                </p:cTn>
                              </p:par>
                              <p:par>
                                <p:cTn id="30" presetID="17" presetClass="entr" presetSubtype="10" fill="hold" grpId="0" nodeType="withEffect">
                                  <p:stCondLst>
                                    <p:cond delay="500"/>
                                  </p:stCondLst>
                                  <p:childTnLst>
                                    <p:set>
                                      <p:cBhvr>
                                        <p:cTn id="31" dur="1" fill="hold">
                                          <p:stCondLst>
                                            <p:cond delay="0"/>
                                          </p:stCondLst>
                                        </p:cTn>
                                        <p:tgtEl>
                                          <p:spTgt spid="685066"/>
                                        </p:tgtEl>
                                        <p:attrNameLst>
                                          <p:attrName>style.visibility</p:attrName>
                                        </p:attrNameLst>
                                      </p:cBhvr>
                                      <p:to>
                                        <p:strVal val="visible"/>
                                      </p:to>
                                    </p:set>
                                    <p:anim calcmode="lin" valueType="num">
                                      <p:cBhvr>
                                        <p:cTn id="32" dur="1000" fill="hold"/>
                                        <p:tgtEl>
                                          <p:spTgt spid="685066"/>
                                        </p:tgtEl>
                                        <p:attrNameLst>
                                          <p:attrName>ppt_w</p:attrName>
                                        </p:attrNameLst>
                                      </p:cBhvr>
                                      <p:tavLst>
                                        <p:tav tm="0">
                                          <p:val>
                                            <p:fltVal val="0"/>
                                          </p:val>
                                        </p:tav>
                                        <p:tav tm="100000">
                                          <p:val>
                                            <p:strVal val="#ppt_w"/>
                                          </p:val>
                                        </p:tav>
                                      </p:tavLst>
                                    </p:anim>
                                    <p:anim calcmode="lin" valueType="num">
                                      <p:cBhvr>
                                        <p:cTn id="33" dur="1000" fill="hold"/>
                                        <p:tgtEl>
                                          <p:spTgt spid="68506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5059" grpId="0" animBg="1"/>
      <p:bldP spid="685060" grpId="0" animBg="1"/>
      <p:bldP spid="685065" grpId="0" animBg="1"/>
      <p:bldP spid="685066" grpId="0" animBg="1"/>
      <p:bldP spid="685067" grpId="0" animBg="1"/>
      <p:bldP spid="685121"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200706" name="WordArt 2"/>
          <p:cNvSpPr>
            <a:spLocks noChangeArrowheads="1" noChangeShapeType="1" noTextEdit="1"/>
          </p:cNvSpPr>
          <p:nvPr/>
        </p:nvSpPr>
        <p:spPr bwMode="auto">
          <a:xfrm>
            <a:off x="1343025" y="838200"/>
            <a:ext cx="6457950" cy="838200"/>
          </a:xfrm>
          <a:prstGeom prst="rect">
            <a:avLst/>
          </a:prstGeom>
        </p:spPr>
        <p:txBody>
          <a:bodyPr wrap="none" fromWordArt="1">
            <a:prstTxWarp prst="textPlain">
              <a:avLst>
                <a:gd name="adj" fmla="val 50000"/>
              </a:avLst>
            </a:prstTxWarp>
            <a:scene3d>
              <a:camera prst="legacyPerspectiveTop"/>
              <a:lightRig rig="legacyNormal3" dir="b"/>
            </a:scene3d>
            <a:sp3d extrusionH="121893000" prstMaterial="legacyMatte">
              <a:extrusionClr>
                <a:srgbClr val="6600CC"/>
              </a:extrusionClr>
            </a:sp3d>
          </a:bodyPr>
          <a:lstStyle/>
          <a:p>
            <a:pPr algn="ctr"/>
            <a:r>
              <a:rPr lang="en-US" sz="3600" b="1" kern="10">
                <a:ln w="38100">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2700000" scaled="1"/>
                </a:gradFill>
                <a:latin typeface="Arial Black"/>
              </a:rPr>
              <a:t>Section 2</a:t>
            </a:r>
          </a:p>
        </p:txBody>
      </p:sp>
      <p:sp>
        <p:nvSpPr>
          <p:cNvPr id="200708" name="WordArt 4"/>
          <p:cNvSpPr>
            <a:spLocks noChangeArrowheads="1" noChangeShapeType="1" noTextEdit="1"/>
          </p:cNvSpPr>
          <p:nvPr/>
        </p:nvSpPr>
        <p:spPr bwMode="auto">
          <a:xfrm>
            <a:off x="609600" y="2209800"/>
            <a:ext cx="8001000" cy="992188"/>
          </a:xfrm>
          <a:prstGeom prst="rect">
            <a:avLst/>
          </a:prstGeom>
        </p:spPr>
        <p:txBody>
          <a:bodyPr wrap="none" fromWordArt="1">
            <a:prstTxWarp prst="textInflateTop">
              <a:avLst>
                <a:gd name="adj" fmla="val 31917"/>
              </a:avLst>
            </a:prstTxWarp>
          </a:bodyPr>
          <a:lstStyle/>
          <a:p>
            <a:pPr algn="ctr"/>
            <a:r>
              <a:rPr lang="en-US" sz="3600" kern="1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CC99FF"/>
                  </a:prstShdw>
                </a:effectLst>
                <a:latin typeface="Impact"/>
              </a:rPr>
              <a:t>Universal Prime Energy,</a:t>
            </a:r>
          </a:p>
        </p:txBody>
      </p:sp>
      <p:sp>
        <p:nvSpPr>
          <p:cNvPr id="200709" name="WordArt 5"/>
          <p:cNvSpPr>
            <a:spLocks noChangeArrowheads="1" noChangeShapeType="1" noTextEdit="1"/>
          </p:cNvSpPr>
          <p:nvPr/>
        </p:nvSpPr>
        <p:spPr bwMode="auto">
          <a:xfrm>
            <a:off x="752475" y="3429000"/>
            <a:ext cx="7727950" cy="992188"/>
          </a:xfrm>
          <a:prstGeom prst="rect">
            <a:avLst/>
          </a:prstGeom>
        </p:spPr>
        <p:txBody>
          <a:bodyPr wrap="none" fromWordArt="1">
            <a:prstTxWarp prst="textPlain">
              <a:avLst>
                <a:gd name="adj" fmla="val 50000"/>
              </a:avLst>
            </a:prstTxWarp>
          </a:bodyPr>
          <a:lstStyle/>
          <a:p>
            <a:pPr algn="ctr"/>
            <a:r>
              <a:rPr lang="en-US" sz="3600" kern="1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CC99FF"/>
                  </a:prstShdw>
                </a:effectLst>
                <a:latin typeface="Impact"/>
              </a:rPr>
              <a:t>Give and Take Action,</a:t>
            </a:r>
          </a:p>
        </p:txBody>
      </p:sp>
      <p:grpSp>
        <p:nvGrpSpPr>
          <p:cNvPr id="200712" name="Group 8"/>
          <p:cNvGrpSpPr>
            <a:grpSpLocks/>
          </p:cNvGrpSpPr>
          <p:nvPr/>
        </p:nvGrpSpPr>
        <p:grpSpPr bwMode="auto">
          <a:xfrm>
            <a:off x="609600" y="4589463"/>
            <a:ext cx="8001000" cy="1963737"/>
            <a:chOff x="219" y="2843"/>
            <a:chExt cx="5349" cy="1045"/>
          </a:xfrm>
        </p:grpSpPr>
        <p:sp>
          <p:nvSpPr>
            <p:cNvPr id="200710" name="WordArt 6"/>
            <p:cNvSpPr>
              <a:spLocks noChangeArrowheads="1" noChangeShapeType="1" noTextEdit="1"/>
            </p:cNvSpPr>
            <p:nvPr/>
          </p:nvSpPr>
          <p:spPr bwMode="auto">
            <a:xfrm>
              <a:off x="219" y="2843"/>
              <a:ext cx="5349" cy="469"/>
            </a:xfrm>
            <a:prstGeom prst="rect">
              <a:avLst/>
            </a:prstGeom>
          </p:spPr>
          <p:txBody>
            <a:bodyPr wrap="none" fromWordArt="1">
              <a:prstTxWarp prst="textInflateBottom">
                <a:avLst>
                  <a:gd name="adj" fmla="val 68083"/>
                </a:avLst>
              </a:prstTxWarp>
            </a:bodyPr>
            <a:lstStyle/>
            <a:p>
              <a:pPr algn="ctr"/>
              <a:r>
                <a:rPr lang="en-US" sz="3600" kern="1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CC99FF"/>
                    </a:prstShdw>
                  </a:effectLst>
                  <a:latin typeface="Impact"/>
                </a:rPr>
                <a:t>and the Four Position</a:t>
              </a:r>
            </a:p>
          </p:txBody>
        </p:sp>
        <p:sp>
          <p:nvSpPr>
            <p:cNvPr id="200711" name="WordArt 7"/>
            <p:cNvSpPr>
              <a:spLocks noChangeArrowheads="1" noChangeShapeType="1" noTextEdit="1"/>
            </p:cNvSpPr>
            <p:nvPr/>
          </p:nvSpPr>
          <p:spPr bwMode="auto">
            <a:xfrm>
              <a:off x="1419" y="3419"/>
              <a:ext cx="2880" cy="469"/>
            </a:xfrm>
            <a:prstGeom prst="rect">
              <a:avLst/>
            </a:prstGeom>
          </p:spPr>
          <p:txBody>
            <a:bodyPr wrap="none" fromWordArt="1">
              <a:prstTxWarp prst="textInflateBottom">
                <a:avLst>
                  <a:gd name="adj" fmla="val 68083"/>
                </a:avLst>
              </a:prstTxWarp>
            </a:bodyPr>
            <a:lstStyle/>
            <a:p>
              <a:pPr algn="ctr"/>
              <a:r>
                <a:rPr lang="en-US" sz="3600" kern="1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CC99FF"/>
                    </a:prstShdw>
                  </a:effectLst>
                  <a:latin typeface="Impact"/>
                </a:rPr>
                <a:t>Foundation</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00706"/>
                                        </p:tgtEl>
                                        <p:attrNameLst>
                                          <p:attrName>style.visibility</p:attrName>
                                        </p:attrNameLst>
                                      </p:cBhvr>
                                      <p:to>
                                        <p:strVal val="visible"/>
                                      </p:to>
                                    </p:set>
                                    <p:animEffect transition="in" filter="wipe(up)">
                                      <p:cBhvr>
                                        <p:cTn id="7" dur="500"/>
                                        <p:tgtEl>
                                          <p:spTgt spid="200706"/>
                                        </p:tgtEl>
                                      </p:cBhvr>
                                    </p:animEffect>
                                  </p:childTnLst>
                                </p:cTn>
                              </p:par>
                              <p:par>
                                <p:cTn id="8" presetID="16" presetClass="entr" presetSubtype="37" fill="hold" grpId="0" nodeType="withEffect">
                                  <p:stCondLst>
                                    <p:cond delay="500"/>
                                  </p:stCondLst>
                                  <p:childTnLst>
                                    <p:set>
                                      <p:cBhvr>
                                        <p:cTn id="9" dur="1" fill="hold">
                                          <p:stCondLst>
                                            <p:cond delay="0"/>
                                          </p:stCondLst>
                                        </p:cTn>
                                        <p:tgtEl>
                                          <p:spTgt spid="200708"/>
                                        </p:tgtEl>
                                        <p:attrNameLst>
                                          <p:attrName>style.visibility</p:attrName>
                                        </p:attrNameLst>
                                      </p:cBhvr>
                                      <p:to>
                                        <p:strVal val="visible"/>
                                      </p:to>
                                    </p:set>
                                    <p:animEffect transition="in" filter="barn(outVertical)">
                                      <p:cBhvr>
                                        <p:cTn id="10" dur="500"/>
                                        <p:tgtEl>
                                          <p:spTgt spid="200708"/>
                                        </p:tgtEl>
                                      </p:cBhvr>
                                    </p:animEffect>
                                  </p:childTnLst>
                                </p:cTn>
                              </p:par>
                            </p:childTnLst>
                          </p:cTn>
                        </p:par>
                        <p:par>
                          <p:cTn id="11" fill="hold">
                            <p:stCondLst>
                              <p:cond delay="1000"/>
                            </p:stCondLst>
                            <p:childTnLst>
                              <p:par>
                                <p:cTn id="12" presetID="16" presetClass="entr" presetSubtype="37" fill="hold" grpId="0" nodeType="afterEffect">
                                  <p:stCondLst>
                                    <p:cond delay="1000"/>
                                  </p:stCondLst>
                                  <p:childTnLst>
                                    <p:set>
                                      <p:cBhvr>
                                        <p:cTn id="13" dur="1" fill="hold">
                                          <p:stCondLst>
                                            <p:cond delay="0"/>
                                          </p:stCondLst>
                                        </p:cTn>
                                        <p:tgtEl>
                                          <p:spTgt spid="200709"/>
                                        </p:tgtEl>
                                        <p:attrNameLst>
                                          <p:attrName>style.visibility</p:attrName>
                                        </p:attrNameLst>
                                      </p:cBhvr>
                                      <p:to>
                                        <p:strVal val="visible"/>
                                      </p:to>
                                    </p:set>
                                    <p:animEffect transition="in" filter="barn(outVertical)">
                                      <p:cBhvr>
                                        <p:cTn id="14" dur="500"/>
                                        <p:tgtEl>
                                          <p:spTgt spid="200709"/>
                                        </p:tgtEl>
                                      </p:cBhvr>
                                    </p:animEffect>
                                  </p:childTnLst>
                                </p:cTn>
                              </p:par>
                            </p:childTnLst>
                          </p:cTn>
                        </p:par>
                        <p:par>
                          <p:cTn id="15" fill="hold">
                            <p:stCondLst>
                              <p:cond delay="2500"/>
                            </p:stCondLst>
                            <p:childTnLst>
                              <p:par>
                                <p:cTn id="16" presetID="16" presetClass="entr" presetSubtype="37" fill="hold" nodeType="afterEffect">
                                  <p:stCondLst>
                                    <p:cond delay="1000"/>
                                  </p:stCondLst>
                                  <p:childTnLst>
                                    <p:set>
                                      <p:cBhvr>
                                        <p:cTn id="17" dur="1" fill="hold">
                                          <p:stCondLst>
                                            <p:cond delay="0"/>
                                          </p:stCondLst>
                                        </p:cTn>
                                        <p:tgtEl>
                                          <p:spTgt spid="200712"/>
                                        </p:tgtEl>
                                        <p:attrNameLst>
                                          <p:attrName>style.visibility</p:attrName>
                                        </p:attrNameLst>
                                      </p:cBhvr>
                                      <p:to>
                                        <p:strVal val="visible"/>
                                      </p:to>
                                    </p:set>
                                    <p:animEffect transition="in" filter="barn(outVertical)">
                                      <p:cBhvr>
                                        <p:cTn id="18" dur="500"/>
                                        <p:tgtEl>
                                          <p:spTgt spid="2007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6" grpId="0" animBg="1"/>
      <p:bldP spid="200708" grpId="0" animBg="1"/>
      <p:bldP spid="20070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876551" name="Group 7"/>
          <p:cNvGrpSpPr>
            <a:grpSpLocks/>
          </p:cNvGrpSpPr>
          <p:nvPr/>
        </p:nvGrpSpPr>
        <p:grpSpPr bwMode="auto">
          <a:xfrm>
            <a:off x="0" y="0"/>
            <a:ext cx="9144000" cy="6858000"/>
            <a:chOff x="0" y="0"/>
            <a:chExt cx="5760" cy="4320"/>
          </a:xfrm>
        </p:grpSpPr>
        <p:pic>
          <p:nvPicPr>
            <p:cNvPr id="876552" name="Picture 8" descr="SP084"/>
            <p:cNvPicPr>
              <a:picLocks noChangeAspect="1" noChangeArrowheads="1"/>
            </p:cNvPicPr>
            <p:nvPr/>
          </p:nvPicPr>
          <p:blipFill>
            <a:blip r:embed="rId3" cstate="print"/>
            <a:srcRect t="4344" r="4808" b="453"/>
            <a:stretch>
              <a:fillRect/>
            </a:stretch>
          </p:blipFill>
          <p:spPr bwMode="auto">
            <a:xfrm>
              <a:off x="0" y="0"/>
              <a:ext cx="5760" cy="4320"/>
            </a:xfrm>
            <a:prstGeom prst="rect">
              <a:avLst/>
            </a:prstGeom>
            <a:noFill/>
          </p:spPr>
        </p:pic>
        <p:pic>
          <p:nvPicPr>
            <p:cNvPr id="876554" name="Picture 10" descr="CVX50014"/>
            <p:cNvPicPr>
              <a:picLocks noChangeAspect="1" noChangeArrowheads="1"/>
            </p:cNvPicPr>
            <p:nvPr/>
          </p:nvPicPr>
          <p:blipFill>
            <a:blip r:embed="rId4" cstate="print">
              <a:lum contrast="24000"/>
            </a:blip>
            <a:srcRect l="28752" t="18382" r="12540" b="24272"/>
            <a:stretch>
              <a:fillRect/>
            </a:stretch>
          </p:blipFill>
          <p:spPr bwMode="auto">
            <a:xfrm>
              <a:off x="2160" y="528"/>
              <a:ext cx="2592" cy="1898"/>
            </a:xfrm>
            <a:prstGeom prst="rect">
              <a:avLst/>
            </a:prstGeom>
            <a:noFill/>
          </p:spPr>
        </p:pic>
        <p:pic>
          <p:nvPicPr>
            <p:cNvPr id="876555" name="Picture 11" descr="CVU50027"/>
            <p:cNvPicPr>
              <a:picLocks noChangeAspect="1" noChangeArrowheads="1"/>
            </p:cNvPicPr>
            <p:nvPr/>
          </p:nvPicPr>
          <p:blipFill>
            <a:blip r:embed="rId5" cstate="print">
              <a:lum contrast="24000"/>
            </a:blip>
            <a:srcRect/>
            <a:stretch>
              <a:fillRect/>
            </a:stretch>
          </p:blipFill>
          <p:spPr bwMode="auto">
            <a:xfrm>
              <a:off x="4128" y="60"/>
              <a:ext cx="1584" cy="1188"/>
            </a:xfrm>
            <a:prstGeom prst="rect">
              <a:avLst/>
            </a:prstGeom>
            <a:noFill/>
          </p:spPr>
        </p:pic>
        <p:grpSp>
          <p:nvGrpSpPr>
            <p:cNvPr id="876556" name="Group 12"/>
            <p:cNvGrpSpPr>
              <a:grpSpLocks/>
            </p:cNvGrpSpPr>
            <p:nvPr/>
          </p:nvGrpSpPr>
          <p:grpSpPr bwMode="auto">
            <a:xfrm>
              <a:off x="672" y="576"/>
              <a:ext cx="672" cy="392"/>
              <a:chOff x="1488" y="480"/>
              <a:chExt cx="816" cy="480"/>
            </a:xfrm>
          </p:grpSpPr>
          <p:pic>
            <p:nvPicPr>
              <p:cNvPr id="876557" name="Picture 13" descr="CVX00004"/>
              <p:cNvPicPr>
                <a:picLocks noChangeAspect="1" noChangeArrowheads="1"/>
              </p:cNvPicPr>
              <p:nvPr/>
            </p:nvPicPr>
            <p:blipFill>
              <a:blip r:embed="rId6" cstate="print"/>
              <a:srcRect/>
              <a:stretch>
                <a:fillRect/>
              </a:stretch>
            </p:blipFill>
            <p:spPr bwMode="auto">
              <a:xfrm>
                <a:off x="1665" y="480"/>
                <a:ext cx="449" cy="476"/>
              </a:xfrm>
              <a:prstGeom prst="rect">
                <a:avLst/>
              </a:prstGeom>
              <a:noFill/>
            </p:spPr>
          </p:pic>
          <p:pic>
            <p:nvPicPr>
              <p:cNvPr id="876558" name="Picture 14" descr="CVX00008"/>
              <p:cNvPicPr>
                <a:picLocks noChangeAspect="1" noChangeArrowheads="1"/>
              </p:cNvPicPr>
              <p:nvPr/>
            </p:nvPicPr>
            <p:blipFill>
              <a:blip r:embed="rId7" cstate="print"/>
              <a:srcRect/>
              <a:stretch>
                <a:fillRect/>
              </a:stretch>
            </p:blipFill>
            <p:spPr bwMode="auto">
              <a:xfrm>
                <a:off x="1488" y="496"/>
                <a:ext cx="816" cy="464"/>
              </a:xfrm>
              <a:prstGeom prst="rect">
                <a:avLst/>
              </a:prstGeom>
              <a:noFill/>
            </p:spPr>
          </p:pic>
        </p:grpSp>
      </p:grpSp>
      <p:sp>
        <p:nvSpPr>
          <p:cNvPr id="876547" name="Rectangle 3"/>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76562" name="Group 18"/>
          <p:cNvGrpSpPr>
            <a:grpSpLocks/>
          </p:cNvGrpSpPr>
          <p:nvPr/>
        </p:nvGrpSpPr>
        <p:grpSpPr bwMode="auto">
          <a:xfrm>
            <a:off x="582613" y="5592763"/>
            <a:ext cx="8256587" cy="808037"/>
            <a:chOff x="367" y="3523"/>
            <a:chExt cx="5201" cy="509"/>
          </a:xfrm>
        </p:grpSpPr>
        <p:sp>
          <p:nvSpPr>
            <p:cNvPr id="876549" name="Text Box 5"/>
            <p:cNvSpPr txBox="1">
              <a:spLocks noChangeArrowheads="1"/>
            </p:cNvSpPr>
            <p:nvPr/>
          </p:nvSpPr>
          <p:spPr bwMode="auto">
            <a:xfrm>
              <a:off x="574" y="3532"/>
              <a:ext cx="4994" cy="500"/>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Throughout history, people have anguished over the fundamental questions of human life and the universe</a:t>
              </a:r>
              <a:r>
                <a:rPr lang="en-US" sz="2800" b="1">
                  <a:solidFill>
                    <a:schemeClr val="bg1"/>
                  </a:solidFill>
                  <a:latin typeface="Arial Narrow" pitchFamily="34" charset="0"/>
                </a:rPr>
                <a:t> </a:t>
              </a:r>
              <a:r>
                <a:rPr lang="en-US" sz="2000">
                  <a:solidFill>
                    <a:schemeClr val="bg1"/>
                  </a:solidFill>
                  <a:latin typeface="Arial Narrow" pitchFamily="34" charset="0"/>
                </a:rPr>
                <a:t>(p. 15).</a:t>
              </a:r>
            </a:p>
          </p:txBody>
        </p:sp>
        <p:sp>
          <p:nvSpPr>
            <p:cNvPr id="876550" name="Text Box 6"/>
            <p:cNvSpPr txBox="1">
              <a:spLocks noChangeArrowheads="1"/>
            </p:cNvSpPr>
            <p:nvPr/>
          </p:nvSpPr>
          <p:spPr bwMode="auto">
            <a:xfrm>
              <a:off x="367" y="3523"/>
              <a:ext cx="209" cy="269"/>
            </a:xfrm>
            <a:prstGeom prst="rect">
              <a:avLst/>
            </a:prstGeom>
            <a:noFill/>
            <a:ln w="9525">
              <a:noFill/>
              <a:miter lim="800000"/>
              <a:headEnd/>
              <a:tailEnd/>
            </a:ln>
            <a:effectLst/>
          </p:spPr>
          <p:txBody>
            <a:bodyPr>
              <a:spAutoFit/>
            </a:bodyPr>
            <a:lstStyle/>
            <a:p>
              <a:pPr>
                <a:lnSpc>
                  <a:spcPct val="55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876562"/>
                                        </p:tgtEl>
                                        <p:attrNameLst>
                                          <p:attrName>style.visibility</p:attrName>
                                        </p:attrNameLst>
                                      </p:cBhvr>
                                      <p:to>
                                        <p:strVal val="visible"/>
                                      </p:to>
                                    </p:set>
                                    <p:animEffect transition="in" filter="barn(outVertical)">
                                      <p:cBhvr>
                                        <p:cTn id="7" dur="500"/>
                                        <p:tgtEl>
                                          <p:spTgt spid="876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sp>
        <p:nvSpPr>
          <p:cNvPr id="201788" name="AutoShape 60"/>
          <p:cNvSpPr>
            <a:spLocks noChangeArrowheads="1"/>
          </p:cNvSpPr>
          <p:nvPr/>
        </p:nvSpPr>
        <p:spPr bwMode="auto">
          <a:xfrm>
            <a:off x="2286000" y="1066800"/>
            <a:ext cx="2971800" cy="2514600"/>
          </a:xfrm>
          <a:prstGeom prst="roundRect">
            <a:avLst>
              <a:gd name="adj" fmla="val 16667"/>
            </a:avLst>
          </a:prstGeom>
          <a:gradFill rotWithShape="0">
            <a:gsLst>
              <a:gs pos="0">
                <a:srgbClr val="9900FF"/>
              </a:gs>
              <a:gs pos="100000">
                <a:srgbClr val="6600CC"/>
              </a:gs>
            </a:gsLst>
            <a:path path="shape">
              <a:fillToRect l="50000" t="50000" r="50000" b="50000"/>
            </a:path>
          </a:gradFill>
          <a:ln w="38100">
            <a:noFill/>
            <a:round/>
            <a:headEnd/>
            <a:tailEnd/>
          </a:ln>
          <a:effectLst>
            <a:prstShdw prst="shdw18" dist="17961" dir="13500000">
              <a:srgbClr val="6600CC">
                <a:gamma/>
                <a:shade val="60000"/>
                <a:invGamma/>
              </a:srgbClr>
            </a:prstShdw>
          </a:effectLst>
        </p:spPr>
        <p:txBody>
          <a:bodyPr wrap="none" anchor="ctr"/>
          <a:lstStyle/>
          <a:p>
            <a:pPr>
              <a:lnSpc>
                <a:spcPct val="100000"/>
              </a:lnSpc>
            </a:pPr>
            <a:r>
              <a:rPr lang="en-US" sz="2800" b="1">
                <a:solidFill>
                  <a:srgbClr val="FFFF00"/>
                </a:solidFill>
              </a:rPr>
              <a:t> </a:t>
            </a:r>
          </a:p>
          <a:p>
            <a:pPr>
              <a:lnSpc>
                <a:spcPct val="100000"/>
              </a:lnSpc>
            </a:pPr>
            <a:endParaRPr lang="en-US" sz="2800" b="1">
              <a:solidFill>
                <a:srgbClr val="FFFF00"/>
              </a:solidFill>
            </a:endParaRPr>
          </a:p>
          <a:p>
            <a:pPr>
              <a:lnSpc>
                <a:spcPct val="100000"/>
              </a:lnSpc>
            </a:pPr>
            <a:endParaRPr lang="en-US" sz="2800" b="1">
              <a:solidFill>
                <a:srgbClr val="FFFF00"/>
              </a:solidFill>
            </a:endParaRPr>
          </a:p>
        </p:txBody>
      </p:sp>
      <p:sp>
        <p:nvSpPr>
          <p:cNvPr id="201786" name="WordArt 58"/>
          <p:cNvSpPr>
            <a:spLocks noChangeArrowheads="1" noChangeShapeType="1" noTextEdit="1"/>
          </p:cNvSpPr>
          <p:nvPr/>
        </p:nvSpPr>
        <p:spPr bwMode="auto">
          <a:xfrm>
            <a:off x="304800" y="190500"/>
            <a:ext cx="8534400" cy="495300"/>
          </a:xfrm>
          <a:prstGeom prst="rect">
            <a:avLst/>
          </a:prstGeom>
        </p:spPr>
        <p:txBody>
          <a:bodyPr wrap="none" fromWordArt="1">
            <a:prstTxWarp prst="textPlain">
              <a:avLst>
                <a:gd name="adj" fmla="val 50000"/>
              </a:avLst>
            </a:prstTxWarp>
          </a:bodyPr>
          <a:lstStyle/>
          <a:p>
            <a:pPr algn="ctr"/>
            <a:r>
              <a:rPr lang="en-US" sz="3600" kern="10" dirty="0">
                <a:ln w="28575">
                  <a:noFill/>
                  <a:round/>
                  <a:headEnd/>
                  <a:tailEnd/>
                </a:ln>
                <a:solidFill>
                  <a:srgbClr val="0000CC"/>
                </a:solidFill>
                <a:effectLst>
                  <a:outerShdw dist="25400" dir="2700000" algn="ctr" rotWithShape="0">
                    <a:schemeClr val="bg1"/>
                  </a:outerShdw>
                </a:effectLst>
                <a:latin typeface="Arial Black"/>
              </a:rPr>
              <a:t>2.1 Universal Prime Energy</a:t>
            </a:r>
          </a:p>
        </p:txBody>
      </p:sp>
      <p:sp>
        <p:nvSpPr>
          <p:cNvPr id="201792" name="Text Box 64"/>
          <p:cNvSpPr txBox="1">
            <a:spLocks noChangeArrowheads="1"/>
          </p:cNvSpPr>
          <p:nvPr/>
        </p:nvSpPr>
        <p:spPr bwMode="auto">
          <a:xfrm>
            <a:off x="2667000" y="1066800"/>
            <a:ext cx="1287463" cy="519113"/>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lgn="ctr">
              <a:lnSpc>
                <a:spcPct val="100000"/>
              </a:lnSpc>
            </a:pPr>
            <a:r>
              <a:rPr lang="en-US" sz="2800">
                <a:solidFill>
                  <a:schemeClr val="bg1"/>
                </a:solidFill>
              </a:rPr>
              <a:t>Creator</a:t>
            </a:r>
          </a:p>
        </p:txBody>
      </p:sp>
      <p:sp>
        <p:nvSpPr>
          <p:cNvPr id="201793" name="Text Box 65"/>
          <p:cNvSpPr txBox="1">
            <a:spLocks noChangeArrowheads="1"/>
          </p:cNvSpPr>
          <p:nvPr/>
        </p:nvSpPr>
        <p:spPr bwMode="auto">
          <a:xfrm>
            <a:off x="2692400" y="1538288"/>
            <a:ext cx="2482850" cy="519112"/>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lgn="ctr">
              <a:lnSpc>
                <a:spcPct val="100000"/>
              </a:lnSpc>
            </a:pPr>
            <a:r>
              <a:rPr lang="en-US" sz="2800">
                <a:solidFill>
                  <a:schemeClr val="bg1"/>
                </a:solidFill>
              </a:rPr>
              <a:t>Absolute reality</a:t>
            </a:r>
          </a:p>
        </p:txBody>
      </p:sp>
      <p:sp>
        <p:nvSpPr>
          <p:cNvPr id="201794" name="Text Box 66"/>
          <p:cNvSpPr txBox="1">
            <a:spLocks noChangeArrowheads="1"/>
          </p:cNvSpPr>
          <p:nvPr/>
        </p:nvSpPr>
        <p:spPr bwMode="auto">
          <a:xfrm>
            <a:off x="2667000" y="2125663"/>
            <a:ext cx="1295400" cy="433387"/>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80000"/>
              </a:lnSpc>
            </a:pPr>
            <a:r>
              <a:rPr lang="en-US" sz="2800">
                <a:solidFill>
                  <a:schemeClr val="bg1"/>
                </a:solidFill>
              </a:rPr>
              <a:t>Eternal</a:t>
            </a:r>
          </a:p>
        </p:txBody>
      </p:sp>
      <p:sp>
        <p:nvSpPr>
          <p:cNvPr id="201796" name="Text Box 68"/>
          <p:cNvSpPr txBox="1">
            <a:spLocks noChangeArrowheads="1"/>
          </p:cNvSpPr>
          <p:nvPr/>
        </p:nvSpPr>
        <p:spPr bwMode="auto">
          <a:xfrm>
            <a:off x="2590800" y="2528888"/>
            <a:ext cx="2209800" cy="539750"/>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105000"/>
              </a:lnSpc>
              <a:spcBef>
                <a:spcPct val="50000"/>
              </a:spcBef>
            </a:pPr>
            <a:r>
              <a:rPr lang="en-US" sz="2800">
                <a:solidFill>
                  <a:schemeClr val="bg1"/>
                </a:solidFill>
              </a:rPr>
              <a:t>Self-existent</a:t>
            </a:r>
          </a:p>
        </p:txBody>
      </p:sp>
      <p:sp>
        <p:nvSpPr>
          <p:cNvPr id="201802" name="Text Box 74"/>
          <p:cNvSpPr txBox="1">
            <a:spLocks noChangeArrowheads="1"/>
          </p:cNvSpPr>
          <p:nvPr/>
        </p:nvSpPr>
        <p:spPr bwMode="auto">
          <a:xfrm>
            <a:off x="2514600" y="3048000"/>
            <a:ext cx="2514600" cy="519113"/>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100000"/>
              </a:lnSpc>
              <a:spcBef>
                <a:spcPct val="50000"/>
              </a:spcBef>
            </a:pPr>
            <a:r>
              <a:rPr lang="en-US" sz="2800">
                <a:solidFill>
                  <a:schemeClr val="bg1"/>
                </a:solidFill>
              </a:rPr>
              <a:t>Transcendent</a:t>
            </a:r>
          </a:p>
        </p:txBody>
      </p:sp>
      <p:sp>
        <p:nvSpPr>
          <p:cNvPr id="201789" name="Text Box 61"/>
          <p:cNvSpPr txBox="1">
            <a:spLocks noChangeArrowheads="1"/>
          </p:cNvSpPr>
          <p:nvPr/>
        </p:nvSpPr>
        <p:spPr bwMode="auto">
          <a:xfrm>
            <a:off x="2362200" y="1143000"/>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201790" name="Text Box 62"/>
          <p:cNvSpPr txBox="1">
            <a:spLocks noChangeArrowheads="1"/>
          </p:cNvSpPr>
          <p:nvPr/>
        </p:nvSpPr>
        <p:spPr bwMode="auto">
          <a:xfrm>
            <a:off x="2362200" y="1600200"/>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201791" name="Text Box 63"/>
          <p:cNvSpPr txBox="1">
            <a:spLocks noChangeArrowheads="1"/>
          </p:cNvSpPr>
          <p:nvPr/>
        </p:nvSpPr>
        <p:spPr bwMode="auto">
          <a:xfrm>
            <a:off x="2362200" y="2117725"/>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201803" name="Text Box 75"/>
          <p:cNvSpPr txBox="1">
            <a:spLocks noChangeArrowheads="1"/>
          </p:cNvSpPr>
          <p:nvPr/>
        </p:nvSpPr>
        <p:spPr bwMode="auto">
          <a:xfrm>
            <a:off x="2362200" y="2589213"/>
            <a:ext cx="457200" cy="427037"/>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201804" name="Text Box 76"/>
          <p:cNvSpPr txBox="1">
            <a:spLocks noChangeArrowheads="1"/>
          </p:cNvSpPr>
          <p:nvPr/>
        </p:nvSpPr>
        <p:spPr bwMode="auto">
          <a:xfrm>
            <a:off x="2362200" y="3108325"/>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201779" name="Rectangle 51"/>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01818" name="Group 90"/>
          <p:cNvGrpSpPr>
            <a:grpSpLocks/>
          </p:cNvGrpSpPr>
          <p:nvPr/>
        </p:nvGrpSpPr>
        <p:grpSpPr bwMode="auto">
          <a:xfrm>
            <a:off x="762000" y="5410200"/>
            <a:ext cx="7467600" cy="1219200"/>
            <a:chOff x="336" y="3456"/>
            <a:chExt cx="5088" cy="768"/>
          </a:xfrm>
        </p:grpSpPr>
        <p:sp>
          <p:nvSpPr>
            <p:cNvPr id="201734" name="Text Box 6"/>
            <p:cNvSpPr txBox="1">
              <a:spLocks noChangeArrowheads="1"/>
            </p:cNvSpPr>
            <p:nvPr/>
          </p:nvSpPr>
          <p:spPr bwMode="auto">
            <a:xfrm>
              <a:off x="576" y="3527"/>
              <a:ext cx="4848" cy="697"/>
            </a:xfrm>
            <a:prstGeom prst="rect">
              <a:avLst/>
            </a:prstGeom>
            <a:noFill/>
            <a:ln w="9525">
              <a:noFill/>
              <a:miter lim="800000"/>
              <a:headEnd/>
              <a:tailEnd/>
            </a:ln>
            <a:effectLst/>
          </p:spPr>
          <p:txBody>
            <a:bodyPr>
              <a:spAutoFit/>
            </a:bodyPr>
            <a:lstStyle/>
            <a:p>
              <a:pPr>
                <a:lnSpc>
                  <a:spcPct val="85000"/>
                </a:lnSpc>
              </a:pPr>
              <a:r>
                <a:rPr lang="en-US" sz="2600" b="1" u="sng">
                  <a:solidFill>
                    <a:schemeClr val="bg1"/>
                  </a:solidFill>
                  <a:latin typeface="Arial Narrow" pitchFamily="34" charset="0"/>
                </a:rPr>
                <a:t>God,</a:t>
              </a:r>
              <a:r>
                <a:rPr lang="en-US" sz="2600" b="1">
                  <a:solidFill>
                    <a:schemeClr val="bg1"/>
                  </a:solidFill>
                  <a:latin typeface="Arial Narrow" pitchFamily="34" charset="0"/>
                </a:rPr>
                <a:t> the </a:t>
              </a:r>
              <a:r>
                <a:rPr lang="en-US" sz="2600" b="1" u="sng">
                  <a:solidFill>
                    <a:schemeClr val="bg1"/>
                  </a:solidFill>
                  <a:latin typeface="Arial Narrow" pitchFamily="34" charset="0"/>
                </a:rPr>
                <a:t>Creator</a:t>
              </a:r>
              <a:r>
                <a:rPr lang="en-US" sz="2600" b="1">
                  <a:solidFill>
                    <a:schemeClr val="bg1"/>
                  </a:solidFill>
                  <a:latin typeface="Arial Narrow" pitchFamily="34" charset="0"/>
                </a:rPr>
                <a:t> of all things, is the </a:t>
              </a:r>
              <a:r>
                <a:rPr lang="en-US" sz="2600" b="1" u="sng">
                  <a:solidFill>
                    <a:schemeClr val="bg1"/>
                  </a:solidFill>
                  <a:latin typeface="Arial Narrow" pitchFamily="34" charset="0"/>
                </a:rPr>
                <a:t>absolute reality</a:t>
              </a:r>
              <a:r>
                <a:rPr lang="en-US" sz="2600" b="1">
                  <a:solidFill>
                    <a:schemeClr val="bg1"/>
                  </a:solidFill>
                  <a:latin typeface="Arial Narrow" pitchFamily="34" charset="0"/>
                </a:rPr>
                <a:t>, eternal,  self-existent  and  transcendent of time and space </a:t>
              </a:r>
              <a:r>
                <a:rPr lang="en-US" sz="2000">
                  <a:solidFill>
                    <a:schemeClr val="bg1"/>
                  </a:solidFill>
                  <a:latin typeface="Arial Narrow" pitchFamily="34" charset="0"/>
                </a:rPr>
                <a:t>(p. 21).</a:t>
              </a:r>
            </a:p>
          </p:txBody>
        </p:sp>
        <p:sp>
          <p:nvSpPr>
            <p:cNvPr id="201735" name="Text Box 7"/>
            <p:cNvSpPr txBox="1">
              <a:spLocks noChangeArrowheads="1"/>
            </p:cNvSpPr>
            <p:nvPr/>
          </p:nvSpPr>
          <p:spPr bwMode="auto">
            <a:xfrm>
              <a:off x="336" y="3456"/>
              <a:ext cx="288" cy="346"/>
            </a:xfrm>
            <a:prstGeom prst="rect">
              <a:avLst/>
            </a:prstGeom>
            <a:noFill/>
            <a:ln w="9525">
              <a:noFill/>
              <a:miter lim="800000"/>
              <a:headEnd/>
              <a:tailEnd/>
            </a:ln>
            <a:effectLst/>
          </p:spPr>
          <p:txBody>
            <a:bodyPr>
              <a:spAutoFit/>
            </a:bodyPr>
            <a:lstStyle/>
            <a:p>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grpSp>
        <p:nvGrpSpPr>
          <p:cNvPr id="201819" name="Group 91"/>
          <p:cNvGrpSpPr>
            <a:grpSpLocks/>
          </p:cNvGrpSpPr>
          <p:nvPr/>
        </p:nvGrpSpPr>
        <p:grpSpPr bwMode="auto">
          <a:xfrm>
            <a:off x="304800" y="1343025"/>
            <a:ext cx="1676400" cy="1598613"/>
            <a:chOff x="192" y="846"/>
            <a:chExt cx="1056" cy="1007"/>
          </a:xfrm>
        </p:grpSpPr>
        <p:sp>
          <p:nvSpPr>
            <p:cNvPr id="201820" name="Oval 92"/>
            <p:cNvSpPr>
              <a:spLocks noChangeArrowheads="1"/>
            </p:cNvSpPr>
            <p:nvPr/>
          </p:nvSpPr>
          <p:spPr bwMode="auto">
            <a:xfrm>
              <a:off x="192" y="846"/>
              <a:ext cx="1056" cy="1007"/>
            </a:xfrm>
            <a:prstGeom prst="ellipse">
              <a:avLst/>
            </a:prstGeom>
            <a:gradFill rotWithShape="0">
              <a:gsLst>
                <a:gs pos="0">
                  <a:schemeClr val="bg1"/>
                </a:gs>
                <a:gs pos="100000">
                  <a:srgbClr val="FFFFFF"/>
                </a:gs>
              </a:gsLst>
              <a:lin ang="5400000" scaled="1"/>
            </a:gradFill>
            <a:ln w="12700">
              <a:round/>
              <a:headEnd/>
              <a:tailEnd/>
            </a:ln>
            <a:effectLst/>
            <a:scene3d>
              <a:camera prst="legacyObliqueTopLeft"/>
              <a:lightRig rig="legacyFlat3" dir="t"/>
            </a:scene3d>
            <a:sp3d extrusionH="4302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201821" name="WordArt 93"/>
            <p:cNvSpPr>
              <a:spLocks noChangeArrowheads="1" noChangeShapeType="1" noTextEdit="1"/>
            </p:cNvSpPr>
            <p:nvPr/>
          </p:nvSpPr>
          <p:spPr bwMode="auto">
            <a:xfrm>
              <a:off x="288" y="1152"/>
              <a:ext cx="880" cy="432"/>
            </a:xfrm>
            <a:prstGeom prst="rect">
              <a:avLst/>
            </a:prstGeom>
          </p:spPr>
          <p:txBody>
            <a:bodyPr wrap="none" fromWordArt="1">
              <a:prstTxWarp prst="textPlain">
                <a:avLst>
                  <a:gd name="adj" fmla="val 50000"/>
                </a:avLst>
              </a:prstTxWarp>
              <a:scene3d>
                <a:camera prst="legacyObliqueTopLeft"/>
                <a:lightRig rig="legacyFlat3" dir="t"/>
              </a:scene3d>
              <a:sp3d extrusionH="227000" prstMaterial="legacyMatte">
                <a:extrusionClr>
                  <a:srgbClr val="6600CC"/>
                </a:extrusionClr>
              </a:sp3d>
            </a:bodyPr>
            <a:lstStyle/>
            <a:p>
              <a:pPr algn="ctr"/>
              <a:r>
                <a:rPr lang="en-US" sz="3600" kern="10">
                  <a:ln w="9525">
                    <a:round/>
                    <a:headEnd/>
                    <a:tailEnd/>
                  </a:ln>
                  <a:gradFill rotWithShape="0">
                    <a:gsLst>
                      <a:gs pos="0">
                        <a:srgbClr val="6600CC"/>
                      </a:gs>
                      <a:gs pos="50000">
                        <a:srgbClr val="FFFFFF"/>
                      </a:gs>
                      <a:gs pos="100000">
                        <a:srgbClr val="6600CC"/>
                      </a:gs>
                    </a:gsLst>
                    <a:lin ang="5400000" scaled="1"/>
                  </a:gradFill>
                  <a:latin typeface="Impact"/>
                </a:rPr>
                <a:t>God</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1786"/>
                                        </p:tgtEl>
                                        <p:attrNameLst>
                                          <p:attrName>style.visibility</p:attrName>
                                        </p:attrNameLst>
                                      </p:cBhvr>
                                      <p:to>
                                        <p:strVal val="visible"/>
                                      </p:to>
                                    </p:set>
                                    <p:animEffect transition="in" filter="fade">
                                      <p:cBhvr>
                                        <p:cTn id="7" dur="1000"/>
                                        <p:tgtEl>
                                          <p:spTgt spid="20178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201818"/>
                                        </p:tgtEl>
                                        <p:attrNameLst>
                                          <p:attrName>style.visibility</p:attrName>
                                        </p:attrNameLst>
                                      </p:cBhvr>
                                      <p:to>
                                        <p:strVal val="visible"/>
                                      </p:to>
                                    </p:set>
                                    <p:animEffect transition="in" filter="barn(outVertical)">
                                      <p:cBhvr>
                                        <p:cTn id="12" dur="500"/>
                                        <p:tgtEl>
                                          <p:spTgt spid="201818"/>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201819"/>
                                        </p:tgtEl>
                                        <p:attrNameLst>
                                          <p:attrName>style.visibility</p:attrName>
                                        </p:attrNameLst>
                                      </p:cBhvr>
                                      <p:to>
                                        <p:strVal val="visible"/>
                                      </p:to>
                                    </p:set>
                                    <p:anim calcmode="lin" valueType="num">
                                      <p:cBhvr>
                                        <p:cTn id="17" dur="500" fill="hold"/>
                                        <p:tgtEl>
                                          <p:spTgt spid="201819"/>
                                        </p:tgtEl>
                                        <p:attrNameLst>
                                          <p:attrName>ppt_w</p:attrName>
                                        </p:attrNameLst>
                                      </p:cBhvr>
                                      <p:tavLst>
                                        <p:tav tm="0">
                                          <p:val>
                                            <p:fltVal val="0"/>
                                          </p:val>
                                        </p:tav>
                                        <p:tav tm="100000">
                                          <p:val>
                                            <p:strVal val="#ppt_w"/>
                                          </p:val>
                                        </p:tav>
                                      </p:tavLst>
                                    </p:anim>
                                    <p:anim calcmode="lin" valueType="num">
                                      <p:cBhvr>
                                        <p:cTn id="18" dur="500" fill="hold"/>
                                        <p:tgtEl>
                                          <p:spTgt spid="201819"/>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01788"/>
                                        </p:tgtEl>
                                        <p:attrNameLst>
                                          <p:attrName>style.visibility</p:attrName>
                                        </p:attrNameLst>
                                      </p:cBhvr>
                                      <p:to>
                                        <p:strVal val="visible"/>
                                      </p:to>
                                    </p:set>
                                    <p:animEffect transition="in" filter="fade">
                                      <p:cBhvr>
                                        <p:cTn id="23" dur="1000"/>
                                        <p:tgtEl>
                                          <p:spTgt spid="201788"/>
                                        </p:tgtEl>
                                      </p:cBhvr>
                                    </p:animEffect>
                                  </p:childTnLst>
                                </p:cTn>
                              </p:par>
                              <p:par>
                                <p:cTn id="24" presetID="23" presetClass="entr" presetSubtype="16" fill="hold" grpId="0" nodeType="withEffect">
                                  <p:stCondLst>
                                    <p:cond delay="0"/>
                                  </p:stCondLst>
                                  <p:childTnLst>
                                    <p:set>
                                      <p:cBhvr>
                                        <p:cTn id="25" dur="1" fill="hold">
                                          <p:stCondLst>
                                            <p:cond delay="0"/>
                                          </p:stCondLst>
                                        </p:cTn>
                                        <p:tgtEl>
                                          <p:spTgt spid="201789"/>
                                        </p:tgtEl>
                                        <p:attrNameLst>
                                          <p:attrName>style.visibility</p:attrName>
                                        </p:attrNameLst>
                                      </p:cBhvr>
                                      <p:to>
                                        <p:strVal val="visible"/>
                                      </p:to>
                                    </p:set>
                                    <p:anim calcmode="lin" valueType="num">
                                      <p:cBhvr>
                                        <p:cTn id="26" dur="500" fill="hold"/>
                                        <p:tgtEl>
                                          <p:spTgt spid="201789"/>
                                        </p:tgtEl>
                                        <p:attrNameLst>
                                          <p:attrName>ppt_w</p:attrName>
                                        </p:attrNameLst>
                                      </p:cBhvr>
                                      <p:tavLst>
                                        <p:tav tm="0">
                                          <p:val>
                                            <p:fltVal val="0"/>
                                          </p:val>
                                        </p:tav>
                                        <p:tav tm="100000">
                                          <p:val>
                                            <p:strVal val="#ppt_w"/>
                                          </p:val>
                                        </p:tav>
                                      </p:tavLst>
                                    </p:anim>
                                    <p:anim calcmode="lin" valueType="num">
                                      <p:cBhvr>
                                        <p:cTn id="27" dur="500" fill="hold"/>
                                        <p:tgtEl>
                                          <p:spTgt spid="201789"/>
                                        </p:tgtEl>
                                        <p:attrNameLst>
                                          <p:attrName>ppt_h</p:attrName>
                                        </p:attrNameLst>
                                      </p:cBhvr>
                                      <p:tavLst>
                                        <p:tav tm="0">
                                          <p:val>
                                            <p:fltVal val="0"/>
                                          </p:val>
                                        </p:tav>
                                        <p:tav tm="100000">
                                          <p:val>
                                            <p:strVal val="#ppt_h"/>
                                          </p:val>
                                        </p:tav>
                                      </p:tavLst>
                                    </p:anim>
                                  </p:childTnLst>
                                </p:cTn>
                              </p:par>
                              <p:par>
                                <p:cTn id="28" presetID="17" presetClass="entr" presetSubtype="10" fill="hold" grpId="0" nodeType="withEffect">
                                  <p:stCondLst>
                                    <p:cond delay="500"/>
                                  </p:stCondLst>
                                  <p:childTnLst>
                                    <p:set>
                                      <p:cBhvr>
                                        <p:cTn id="29" dur="1" fill="hold">
                                          <p:stCondLst>
                                            <p:cond delay="0"/>
                                          </p:stCondLst>
                                        </p:cTn>
                                        <p:tgtEl>
                                          <p:spTgt spid="201792"/>
                                        </p:tgtEl>
                                        <p:attrNameLst>
                                          <p:attrName>style.visibility</p:attrName>
                                        </p:attrNameLst>
                                      </p:cBhvr>
                                      <p:to>
                                        <p:strVal val="visible"/>
                                      </p:to>
                                    </p:set>
                                    <p:anim calcmode="lin" valueType="num">
                                      <p:cBhvr>
                                        <p:cTn id="30" dur="500" fill="hold"/>
                                        <p:tgtEl>
                                          <p:spTgt spid="201792"/>
                                        </p:tgtEl>
                                        <p:attrNameLst>
                                          <p:attrName>ppt_w</p:attrName>
                                        </p:attrNameLst>
                                      </p:cBhvr>
                                      <p:tavLst>
                                        <p:tav tm="0">
                                          <p:val>
                                            <p:fltVal val="0"/>
                                          </p:val>
                                        </p:tav>
                                        <p:tav tm="100000">
                                          <p:val>
                                            <p:strVal val="#ppt_w"/>
                                          </p:val>
                                        </p:tav>
                                      </p:tavLst>
                                    </p:anim>
                                    <p:anim calcmode="lin" valueType="num">
                                      <p:cBhvr>
                                        <p:cTn id="31" dur="500" fill="hold"/>
                                        <p:tgtEl>
                                          <p:spTgt spid="201792"/>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201790"/>
                                        </p:tgtEl>
                                        <p:attrNameLst>
                                          <p:attrName>style.visibility</p:attrName>
                                        </p:attrNameLst>
                                      </p:cBhvr>
                                      <p:to>
                                        <p:strVal val="visible"/>
                                      </p:to>
                                    </p:set>
                                    <p:anim calcmode="lin" valueType="num">
                                      <p:cBhvr>
                                        <p:cTn id="36" dur="500" fill="hold"/>
                                        <p:tgtEl>
                                          <p:spTgt spid="201790"/>
                                        </p:tgtEl>
                                        <p:attrNameLst>
                                          <p:attrName>ppt_w</p:attrName>
                                        </p:attrNameLst>
                                      </p:cBhvr>
                                      <p:tavLst>
                                        <p:tav tm="0">
                                          <p:val>
                                            <p:fltVal val="0"/>
                                          </p:val>
                                        </p:tav>
                                        <p:tav tm="100000">
                                          <p:val>
                                            <p:strVal val="#ppt_w"/>
                                          </p:val>
                                        </p:tav>
                                      </p:tavLst>
                                    </p:anim>
                                    <p:anim calcmode="lin" valueType="num">
                                      <p:cBhvr>
                                        <p:cTn id="37" dur="500" fill="hold"/>
                                        <p:tgtEl>
                                          <p:spTgt spid="201790"/>
                                        </p:tgtEl>
                                        <p:attrNameLst>
                                          <p:attrName>ppt_h</p:attrName>
                                        </p:attrNameLst>
                                      </p:cBhvr>
                                      <p:tavLst>
                                        <p:tav tm="0">
                                          <p:val>
                                            <p:fltVal val="0"/>
                                          </p:val>
                                        </p:tav>
                                        <p:tav tm="100000">
                                          <p:val>
                                            <p:strVal val="#ppt_h"/>
                                          </p:val>
                                        </p:tav>
                                      </p:tavLst>
                                    </p:anim>
                                  </p:childTnLst>
                                </p:cTn>
                              </p:par>
                            </p:childTnLst>
                          </p:cTn>
                        </p:par>
                        <p:par>
                          <p:cTn id="38" fill="hold">
                            <p:stCondLst>
                              <p:cond delay="500"/>
                            </p:stCondLst>
                            <p:childTnLst>
                              <p:par>
                                <p:cTn id="39" presetID="17" presetClass="entr" presetSubtype="10" fill="hold" grpId="0" nodeType="afterEffect">
                                  <p:stCondLst>
                                    <p:cond delay="500"/>
                                  </p:stCondLst>
                                  <p:childTnLst>
                                    <p:set>
                                      <p:cBhvr>
                                        <p:cTn id="40" dur="1" fill="hold">
                                          <p:stCondLst>
                                            <p:cond delay="0"/>
                                          </p:stCondLst>
                                        </p:cTn>
                                        <p:tgtEl>
                                          <p:spTgt spid="201793"/>
                                        </p:tgtEl>
                                        <p:attrNameLst>
                                          <p:attrName>style.visibility</p:attrName>
                                        </p:attrNameLst>
                                      </p:cBhvr>
                                      <p:to>
                                        <p:strVal val="visible"/>
                                      </p:to>
                                    </p:set>
                                    <p:anim calcmode="lin" valueType="num">
                                      <p:cBhvr>
                                        <p:cTn id="41" dur="500" fill="hold"/>
                                        <p:tgtEl>
                                          <p:spTgt spid="201793"/>
                                        </p:tgtEl>
                                        <p:attrNameLst>
                                          <p:attrName>ppt_w</p:attrName>
                                        </p:attrNameLst>
                                      </p:cBhvr>
                                      <p:tavLst>
                                        <p:tav tm="0">
                                          <p:val>
                                            <p:fltVal val="0"/>
                                          </p:val>
                                        </p:tav>
                                        <p:tav tm="100000">
                                          <p:val>
                                            <p:strVal val="#ppt_w"/>
                                          </p:val>
                                        </p:tav>
                                      </p:tavLst>
                                    </p:anim>
                                    <p:anim calcmode="lin" valueType="num">
                                      <p:cBhvr>
                                        <p:cTn id="42" dur="500" fill="hold"/>
                                        <p:tgtEl>
                                          <p:spTgt spid="201793"/>
                                        </p:tgtEl>
                                        <p:attrNameLst>
                                          <p:attrName>ppt_h</p:attrName>
                                        </p:attrNameLst>
                                      </p:cBhvr>
                                      <p:tavLst>
                                        <p:tav tm="0">
                                          <p:val>
                                            <p:strVal val="#ppt_h"/>
                                          </p:val>
                                        </p:tav>
                                        <p:tav tm="100000">
                                          <p:val>
                                            <p:strVal val="#ppt_h"/>
                                          </p:val>
                                        </p:tav>
                                      </p:tavLst>
                                    </p:anim>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01791"/>
                                        </p:tgtEl>
                                        <p:attrNameLst>
                                          <p:attrName>style.visibility</p:attrName>
                                        </p:attrNameLst>
                                      </p:cBhvr>
                                      <p:to>
                                        <p:strVal val="visible"/>
                                      </p:to>
                                    </p:set>
                                    <p:animEffect transition="in" filter="fade">
                                      <p:cBhvr>
                                        <p:cTn id="46" dur="1000"/>
                                        <p:tgtEl>
                                          <p:spTgt spid="20179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01794"/>
                                        </p:tgtEl>
                                        <p:attrNameLst>
                                          <p:attrName>style.visibility</p:attrName>
                                        </p:attrNameLst>
                                      </p:cBhvr>
                                      <p:to>
                                        <p:strVal val="visible"/>
                                      </p:to>
                                    </p:set>
                                    <p:animEffect transition="in" filter="fade">
                                      <p:cBhvr>
                                        <p:cTn id="49" dur="1000"/>
                                        <p:tgtEl>
                                          <p:spTgt spid="201794"/>
                                        </p:tgtEl>
                                      </p:cBhvr>
                                    </p:animEffect>
                                  </p:childTnLst>
                                </p:cTn>
                              </p:par>
                            </p:childTnLst>
                          </p:cTn>
                        </p:par>
                        <p:par>
                          <p:cTn id="50" fill="hold">
                            <p:stCondLst>
                              <p:cond delay="2500"/>
                            </p:stCondLst>
                            <p:childTnLst>
                              <p:par>
                                <p:cTn id="51" presetID="10" presetClass="entr" presetSubtype="0" fill="hold" grpId="0" nodeType="afterEffect">
                                  <p:stCondLst>
                                    <p:cond delay="0"/>
                                  </p:stCondLst>
                                  <p:childTnLst>
                                    <p:set>
                                      <p:cBhvr>
                                        <p:cTn id="52" dur="1" fill="hold">
                                          <p:stCondLst>
                                            <p:cond delay="0"/>
                                          </p:stCondLst>
                                        </p:cTn>
                                        <p:tgtEl>
                                          <p:spTgt spid="201803"/>
                                        </p:tgtEl>
                                        <p:attrNameLst>
                                          <p:attrName>style.visibility</p:attrName>
                                        </p:attrNameLst>
                                      </p:cBhvr>
                                      <p:to>
                                        <p:strVal val="visible"/>
                                      </p:to>
                                    </p:set>
                                    <p:animEffect transition="in" filter="fade">
                                      <p:cBhvr>
                                        <p:cTn id="53" dur="1000"/>
                                        <p:tgtEl>
                                          <p:spTgt spid="20180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01796"/>
                                        </p:tgtEl>
                                        <p:attrNameLst>
                                          <p:attrName>style.visibility</p:attrName>
                                        </p:attrNameLst>
                                      </p:cBhvr>
                                      <p:to>
                                        <p:strVal val="visible"/>
                                      </p:to>
                                    </p:set>
                                    <p:animEffect transition="in" filter="fade">
                                      <p:cBhvr>
                                        <p:cTn id="56" dur="1000"/>
                                        <p:tgtEl>
                                          <p:spTgt spid="201796"/>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201804"/>
                                        </p:tgtEl>
                                        <p:attrNameLst>
                                          <p:attrName>style.visibility</p:attrName>
                                        </p:attrNameLst>
                                      </p:cBhvr>
                                      <p:to>
                                        <p:strVal val="visible"/>
                                      </p:to>
                                    </p:set>
                                    <p:animEffect transition="in" filter="fade">
                                      <p:cBhvr>
                                        <p:cTn id="60" dur="1000"/>
                                        <p:tgtEl>
                                          <p:spTgt spid="20180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01802"/>
                                        </p:tgtEl>
                                        <p:attrNameLst>
                                          <p:attrName>style.visibility</p:attrName>
                                        </p:attrNameLst>
                                      </p:cBhvr>
                                      <p:to>
                                        <p:strVal val="visible"/>
                                      </p:to>
                                    </p:set>
                                    <p:animEffect transition="in" filter="fade">
                                      <p:cBhvr>
                                        <p:cTn id="63" dur="1000"/>
                                        <p:tgtEl>
                                          <p:spTgt spid="201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88" grpId="0" animBg="1" autoUpdateAnimBg="0"/>
      <p:bldP spid="201786" grpId="0" animBg="1"/>
      <p:bldP spid="201792" grpId="0" autoUpdateAnimBg="0"/>
      <p:bldP spid="201793" grpId="0" autoUpdateAnimBg="0"/>
      <p:bldP spid="201794" grpId="0"/>
      <p:bldP spid="201796" grpId="0"/>
      <p:bldP spid="201802" grpId="0"/>
      <p:bldP spid="201789" grpId="0" autoUpdateAnimBg="0"/>
      <p:bldP spid="201790" grpId="0" autoUpdateAnimBg="0"/>
      <p:bldP spid="201791" grpId="0"/>
      <p:bldP spid="201803" grpId="0"/>
      <p:bldP spid="201804"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sp>
        <p:nvSpPr>
          <p:cNvPr id="203779" name="Rectangle 3"/>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03929" name="Group 153"/>
          <p:cNvGrpSpPr>
            <a:grpSpLocks/>
          </p:cNvGrpSpPr>
          <p:nvPr/>
        </p:nvGrpSpPr>
        <p:grpSpPr bwMode="auto">
          <a:xfrm>
            <a:off x="1143000" y="5632450"/>
            <a:ext cx="7543800" cy="768350"/>
            <a:chOff x="336" y="3552"/>
            <a:chExt cx="4752" cy="484"/>
          </a:xfrm>
        </p:grpSpPr>
        <p:sp>
          <p:nvSpPr>
            <p:cNvPr id="203783" name="Text Box 7"/>
            <p:cNvSpPr txBox="1">
              <a:spLocks noChangeArrowheads="1"/>
            </p:cNvSpPr>
            <p:nvPr/>
          </p:nvSpPr>
          <p:spPr bwMode="auto">
            <a:xfrm>
              <a:off x="576" y="3552"/>
              <a:ext cx="4512"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The fundamental energy of God’s being is also </a:t>
              </a:r>
              <a:r>
                <a:rPr lang="en-US" sz="2600" b="1" u="sng">
                  <a:solidFill>
                    <a:schemeClr val="bg1"/>
                  </a:solidFill>
                  <a:latin typeface="Arial Narrow" pitchFamily="34" charset="0"/>
                </a:rPr>
                <a:t>eternal, self-existent  and  absolute</a:t>
              </a:r>
              <a:r>
                <a:rPr lang="en-US" sz="2600" b="1">
                  <a:solidFill>
                    <a:schemeClr val="bg1"/>
                  </a:solidFill>
                  <a:latin typeface="Arial Narrow" pitchFamily="34" charset="0"/>
                </a:rPr>
                <a:t>.</a:t>
              </a:r>
            </a:p>
          </p:txBody>
        </p:sp>
        <p:sp>
          <p:nvSpPr>
            <p:cNvPr id="203784" name="Text Box 8"/>
            <p:cNvSpPr txBox="1">
              <a:spLocks noChangeArrowheads="1"/>
            </p:cNvSpPr>
            <p:nvPr/>
          </p:nvSpPr>
          <p:spPr bwMode="auto">
            <a:xfrm>
              <a:off x="336" y="3552"/>
              <a:ext cx="288"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203882" name="Text Box 106"/>
          <p:cNvSpPr txBox="1">
            <a:spLocks noChangeArrowheads="1"/>
          </p:cNvSpPr>
          <p:nvPr/>
        </p:nvSpPr>
        <p:spPr bwMode="auto">
          <a:xfrm>
            <a:off x="5257800" y="1143000"/>
            <a:ext cx="3162300" cy="774700"/>
          </a:xfrm>
          <a:prstGeom prst="rect">
            <a:avLst/>
          </a:prstGeom>
          <a:noFill/>
          <a:ln w="9525">
            <a:noFill/>
            <a:miter lim="800000"/>
            <a:headEnd/>
            <a:tailEnd/>
          </a:ln>
          <a:effectLst/>
        </p:spPr>
        <p:txBody>
          <a:bodyPr>
            <a:spAutoFit/>
          </a:bodyPr>
          <a:lstStyle/>
          <a:p>
            <a:pPr algn="ctr">
              <a:lnSpc>
                <a:spcPct val="70000"/>
              </a:lnSpc>
            </a:pPr>
            <a:r>
              <a:rPr lang="en-US" sz="3200">
                <a:solidFill>
                  <a:srgbClr val="6600CC"/>
                </a:solidFill>
                <a:latin typeface="Arial Black" pitchFamily="34" charset="0"/>
              </a:rPr>
              <a:t>Fundamental</a:t>
            </a:r>
          </a:p>
          <a:p>
            <a:pPr algn="ctr">
              <a:lnSpc>
                <a:spcPct val="70000"/>
              </a:lnSpc>
            </a:pPr>
            <a:r>
              <a:rPr lang="en-US" sz="3200">
                <a:solidFill>
                  <a:srgbClr val="6600CC"/>
                </a:solidFill>
                <a:latin typeface="Arial Black" pitchFamily="34" charset="0"/>
              </a:rPr>
              <a:t>energy</a:t>
            </a:r>
          </a:p>
        </p:txBody>
      </p:sp>
      <p:sp>
        <p:nvSpPr>
          <p:cNvPr id="203886" name="Text Box 110"/>
          <p:cNvSpPr txBox="1">
            <a:spLocks noChangeArrowheads="1"/>
          </p:cNvSpPr>
          <p:nvPr/>
        </p:nvSpPr>
        <p:spPr bwMode="auto">
          <a:xfrm>
            <a:off x="6248400" y="2133600"/>
            <a:ext cx="1295400" cy="433388"/>
          </a:xfrm>
          <a:prstGeom prst="rect">
            <a:avLst/>
          </a:prstGeom>
          <a:noFill/>
          <a:ln w="9525">
            <a:noFill/>
            <a:miter lim="800000"/>
            <a:headEnd/>
            <a:tailEnd/>
          </a:ln>
          <a:effectLst/>
        </p:spPr>
        <p:txBody>
          <a:bodyPr>
            <a:spAutoFit/>
          </a:bodyPr>
          <a:lstStyle/>
          <a:p>
            <a:pPr algn="ctr">
              <a:lnSpc>
                <a:spcPct val="80000"/>
              </a:lnSpc>
            </a:pPr>
            <a:r>
              <a:rPr lang="en-US" sz="2800">
                <a:solidFill>
                  <a:srgbClr val="800080"/>
                </a:solidFill>
              </a:rPr>
              <a:t>Eternal</a:t>
            </a:r>
          </a:p>
        </p:txBody>
      </p:sp>
      <p:sp>
        <p:nvSpPr>
          <p:cNvPr id="203887" name="Text Box 111"/>
          <p:cNvSpPr txBox="1">
            <a:spLocks noChangeArrowheads="1"/>
          </p:cNvSpPr>
          <p:nvPr/>
        </p:nvSpPr>
        <p:spPr bwMode="auto">
          <a:xfrm>
            <a:off x="5867400" y="2643188"/>
            <a:ext cx="2057400" cy="390525"/>
          </a:xfrm>
          <a:prstGeom prst="rect">
            <a:avLst/>
          </a:prstGeom>
          <a:noFill/>
          <a:ln w="9525">
            <a:noFill/>
            <a:miter lim="800000"/>
            <a:headEnd/>
            <a:tailEnd/>
          </a:ln>
          <a:effectLst/>
        </p:spPr>
        <p:txBody>
          <a:bodyPr>
            <a:spAutoFit/>
          </a:bodyPr>
          <a:lstStyle/>
          <a:p>
            <a:pPr algn="ctr">
              <a:lnSpc>
                <a:spcPct val="70000"/>
              </a:lnSpc>
            </a:pPr>
            <a:r>
              <a:rPr lang="en-US" sz="2800">
                <a:solidFill>
                  <a:srgbClr val="800080"/>
                </a:solidFill>
              </a:rPr>
              <a:t>Self-existent</a:t>
            </a:r>
          </a:p>
        </p:txBody>
      </p:sp>
      <p:sp>
        <p:nvSpPr>
          <p:cNvPr id="203888" name="Text Box 112"/>
          <p:cNvSpPr txBox="1">
            <a:spLocks noChangeArrowheads="1"/>
          </p:cNvSpPr>
          <p:nvPr/>
        </p:nvSpPr>
        <p:spPr bwMode="auto">
          <a:xfrm>
            <a:off x="6159500" y="3036888"/>
            <a:ext cx="1471613" cy="519112"/>
          </a:xfrm>
          <a:prstGeom prst="rect">
            <a:avLst/>
          </a:prstGeom>
          <a:noFill/>
          <a:ln w="9525">
            <a:noFill/>
            <a:miter lim="800000"/>
            <a:headEnd/>
            <a:tailEnd/>
          </a:ln>
          <a:effectLst/>
        </p:spPr>
        <p:txBody>
          <a:bodyPr wrap="none">
            <a:spAutoFit/>
          </a:bodyPr>
          <a:lstStyle/>
          <a:p>
            <a:pPr algn="ctr">
              <a:lnSpc>
                <a:spcPct val="100000"/>
              </a:lnSpc>
            </a:pPr>
            <a:r>
              <a:rPr lang="en-US" sz="2800">
                <a:solidFill>
                  <a:srgbClr val="800080"/>
                </a:solidFill>
              </a:rPr>
              <a:t>Absolute</a:t>
            </a:r>
          </a:p>
        </p:txBody>
      </p:sp>
      <p:sp>
        <p:nvSpPr>
          <p:cNvPr id="203839" name="WordArt 63"/>
          <p:cNvSpPr>
            <a:spLocks noChangeArrowheads="1" noChangeShapeType="1" noTextEdit="1"/>
          </p:cNvSpPr>
          <p:nvPr/>
        </p:nvSpPr>
        <p:spPr bwMode="auto">
          <a:xfrm>
            <a:off x="304800" y="190500"/>
            <a:ext cx="8534400" cy="495300"/>
          </a:xfrm>
          <a:prstGeom prst="rect">
            <a:avLst/>
          </a:prstGeom>
        </p:spPr>
        <p:txBody>
          <a:bodyPr wrap="none" fromWordArt="1">
            <a:prstTxWarp prst="textPlain">
              <a:avLst>
                <a:gd name="adj" fmla="val 50000"/>
              </a:avLst>
            </a:prstTxWarp>
          </a:bodyPr>
          <a:lstStyle/>
          <a:p>
            <a:pPr algn="ctr"/>
            <a:r>
              <a:rPr lang="en-US" sz="3600" kern="10" dirty="0">
                <a:ln w="28575">
                  <a:noFill/>
                  <a:round/>
                  <a:headEnd/>
                  <a:tailEnd/>
                </a:ln>
                <a:solidFill>
                  <a:srgbClr val="0000CC"/>
                </a:solidFill>
                <a:effectLst>
                  <a:outerShdw dist="25400" dir="2700000" algn="ctr" rotWithShape="0">
                    <a:schemeClr val="bg1"/>
                  </a:outerShdw>
                </a:effectLst>
                <a:latin typeface="Arial Black"/>
              </a:rPr>
              <a:t>2.1 Universal Prime Energy</a:t>
            </a:r>
          </a:p>
        </p:txBody>
      </p:sp>
      <p:grpSp>
        <p:nvGrpSpPr>
          <p:cNvPr id="203913" name="Group 137"/>
          <p:cNvGrpSpPr>
            <a:grpSpLocks/>
          </p:cNvGrpSpPr>
          <p:nvPr/>
        </p:nvGrpSpPr>
        <p:grpSpPr bwMode="auto">
          <a:xfrm>
            <a:off x="304800" y="1343025"/>
            <a:ext cx="1676400" cy="1598613"/>
            <a:chOff x="192" y="846"/>
            <a:chExt cx="1056" cy="1007"/>
          </a:xfrm>
        </p:grpSpPr>
        <p:sp>
          <p:nvSpPr>
            <p:cNvPr id="203892" name="Oval 116"/>
            <p:cNvSpPr>
              <a:spLocks noChangeArrowheads="1"/>
            </p:cNvSpPr>
            <p:nvPr/>
          </p:nvSpPr>
          <p:spPr bwMode="auto">
            <a:xfrm>
              <a:off x="192" y="846"/>
              <a:ext cx="1056" cy="1007"/>
            </a:xfrm>
            <a:prstGeom prst="ellipse">
              <a:avLst/>
            </a:prstGeom>
            <a:gradFill rotWithShape="0">
              <a:gsLst>
                <a:gs pos="0">
                  <a:schemeClr val="bg1"/>
                </a:gs>
                <a:gs pos="100000">
                  <a:srgbClr val="FFFFFF"/>
                </a:gs>
              </a:gsLst>
              <a:lin ang="5400000" scaled="1"/>
            </a:gradFill>
            <a:ln w="12700">
              <a:round/>
              <a:headEnd/>
              <a:tailEnd/>
            </a:ln>
            <a:effectLst/>
            <a:scene3d>
              <a:camera prst="legacyObliqueTopLeft"/>
              <a:lightRig rig="legacyFlat3" dir="t"/>
            </a:scene3d>
            <a:sp3d extrusionH="4302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203893" name="WordArt 117"/>
            <p:cNvSpPr>
              <a:spLocks noChangeArrowheads="1" noChangeShapeType="1" noTextEdit="1"/>
            </p:cNvSpPr>
            <p:nvPr/>
          </p:nvSpPr>
          <p:spPr bwMode="auto">
            <a:xfrm>
              <a:off x="288" y="1152"/>
              <a:ext cx="880" cy="432"/>
            </a:xfrm>
            <a:prstGeom prst="rect">
              <a:avLst/>
            </a:prstGeom>
          </p:spPr>
          <p:txBody>
            <a:bodyPr wrap="none" fromWordArt="1">
              <a:prstTxWarp prst="textPlain">
                <a:avLst>
                  <a:gd name="adj" fmla="val 50000"/>
                </a:avLst>
              </a:prstTxWarp>
              <a:scene3d>
                <a:camera prst="legacyObliqueTopLeft"/>
                <a:lightRig rig="legacyFlat3" dir="t"/>
              </a:scene3d>
              <a:sp3d extrusionH="227000" prstMaterial="legacyMatte">
                <a:extrusionClr>
                  <a:srgbClr val="6600CC"/>
                </a:extrusionClr>
              </a:sp3d>
            </a:bodyPr>
            <a:lstStyle/>
            <a:p>
              <a:pPr algn="ctr"/>
              <a:r>
                <a:rPr lang="en-US" sz="3600" kern="10">
                  <a:ln w="9525">
                    <a:round/>
                    <a:headEnd/>
                    <a:tailEnd/>
                  </a:ln>
                  <a:gradFill rotWithShape="0">
                    <a:gsLst>
                      <a:gs pos="0">
                        <a:srgbClr val="6600CC"/>
                      </a:gs>
                      <a:gs pos="50000">
                        <a:srgbClr val="FFFFFF"/>
                      </a:gs>
                      <a:gs pos="100000">
                        <a:srgbClr val="6600CC"/>
                      </a:gs>
                    </a:gsLst>
                    <a:lin ang="5400000" scaled="1"/>
                  </a:gradFill>
                  <a:latin typeface="Impact"/>
                </a:rPr>
                <a:t>God</a:t>
              </a:r>
            </a:p>
          </p:txBody>
        </p:sp>
      </p:grpSp>
      <p:sp>
        <p:nvSpPr>
          <p:cNvPr id="203914" name="AutoShape 138"/>
          <p:cNvSpPr>
            <a:spLocks noChangeArrowheads="1"/>
          </p:cNvSpPr>
          <p:nvPr/>
        </p:nvSpPr>
        <p:spPr bwMode="auto">
          <a:xfrm>
            <a:off x="2286000" y="1066800"/>
            <a:ext cx="2971800" cy="2514600"/>
          </a:xfrm>
          <a:prstGeom prst="roundRect">
            <a:avLst>
              <a:gd name="adj" fmla="val 16667"/>
            </a:avLst>
          </a:prstGeom>
          <a:gradFill rotWithShape="0">
            <a:gsLst>
              <a:gs pos="0">
                <a:srgbClr val="9900FF"/>
              </a:gs>
              <a:gs pos="100000">
                <a:srgbClr val="6600CC"/>
              </a:gs>
            </a:gsLst>
            <a:path path="shape">
              <a:fillToRect l="50000" t="50000" r="50000" b="50000"/>
            </a:path>
          </a:gradFill>
          <a:ln w="38100">
            <a:noFill/>
            <a:round/>
            <a:headEnd/>
            <a:tailEnd/>
          </a:ln>
          <a:effectLst>
            <a:prstShdw prst="shdw18" dist="17961" dir="13500000">
              <a:srgbClr val="6600CC">
                <a:gamma/>
                <a:shade val="60000"/>
                <a:invGamma/>
              </a:srgbClr>
            </a:prstShdw>
          </a:effectLst>
        </p:spPr>
        <p:txBody>
          <a:bodyPr wrap="none" anchor="ctr"/>
          <a:lstStyle/>
          <a:p>
            <a:pPr>
              <a:lnSpc>
                <a:spcPct val="100000"/>
              </a:lnSpc>
            </a:pPr>
            <a:r>
              <a:rPr lang="en-US" sz="2800" b="1">
                <a:solidFill>
                  <a:srgbClr val="FFFF00"/>
                </a:solidFill>
              </a:rPr>
              <a:t> </a:t>
            </a:r>
          </a:p>
          <a:p>
            <a:pPr>
              <a:lnSpc>
                <a:spcPct val="100000"/>
              </a:lnSpc>
            </a:pPr>
            <a:endParaRPr lang="en-US" sz="2800" b="1">
              <a:solidFill>
                <a:srgbClr val="FFFF00"/>
              </a:solidFill>
            </a:endParaRPr>
          </a:p>
          <a:p>
            <a:pPr>
              <a:lnSpc>
                <a:spcPct val="100000"/>
              </a:lnSpc>
            </a:pPr>
            <a:endParaRPr lang="en-US" sz="2800" b="1">
              <a:solidFill>
                <a:srgbClr val="FFFF00"/>
              </a:solidFill>
            </a:endParaRPr>
          </a:p>
        </p:txBody>
      </p:sp>
      <p:sp>
        <p:nvSpPr>
          <p:cNvPr id="203916" name="Text Box 140"/>
          <p:cNvSpPr txBox="1">
            <a:spLocks noChangeArrowheads="1"/>
          </p:cNvSpPr>
          <p:nvPr/>
        </p:nvSpPr>
        <p:spPr bwMode="auto">
          <a:xfrm>
            <a:off x="2692400" y="1538288"/>
            <a:ext cx="2482850" cy="519112"/>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lgn="ctr">
              <a:lnSpc>
                <a:spcPct val="100000"/>
              </a:lnSpc>
            </a:pPr>
            <a:r>
              <a:rPr lang="en-US" sz="2800">
                <a:solidFill>
                  <a:schemeClr val="bg1"/>
                </a:solidFill>
              </a:rPr>
              <a:t>Absolute reality</a:t>
            </a:r>
          </a:p>
        </p:txBody>
      </p:sp>
      <p:sp>
        <p:nvSpPr>
          <p:cNvPr id="203917" name="Text Box 141"/>
          <p:cNvSpPr txBox="1">
            <a:spLocks noChangeArrowheads="1"/>
          </p:cNvSpPr>
          <p:nvPr/>
        </p:nvSpPr>
        <p:spPr bwMode="auto">
          <a:xfrm>
            <a:off x="2667000" y="2125663"/>
            <a:ext cx="1295400" cy="433387"/>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80000"/>
              </a:lnSpc>
            </a:pPr>
            <a:r>
              <a:rPr lang="en-US" sz="2800">
                <a:solidFill>
                  <a:schemeClr val="bg1"/>
                </a:solidFill>
              </a:rPr>
              <a:t>Eternal</a:t>
            </a:r>
          </a:p>
        </p:txBody>
      </p:sp>
      <p:sp>
        <p:nvSpPr>
          <p:cNvPr id="203919" name="Text Box 143"/>
          <p:cNvSpPr txBox="1">
            <a:spLocks noChangeArrowheads="1"/>
          </p:cNvSpPr>
          <p:nvPr/>
        </p:nvSpPr>
        <p:spPr bwMode="auto">
          <a:xfrm>
            <a:off x="2514600" y="3048000"/>
            <a:ext cx="2514600" cy="519113"/>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100000"/>
              </a:lnSpc>
              <a:spcBef>
                <a:spcPct val="50000"/>
              </a:spcBef>
            </a:pPr>
            <a:r>
              <a:rPr lang="en-US" sz="2800">
                <a:solidFill>
                  <a:schemeClr val="bg1"/>
                </a:solidFill>
              </a:rPr>
              <a:t>Transcendent</a:t>
            </a:r>
          </a:p>
        </p:txBody>
      </p:sp>
      <p:sp>
        <p:nvSpPr>
          <p:cNvPr id="203922" name="Text Box 146"/>
          <p:cNvSpPr txBox="1">
            <a:spLocks noChangeArrowheads="1"/>
          </p:cNvSpPr>
          <p:nvPr/>
        </p:nvSpPr>
        <p:spPr bwMode="auto">
          <a:xfrm>
            <a:off x="2362200" y="2117725"/>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203924" name="Text Box 148"/>
          <p:cNvSpPr txBox="1">
            <a:spLocks noChangeArrowheads="1"/>
          </p:cNvSpPr>
          <p:nvPr/>
        </p:nvSpPr>
        <p:spPr bwMode="auto">
          <a:xfrm>
            <a:off x="2362200" y="3108325"/>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203921" name="Text Box 145"/>
          <p:cNvSpPr txBox="1">
            <a:spLocks noChangeArrowheads="1"/>
          </p:cNvSpPr>
          <p:nvPr/>
        </p:nvSpPr>
        <p:spPr bwMode="auto">
          <a:xfrm>
            <a:off x="2362200" y="1600200"/>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nvGrpSpPr>
          <p:cNvPr id="203928" name="Group 152"/>
          <p:cNvGrpSpPr>
            <a:grpSpLocks/>
          </p:cNvGrpSpPr>
          <p:nvPr/>
        </p:nvGrpSpPr>
        <p:grpSpPr bwMode="auto">
          <a:xfrm>
            <a:off x="2362200" y="1066800"/>
            <a:ext cx="1592263" cy="519113"/>
            <a:chOff x="1488" y="672"/>
            <a:chExt cx="1003" cy="327"/>
          </a:xfrm>
        </p:grpSpPr>
        <p:sp>
          <p:nvSpPr>
            <p:cNvPr id="203915" name="Text Box 139"/>
            <p:cNvSpPr txBox="1">
              <a:spLocks noChangeArrowheads="1"/>
            </p:cNvSpPr>
            <p:nvPr/>
          </p:nvSpPr>
          <p:spPr bwMode="auto">
            <a:xfrm>
              <a:off x="1680" y="672"/>
              <a:ext cx="811" cy="327"/>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lgn="ctr">
                <a:lnSpc>
                  <a:spcPct val="100000"/>
                </a:lnSpc>
              </a:pPr>
              <a:r>
                <a:rPr lang="en-US" sz="2800">
                  <a:solidFill>
                    <a:schemeClr val="bg1"/>
                  </a:solidFill>
                </a:rPr>
                <a:t>Creator</a:t>
              </a:r>
            </a:p>
          </p:txBody>
        </p:sp>
        <p:sp>
          <p:nvSpPr>
            <p:cNvPr id="203926" name="Text Box 150"/>
            <p:cNvSpPr txBox="1">
              <a:spLocks noChangeArrowheads="1"/>
            </p:cNvSpPr>
            <p:nvPr/>
          </p:nvSpPr>
          <p:spPr bwMode="auto">
            <a:xfrm>
              <a:off x="1488" y="720"/>
              <a:ext cx="288"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203930" name="Text Box 154"/>
          <p:cNvSpPr txBox="1">
            <a:spLocks noChangeArrowheads="1"/>
          </p:cNvSpPr>
          <p:nvPr/>
        </p:nvSpPr>
        <p:spPr bwMode="auto">
          <a:xfrm>
            <a:off x="2590800" y="2528888"/>
            <a:ext cx="2209800" cy="539750"/>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105000"/>
              </a:lnSpc>
              <a:spcBef>
                <a:spcPct val="50000"/>
              </a:spcBef>
            </a:pPr>
            <a:r>
              <a:rPr lang="en-US" sz="2800">
                <a:solidFill>
                  <a:schemeClr val="bg1"/>
                </a:solidFill>
              </a:rPr>
              <a:t>Self-existent</a:t>
            </a:r>
          </a:p>
        </p:txBody>
      </p:sp>
      <p:sp>
        <p:nvSpPr>
          <p:cNvPr id="203931" name="Text Box 155"/>
          <p:cNvSpPr txBox="1">
            <a:spLocks noChangeArrowheads="1"/>
          </p:cNvSpPr>
          <p:nvPr/>
        </p:nvSpPr>
        <p:spPr bwMode="auto">
          <a:xfrm>
            <a:off x="2362200" y="2589213"/>
            <a:ext cx="457200" cy="427037"/>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03929"/>
                                        </p:tgtEl>
                                        <p:attrNameLst>
                                          <p:attrName>style.visibility</p:attrName>
                                        </p:attrNameLst>
                                      </p:cBhvr>
                                      <p:to>
                                        <p:strVal val="visible"/>
                                      </p:to>
                                    </p:set>
                                    <p:animEffect transition="in" filter="barn(outVertical)">
                                      <p:cBhvr>
                                        <p:cTn id="7" dur="500"/>
                                        <p:tgtEl>
                                          <p:spTgt spid="203929"/>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wd">
                                    <p:tmPct val="0"/>
                                  </p:iterate>
                                  <p:childTnLst>
                                    <p:set>
                                      <p:cBhvr>
                                        <p:cTn id="10" dur="1" fill="hold">
                                          <p:stCondLst>
                                            <p:cond delay="0"/>
                                          </p:stCondLst>
                                        </p:cTn>
                                        <p:tgtEl>
                                          <p:spTgt spid="203882"/>
                                        </p:tgtEl>
                                        <p:attrNameLst>
                                          <p:attrName>style.visibility</p:attrName>
                                        </p:attrNameLst>
                                      </p:cBhvr>
                                      <p:to>
                                        <p:strVal val="visible"/>
                                      </p:to>
                                    </p:set>
                                    <p:animEffect transition="in" filter="fade">
                                      <p:cBhvr>
                                        <p:cTn id="11" dur="3000"/>
                                        <p:tgtEl>
                                          <p:spTgt spid="203882"/>
                                        </p:tgtEl>
                                      </p:cBhvr>
                                    </p:animEffect>
                                  </p:childTnLst>
                                </p:cTn>
                              </p:par>
                            </p:childTnLst>
                          </p:cTn>
                        </p:par>
                      </p:childTnLst>
                    </p:cTn>
                  </p:par>
                  <p:par>
                    <p:cTn id="12" fill="hold">
                      <p:stCondLst>
                        <p:cond delay="indefinite"/>
                      </p:stCondLst>
                      <p:childTnLst>
                        <p:par>
                          <p:cTn id="13" fill="hold">
                            <p:stCondLst>
                              <p:cond delay="0"/>
                            </p:stCondLst>
                            <p:childTnLst>
                              <p:par>
                                <p:cTn id="14" presetID="17" presetClass="entr" presetSubtype="10" fill="hold" grpId="1" nodeType="clickEffect">
                                  <p:stCondLst>
                                    <p:cond delay="0"/>
                                  </p:stCondLst>
                                  <p:iterate type="wd">
                                    <p:tmPct val="0"/>
                                  </p:iterate>
                                  <p:childTnLst>
                                    <p:set>
                                      <p:cBhvr>
                                        <p:cTn id="15" dur="1" fill="hold">
                                          <p:stCondLst>
                                            <p:cond delay="0"/>
                                          </p:stCondLst>
                                        </p:cTn>
                                        <p:tgtEl>
                                          <p:spTgt spid="203886"/>
                                        </p:tgtEl>
                                        <p:attrNameLst>
                                          <p:attrName>style.visibility</p:attrName>
                                        </p:attrNameLst>
                                      </p:cBhvr>
                                      <p:to>
                                        <p:strVal val="visible"/>
                                      </p:to>
                                    </p:set>
                                    <p:anim calcmode="lin" valueType="num">
                                      <p:cBhvr>
                                        <p:cTn id="16" dur="500" fill="hold"/>
                                        <p:tgtEl>
                                          <p:spTgt spid="203886"/>
                                        </p:tgtEl>
                                        <p:attrNameLst>
                                          <p:attrName>ppt_w</p:attrName>
                                        </p:attrNameLst>
                                      </p:cBhvr>
                                      <p:tavLst>
                                        <p:tav tm="0">
                                          <p:val>
                                            <p:fltVal val="0"/>
                                          </p:val>
                                        </p:tav>
                                        <p:tav tm="100000">
                                          <p:val>
                                            <p:strVal val="#ppt_w"/>
                                          </p:val>
                                        </p:tav>
                                      </p:tavLst>
                                    </p:anim>
                                    <p:anim calcmode="lin" valueType="num">
                                      <p:cBhvr>
                                        <p:cTn id="17" dur="500" fill="hold"/>
                                        <p:tgtEl>
                                          <p:spTgt spid="203886"/>
                                        </p:tgtEl>
                                        <p:attrNameLst>
                                          <p:attrName>ppt_h</p:attrName>
                                        </p:attrNameLst>
                                      </p:cBhvr>
                                      <p:tavLst>
                                        <p:tav tm="0">
                                          <p:val>
                                            <p:strVal val="#ppt_h"/>
                                          </p:val>
                                        </p:tav>
                                        <p:tav tm="100000">
                                          <p:val>
                                            <p:strVal val="#ppt_h"/>
                                          </p:val>
                                        </p:tav>
                                      </p:tavLst>
                                    </p:anim>
                                  </p:childTnLst>
                                </p:cTn>
                              </p:par>
                            </p:childTnLst>
                          </p:cTn>
                        </p:par>
                        <p:par>
                          <p:cTn id="18" fill="hold">
                            <p:stCondLst>
                              <p:cond delay="500"/>
                            </p:stCondLst>
                            <p:childTnLst>
                              <p:par>
                                <p:cTn id="19" presetID="17" presetClass="entr" presetSubtype="10" fill="hold" grpId="0" nodeType="afterEffect">
                                  <p:stCondLst>
                                    <p:cond delay="0"/>
                                  </p:stCondLst>
                                  <p:childTnLst>
                                    <p:set>
                                      <p:cBhvr>
                                        <p:cTn id="20" dur="1" fill="hold">
                                          <p:stCondLst>
                                            <p:cond delay="0"/>
                                          </p:stCondLst>
                                        </p:cTn>
                                        <p:tgtEl>
                                          <p:spTgt spid="203887"/>
                                        </p:tgtEl>
                                        <p:attrNameLst>
                                          <p:attrName>style.visibility</p:attrName>
                                        </p:attrNameLst>
                                      </p:cBhvr>
                                      <p:to>
                                        <p:strVal val="visible"/>
                                      </p:to>
                                    </p:set>
                                    <p:anim calcmode="lin" valueType="num">
                                      <p:cBhvr>
                                        <p:cTn id="21" dur="500" fill="hold"/>
                                        <p:tgtEl>
                                          <p:spTgt spid="203887"/>
                                        </p:tgtEl>
                                        <p:attrNameLst>
                                          <p:attrName>ppt_w</p:attrName>
                                        </p:attrNameLst>
                                      </p:cBhvr>
                                      <p:tavLst>
                                        <p:tav tm="0">
                                          <p:val>
                                            <p:fltVal val="0"/>
                                          </p:val>
                                        </p:tav>
                                        <p:tav tm="100000">
                                          <p:val>
                                            <p:strVal val="#ppt_w"/>
                                          </p:val>
                                        </p:tav>
                                      </p:tavLst>
                                    </p:anim>
                                    <p:anim calcmode="lin" valueType="num">
                                      <p:cBhvr>
                                        <p:cTn id="22" dur="500" fill="hold"/>
                                        <p:tgtEl>
                                          <p:spTgt spid="203887"/>
                                        </p:tgtEl>
                                        <p:attrNameLst>
                                          <p:attrName>ppt_h</p:attrName>
                                        </p:attrNameLst>
                                      </p:cBhvr>
                                      <p:tavLst>
                                        <p:tav tm="0">
                                          <p:val>
                                            <p:strVal val="#ppt_h"/>
                                          </p:val>
                                        </p:tav>
                                        <p:tav tm="100000">
                                          <p:val>
                                            <p:strVal val="#ppt_h"/>
                                          </p:val>
                                        </p:tav>
                                      </p:tavLst>
                                    </p:anim>
                                  </p:childTnLst>
                                </p:cTn>
                              </p:par>
                            </p:childTnLst>
                          </p:cTn>
                        </p:par>
                        <p:par>
                          <p:cTn id="23" fill="hold">
                            <p:stCondLst>
                              <p:cond delay="1000"/>
                            </p:stCondLst>
                            <p:childTnLst>
                              <p:par>
                                <p:cTn id="24" presetID="17" presetClass="entr" presetSubtype="10" fill="hold" grpId="1" nodeType="afterEffect">
                                  <p:stCondLst>
                                    <p:cond delay="0"/>
                                  </p:stCondLst>
                                  <p:iterate type="wd">
                                    <p:tmPct val="0"/>
                                  </p:iterate>
                                  <p:childTnLst>
                                    <p:set>
                                      <p:cBhvr>
                                        <p:cTn id="25" dur="1" fill="hold">
                                          <p:stCondLst>
                                            <p:cond delay="0"/>
                                          </p:stCondLst>
                                        </p:cTn>
                                        <p:tgtEl>
                                          <p:spTgt spid="203888"/>
                                        </p:tgtEl>
                                        <p:attrNameLst>
                                          <p:attrName>style.visibility</p:attrName>
                                        </p:attrNameLst>
                                      </p:cBhvr>
                                      <p:to>
                                        <p:strVal val="visible"/>
                                      </p:to>
                                    </p:set>
                                    <p:anim calcmode="lin" valueType="num">
                                      <p:cBhvr>
                                        <p:cTn id="26" dur="500" fill="hold"/>
                                        <p:tgtEl>
                                          <p:spTgt spid="203888"/>
                                        </p:tgtEl>
                                        <p:attrNameLst>
                                          <p:attrName>ppt_w</p:attrName>
                                        </p:attrNameLst>
                                      </p:cBhvr>
                                      <p:tavLst>
                                        <p:tav tm="0">
                                          <p:val>
                                            <p:fltVal val="0"/>
                                          </p:val>
                                        </p:tav>
                                        <p:tav tm="100000">
                                          <p:val>
                                            <p:strVal val="#ppt_w"/>
                                          </p:val>
                                        </p:tav>
                                      </p:tavLst>
                                    </p:anim>
                                    <p:anim calcmode="lin" valueType="num">
                                      <p:cBhvr>
                                        <p:cTn id="27" dur="500" fill="hold"/>
                                        <p:tgtEl>
                                          <p:spTgt spid="20388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882" grpId="0" autoUpdateAnimBg="0"/>
      <p:bldP spid="203886" grpId="1"/>
      <p:bldP spid="203887" grpId="0" autoUpdateAnimBg="0"/>
      <p:bldP spid="203888" grpId="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sp>
        <p:nvSpPr>
          <p:cNvPr id="478235" name="AutoShape 1051"/>
          <p:cNvSpPr>
            <a:spLocks noChangeArrowheads="1"/>
          </p:cNvSpPr>
          <p:nvPr/>
        </p:nvSpPr>
        <p:spPr bwMode="auto">
          <a:xfrm>
            <a:off x="2286000" y="3886200"/>
            <a:ext cx="2971800" cy="838200"/>
          </a:xfrm>
          <a:prstGeom prst="roundRect">
            <a:avLst>
              <a:gd name="adj" fmla="val 16667"/>
            </a:avLst>
          </a:prstGeom>
          <a:gradFill rotWithShape="0">
            <a:gsLst>
              <a:gs pos="0">
                <a:schemeClr val="bg1"/>
              </a:gs>
              <a:gs pos="100000">
                <a:srgbClr val="FFCCCC"/>
              </a:gs>
            </a:gsLst>
            <a:path path="shape">
              <a:fillToRect l="50000" t="50000" r="50000" b="50000"/>
            </a:path>
          </a:gra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600">
                <a:solidFill>
                  <a:srgbClr val="5900B2"/>
                </a:solidFill>
                <a:latin typeface="Arial Black" pitchFamily="34" charset="0"/>
              </a:rPr>
              <a:t>Exist</a:t>
            </a:r>
          </a:p>
        </p:txBody>
      </p:sp>
      <p:sp>
        <p:nvSpPr>
          <p:cNvPr id="478232" name="Text Box 1048"/>
          <p:cNvSpPr txBox="1">
            <a:spLocks noChangeArrowheads="1"/>
          </p:cNvSpPr>
          <p:nvPr/>
        </p:nvSpPr>
        <p:spPr bwMode="auto">
          <a:xfrm>
            <a:off x="5657850" y="4406900"/>
            <a:ext cx="2438400" cy="774700"/>
          </a:xfrm>
          <a:prstGeom prst="rect">
            <a:avLst/>
          </a:prstGeom>
          <a:noFill/>
          <a:ln w="9525">
            <a:noFill/>
            <a:miter lim="800000"/>
            <a:headEnd/>
            <a:tailEnd/>
          </a:ln>
          <a:effectLst/>
        </p:spPr>
        <p:txBody>
          <a:bodyPr>
            <a:spAutoFit/>
          </a:bodyPr>
          <a:lstStyle/>
          <a:p>
            <a:pPr algn="ctr">
              <a:lnSpc>
                <a:spcPct val="70000"/>
              </a:lnSpc>
            </a:pPr>
            <a:r>
              <a:rPr lang="en-US" sz="3200">
                <a:solidFill>
                  <a:srgbClr val="6400A8"/>
                </a:solidFill>
                <a:latin typeface="Arial Black" pitchFamily="34" charset="0"/>
              </a:rPr>
              <a:t>Origin of </a:t>
            </a:r>
          </a:p>
          <a:p>
            <a:pPr algn="ctr">
              <a:lnSpc>
                <a:spcPct val="70000"/>
              </a:lnSpc>
            </a:pPr>
            <a:r>
              <a:rPr lang="en-US" sz="3200">
                <a:solidFill>
                  <a:srgbClr val="6400A8"/>
                </a:solidFill>
                <a:latin typeface="Arial Black" pitchFamily="34" charset="0"/>
              </a:rPr>
              <a:t>all energy</a:t>
            </a:r>
          </a:p>
        </p:txBody>
      </p:sp>
      <p:sp>
        <p:nvSpPr>
          <p:cNvPr id="478237" name="Rectangle 1053"/>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478222" name="Text Box 1038"/>
          <p:cNvSpPr txBox="1">
            <a:spLocks noChangeArrowheads="1"/>
          </p:cNvSpPr>
          <p:nvPr/>
        </p:nvSpPr>
        <p:spPr bwMode="auto">
          <a:xfrm>
            <a:off x="7672388" y="2233613"/>
            <a:ext cx="1295400" cy="433387"/>
          </a:xfrm>
          <a:prstGeom prst="rect">
            <a:avLst/>
          </a:prstGeom>
          <a:noFill/>
          <a:ln w="9525">
            <a:noFill/>
            <a:miter lim="800000"/>
            <a:headEnd/>
            <a:tailEnd/>
          </a:ln>
          <a:effectLst/>
        </p:spPr>
        <p:txBody>
          <a:bodyPr>
            <a:spAutoFit/>
          </a:bodyPr>
          <a:lstStyle/>
          <a:p>
            <a:pPr>
              <a:lnSpc>
                <a:spcPct val="80000"/>
              </a:lnSpc>
            </a:pPr>
            <a:r>
              <a:rPr lang="en-US" sz="2800">
                <a:solidFill>
                  <a:srgbClr val="800080"/>
                </a:solidFill>
              </a:rPr>
              <a:t>Eternal</a:t>
            </a:r>
          </a:p>
        </p:txBody>
      </p:sp>
      <p:sp>
        <p:nvSpPr>
          <p:cNvPr id="478223" name="Text Box 1039"/>
          <p:cNvSpPr txBox="1">
            <a:spLocks noChangeArrowheads="1"/>
          </p:cNvSpPr>
          <p:nvPr/>
        </p:nvSpPr>
        <p:spPr bwMode="auto">
          <a:xfrm>
            <a:off x="7672388" y="2806700"/>
            <a:ext cx="1447800" cy="688975"/>
          </a:xfrm>
          <a:prstGeom prst="rect">
            <a:avLst/>
          </a:prstGeom>
          <a:noFill/>
          <a:ln w="9525">
            <a:noFill/>
            <a:miter lim="800000"/>
            <a:headEnd/>
            <a:tailEnd/>
          </a:ln>
          <a:effectLst/>
        </p:spPr>
        <p:txBody>
          <a:bodyPr>
            <a:spAutoFit/>
          </a:bodyPr>
          <a:lstStyle/>
          <a:p>
            <a:pPr>
              <a:lnSpc>
                <a:spcPct val="70000"/>
              </a:lnSpc>
            </a:pPr>
            <a:r>
              <a:rPr lang="en-US" sz="2800">
                <a:solidFill>
                  <a:srgbClr val="800080"/>
                </a:solidFill>
              </a:rPr>
              <a:t>Self-</a:t>
            </a:r>
          </a:p>
          <a:p>
            <a:pPr>
              <a:lnSpc>
                <a:spcPct val="70000"/>
              </a:lnSpc>
            </a:pPr>
            <a:r>
              <a:rPr lang="en-US" sz="2800">
                <a:solidFill>
                  <a:srgbClr val="800080"/>
                </a:solidFill>
              </a:rPr>
              <a:t>existent</a:t>
            </a:r>
          </a:p>
        </p:txBody>
      </p:sp>
      <p:sp>
        <p:nvSpPr>
          <p:cNvPr id="478224" name="Text Box 1040"/>
          <p:cNvSpPr txBox="1">
            <a:spLocks noChangeArrowheads="1"/>
          </p:cNvSpPr>
          <p:nvPr/>
        </p:nvSpPr>
        <p:spPr bwMode="auto">
          <a:xfrm>
            <a:off x="7672388" y="3595688"/>
            <a:ext cx="1471612" cy="519112"/>
          </a:xfrm>
          <a:prstGeom prst="rect">
            <a:avLst/>
          </a:prstGeom>
          <a:noFill/>
          <a:ln w="9525">
            <a:noFill/>
            <a:miter lim="800000"/>
            <a:headEnd/>
            <a:tailEnd/>
          </a:ln>
          <a:effectLst/>
        </p:spPr>
        <p:txBody>
          <a:bodyPr wrap="none">
            <a:spAutoFit/>
          </a:bodyPr>
          <a:lstStyle/>
          <a:p>
            <a:pPr>
              <a:lnSpc>
                <a:spcPct val="100000"/>
              </a:lnSpc>
            </a:pPr>
            <a:r>
              <a:rPr lang="en-US" sz="2800">
                <a:solidFill>
                  <a:srgbClr val="800080"/>
                </a:solidFill>
              </a:rPr>
              <a:t>Absolute</a:t>
            </a:r>
          </a:p>
        </p:txBody>
      </p:sp>
      <p:sp>
        <p:nvSpPr>
          <p:cNvPr id="478268" name="WordArt 1084"/>
          <p:cNvSpPr>
            <a:spLocks noChangeArrowheads="1" noChangeShapeType="1" noTextEdit="1"/>
          </p:cNvSpPr>
          <p:nvPr/>
        </p:nvSpPr>
        <p:spPr bwMode="auto">
          <a:xfrm>
            <a:off x="304800" y="190500"/>
            <a:ext cx="8534400" cy="495300"/>
          </a:xfrm>
          <a:prstGeom prst="rect">
            <a:avLst/>
          </a:prstGeom>
        </p:spPr>
        <p:txBody>
          <a:bodyPr wrap="none" fromWordArt="1">
            <a:prstTxWarp prst="textPlain">
              <a:avLst>
                <a:gd name="adj" fmla="val 50000"/>
              </a:avLst>
            </a:prstTxWarp>
          </a:bodyPr>
          <a:lstStyle/>
          <a:p>
            <a:pPr algn="ctr"/>
            <a:r>
              <a:rPr lang="en-US" sz="3600" kern="10" dirty="0">
                <a:ln w="28575">
                  <a:noFill/>
                  <a:round/>
                  <a:headEnd/>
                  <a:tailEnd/>
                </a:ln>
                <a:solidFill>
                  <a:srgbClr val="0000CC"/>
                </a:solidFill>
                <a:effectLst>
                  <a:outerShdw dist="25400" dir="2700000" algn="ctr" rotWithShape="0">
                    <a:schemeClr val="bg1"/>
                  </a:outerShdw>
                </a:effectLst>
                <a:latin typeface="Arial Black"/>
              </a:rPr>
              <a:t>2.1 Universal Prime Energy</a:t>
            </a:r>
          </a:p>
        </p:txBody>
      </p:sp>
      <p:grpSp>
        <p:nvGrpSpPr>
          <p:cNvPr id="478288" name="Group 1104"/>
          <p:cNvGrpSpPr>
            <a:grpSpLocks/>
          </p:cNvGrpSpPr>
          <p:nvPr/>
        </p:nvGrpSpPr>
        <p:grpSpPr bwMode="auto">
          <a:xfrm>
            <a:off x="304800" y="1343025"/>
            <a:ext cx="1676400" cy="1598613"/>
            <a:chOff x="192" y="846"/>
            <a:chExt cx="1056" cy="1007"/>
          </a:xfrm>
        </p:grpSpPr>
        <p:sp>
          <p:nvSpPr>
            <p:cNvPr id="478289" name="Oval 1105"/>
            <p:cNvSpPr>
              <a:spLocks noChangeArrowheads="1"/>
            </p:cNvSpPr>
            <p:nvPr/>
          </p:nvSpPr>
          <p:spPr bwMode="auto">
            <a:xfrm>
              <a:off x="192" y="846"/>
              <a:ext cx="1056" cy="1007"/>
            </a:xfrm>
            <a:prstGeom prst="ellipse">
              <a:avLst/>
            </a:prstGeom>
            <a:gradFill rotWithShape="0">
              <a:gsLst>
                <a:gs pos="0">
                  <a:schemeClr val="bg1"/>
                </a:gs>
                <a:gs pos="100000">
                  <a:srgbClr val="FFFFFF"/>
                </a:gs>
              </a:gsLst>
              <a:lin ang="5400000" scaled="1"/>
            </a:gradFill>
            <a:ln w="12700">
              <a:round/>
              <a:headEnd/>
              <a:tailEnd/>
            </a:ln>
            <a:effectLst/>
            <a:scene3d>
              <a:camera prst="legacyObliqueTopLeft"/>
              <a:lightRig rig="legacyFlat3" dir="t"/>
            </a:scene3d>
            <a:sp3d extrusionH="4302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478290" name="WordArt 1106"/>
            <p:cNvSpPr>
              <a:spLocks noChangeArrowheads="1" noChangeShapeType="1" noTextEdit="1"/>
            </p:cNvSpPr>
            <p:nvPr/>
          </p:nvSpPr>
          <p:spPr bwMode="auto">
            <a:xfrm>
              <a:off x="288" y="1152"/>
              <a:ext cx="880" cy="432"/>
            </a:xfrm>
            <a:prstGeom prst="rect">
              <a:avLst/>
            </a:prstGeom>
          </p:spPr>
          <p:txBody>
            <a:bodyPr wrap="none" fromWordArt="1">
              <a:prstTxWarp prst="textPlain">
                <a:avLst>
                  <a:gd name="adj" fmla="val 50000"/>
                </a:avLst>
              </a:prstTxWarp>
              <a:scene3d>
                <a:camera prst="legacyObliqueTopLeft"/>
                <a:lightRig rig="legacyFlat3" dir="t"/>
              </a:scene3d>
              <a:sp3d extrusionH="227000" prstMaterial="legacyMatte">
                <a:extrusionClr>
                  <a:srgbClr val="6600CC"/>
                </a:extrusionClr>
              </a:sp3d>
            </a:bodyPr>
            <a:lstStyle/>
            <a:p>
              <a:pPr algn="ctr"/>
              <a:r>
                <a:rPr lang="en-US" sz="3600" kern="10">
                  <a:ln w="9525">
                    <a:round/>
                    <a:headEnd/>
                    <a:tailEnd/>
                  </a:ln>
                  <a:gradFill rotWithShape="0">
                    <a:gsLst>
                      <a:gs pos="0">
                        <a:srgbClr val="6600CC"/>
                      </a:gs>
                      <a:gs pos="50000">
                        <a:srgbClr val="FFFFFF"/>
                      </a:gs>
                      <a:gs pos="100000">
                        <a:srgbClr val="6600CC"/>
                      </a:gs>
                    </a:gsLst>
                    <a:lin ang="5400000" scaled="1"/>
                  </a:gradFill>
                  <a:latin typeface="Impact"/>
                </a:rPr>
                <a:t>God</a:t>
              </a:r>
            </a:p>
          </p:txBody>
        </p:sp>
      </p:grpSp>
      <p:sp>
        <p:nvSpPr>
          <p:cNvPr id="478306" name="AutoShape 1122"/>
          <p:cNvSpPr>
            <a:spLocks noChangeArrowheads="1"/>
          </p:cNvSpPr>
          <p:nvPr/>
        </p:nvSpPr>
        <p:spPr bwMode="auto">
          <a:xfrm>
            <a:off x="2286000" y="1066800"/>
            <a:ext cx="2971800" cy="2514600"/>
          </a:xfrm>
          <a:prstGeom prst="roundRect">
            <a:avLst>
              <a:gd name="adj" fmla="val 16667"/>
            </a:avLst>
          </a:prstGeom>
          <a:gradFill rotWithShape="0">
            <a:gsLst>
              <a:gs pos="0">
                <a:srgbClr val="9900FF"/>
              </a:gs>
              <a:gs pos="100000">
                <a:srgbClr val="6600CC"/>
              </a:gs>
            </a:gsLst>
            <a:path path="shape">
              <a:fillToRect l="50000" t="50000" r="50000" b="50000"/>
            </a:path>
          </a:gradFill>
          <a:ln w="38100">
            <a:noFill/>
            <a:round/>
            <a:headEnd/>
            <a:tailEnd/>
          </a:ln>
          <a:effectLst>
            <a:prstShdw prst="shdw18" dist="17961" dir="13500000">
              <a:srgbClr val="6600CC">
                <a:gamma/>
                <a:shade val="60000"/>
                <a:invGamma/>
              </a:srgbClr>
            </a:prstShdw>
          </a:effectLst>
        </p:spPr>
        <p:txBody>
          <a:bodyPr wrap="none" anchor="ctr"/>
          <a:lstStyle/>
          <a:p>
            <a:pPr>
              <a:lnSpc>
                <a:spcPct val="100000"/>
              </a:lnSpc>
            </a:pPr>
            <a:r>
              <a:rPr lang="en-US" sz="2800" b="1">
                <a:solidFill>
                  <a:srgbClr val="FFFF00"/>
                </a:solidFill>
              </a:rPr>
              <a:t> </a:t>
            </a:r>
          </a:p>
          <a:p>
            <a:pPr>
              <a:lnSpc>
                <a:spcPct val="100000"/>
              </a:lnSpc>
            </a:pPr>
            <a:endParaRPr lang="en-US" sz="2800" b="1">
              <a:solidFill>
                <a:srgbClr val="FFFF00"/>
              </a:solidFill>
            </a:endParaRPr>
          </a:p>
          <a:p>
            <a:pPr>
              <a:lnSpc>
                <a:spcPct val="100000"/>
              </a:lnSpc>
            </a:pPr>
            <a:endParaRPr lang="en-US" sz="2800" b="1">
              <a:solidFill>
                <a:srgbClr val="FFFF00"/>
              </a:solidFill>
            </a:endParaRPr>
          </a:p>
        </p:txBody>
      </p:sp>
      <p:sp>
        <p:nvSpPr>
          <p:cNvPr id="478307" name="Text Box 1123"/>
          <p:cNvSpPr txBox="1">
            <a:spLocks noChangeArrowheads="1"/>
          </p:cNvSpPr>
          <p:nvPr/>
        </p:nvSpPr>
        <p:spPr bwMode="auto">
          <a:xfrm>
            <a:off x="2667000" y="1066800"/>
            <a:ext cx="1287463" cy="519113"/>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lgn="ctr">
              <a:lnSpc>
                <a:spcPct val="100000"/>
              </a:lnSpc>
            </a:pPr>
            <a:r>
              <a:rPr lang="en-US" sz="2800">
                <a:solidFill>
                  <a:schemeClr val="bg1"/>
                </a:solidFill>
              </a:rPr>
              <a:t>Creator</a:t>
            </a:r>
          </a:p>
        </p:txBody>
      </p:sp>
      <p:sp>
        <p:nvSpPr>
          <p:cNvPr id="478308" name="Text Box 1124"/>
          <p:cNvSpPr txBox="1">
            <a:spLocks noChangeArrowheads="1"/>
          </p:cNvSpPr>
          <p:nvPr/>
        </p:nvSpPr>
        <p:spPr bwMode="auto">
          <a:xfrm>
            <a:off x="2692400" y="1538288"/>
            <a:ext cx="2482850" cy="519112"/>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lgn="ctr">
              <a:lnSpc>
                <a:spcPct val="100000"/>
              </a:lnSpc>
            </a:pPr>
            <a:r>
              <a:rPr lang="en-US" sz="2800">
                <a:solidFill>
                  <a:schemeClr val="bg1"/>
                </a:solidFill>
              </a:rPr>
              <a:t>Absolute reality</a:t>
            </a:r>
          </a:p>
        </p:txBody>
      </p:sp>
      <p:sp>
        <p:nvSpPr>
          <p:cNvPr id="478309" name="Text Box 1125"/>
          <p:cNvSpPr txBox="1">
            <a:spLocks noChangeArrowheads="1"/>
          </p:cNvSpPr>
          <p:nvPr/>
        </p:nvSpPr>
        <p:spPr bwMode="auto">
          <a:xfrm>
            <a:off x="2667000" y="2125663"/>
            <a:ext cx="1295400" cy="433387"/>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80000"/>
              </a:lnSpc>
            </a:pPr>
            <a:r>
              <a:rPr lang="en-US" sz="2800">
                <a:solidFill>
                  <a:schemeClr val="bg1"/>
                </a:solidFill>
              </a:rPr>
              <a:t>Eternal</a:t>
            </a:r>
          </a:p>
        </p:txBody>
      </p:sp>
      <p:sp>
        <p:nvSpPr>
          <p:cNvPr id="478311" name="Text Box 1127"/>
          <p:cNvSpPr txBox="1">
            <a:spLocks noChangeArrowheads="1"/>
          </p:cNvSpPr>
          <p:nvPr/>
        </p:nvSpPr>
        <p:spPr bwMode="auto">
          <a:xfrm>
            <a:off x="2514600" y="3048000"/>
            <a:ext cx="2514600" cy="519113"/>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100000"/>
              </a:lnSpc>
              <a:spcBef>
                <a:spcPct val="50000"/>
              </a:spcBef>
            </a:pPr>
            <a:r>
              <a:rPr lang="en-US" sz="2800">
                <a:solidFill>
                  <a:schemeClr val="bg1"/>
                </a:solidFill>
              </a:rPr>
              <a:t>Transcendent</a:t>
            </a:r>
          </a:p>
        </p:txBody>
      </p:sp>
      <p:sp>
        <p:nvSpPr>
          <p:cNvPr id="478313" name="Text Box 1129"/>
          <p:cNvSpPr txBox="1">
            <a:spLocks noChangeArrowheads="1"/>
          </p:cNvSpPr>
          <p:nvPr/>
        </p:nvSpPr>
        <p:spPr bwMode="auto">
          <a:xfrm>
            <a:off x="2362200" y="1600200"/>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478314" name="Text Box 1130"/>
          <p:cNvSpPr txBox="1">
            <a:spLocks noChangeArrowheads="1"/>
          </p:cNvSpPr>
          <p:nvPr/>
        </p:nvSpPr>
        <p:spPr bwMode="auto">
          <a:xfrm>
            <a:off x="2362200" y="2117725"/>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478316" name="Text Box 1132"/>
          <p:cNvSpPr txBox="1">
            <a:spLocks noChangeArrowheads="1"/>
          </p:cNvSpPr>
          <p:nvPr/>
        </p:nvSpPr>
        <p:spPr bwMode="auto">
          <a:xfrm>
            <a:off x="2362200" y="3108325"/>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478212" name="Oval 1028"/>
          <p:cNvSpPr>
            <a:spLocks noChangeArrowheads="1"/>
          </p:cNvSpPr>
          <p:nvPr/>
        </p:nvSpPr>
        <p:spPr bwMode="auto">
          <a:xfrm>
            <a:off x="285750" y="3657600"/>
            <a:ext cx="1752600" cy="1143000"/>
          </a:xfrm>
          <a:prstGeom prst="ellipse">
            <a:avLst/>
          </a:prstGeom>
          <a:gradFill rotWithShape="0">
            <a:gsLst>
              <a:gs pos="0">
                <a:srgbClr val="FF66CC"/>
              </a:gs>
              <a:gs pos="100000">
                <a:srgbClr val="FF3399"/>
              </a:gs>
            </a:gsLst>
            <a:path path="shape">
              <a:fillToRect l="50000" t="50000" r="50000" b="50000"/>
            </a:path>
          </a:gradFill>
          <a:ln w="9525">
            <a:round/>
            <a:headEnd/>
            <a:tailEnd/>
          </a:ln>
          <a:effectLst/>
          <a:scene3d>
            <a:camera prst="legacyObliqueBottomLeft"/>
            <a:lightRig rig="legacyFlat3" dir="t"/>
          </a:scene3d>
          <a:sp3d extrusionH="430200" prstMaterial="legacyMatte">
            <a:bevelT w="13500" h="13500" prst="angle"/>
            <a:bevelB w="13500" h="13500" prst="angle"/>
            <a:extrusionClr>
              <a:srgbClr val="FF3399"/>
            </a:extrusionClr>
          </a:sp3d>
        </p:spPr>
        <p:txBody>
          <a:bodyPr wrap="none" anchor="ctr">
            <a:flatTx/>
          </a:bodyPr>
          <a:lstStyle/>
          <a:p>
            <a:pPr algn="ctr">
              <a:lnSpc>
                <a:spcPct val="80000"/>
              </a:lnSpc>
            </a:pPr>
            <a:endParaRPr lang="en-US" sz="3200">
              <a:solidFill>
                <a:schemeClr val="bg1"/>
              </a:solidFill>
              <a:effectLst>
                <a:outerShdw blurRad="38100" dist="38100" dir="2700000" algn="tl">
                  <a:srgbClr val="000000"/>
                </a:outerShdw>
              </a:effectLst>
            </a:endParaRPr>
          </a:p>
        </p:txBody>
      </p:sp>
      <p:sp>
        <p:nvSpPr>
          <p:cNvPr id="478317" name="Oval 1133"/>
          <p:cNvSpPr>
            <a:spLocks noChangeArrowheads="1"/>
          </p:cNvSpPr>
          <p:nvPr/>
        </p:nvSpPr>
        <p:spPr bwMode="auto">
          <a:xfrm>
            <a:off x="285750" y="3657600"/>
            <a:ext cx="1752600" cy="1143000"/>
          </a:xfrm>
          <a:prstGeom prst="ellipse">
            <a:avLst/>
          </a:prstGeom>
          <a:noFill/>
          <a:ln w="9525">
            <a:noFill/>
            <a:round/>
            <a:headEnd/>
            <a:tailEnd/>
          </a:ln>
          <a:effectLst>
            <a:outerShdw dist="53882" dir="2700000" algn="ctr" rotWithShape="0">
              <a:schemeClr val="tx1"/>
            </a:outerShdw>
          </a:effectLst>
        </p:spPr>
        <p:txBody>
          <a:bodyPr wrap="none" anchor="ctr">
            <a:flatTx/>
          </a:bodyPr>
          <a:lstStyle/>
          <a:p>
            <a:pPr algn="ctr">
              <a:lnSpc>
                <a:spcPct val="80000"/>
              </a:lnSpc>
            </a:pPr>
            <a:endParaRPr lang="en-US" sz="1000" dirty="0">
              <a:solidFill>
                <a:schemeClr val="bg1"/>
              </a:solidFill>
            </a:endParaRPr>
          </a:p>
          <a:p>
            <a:pPr algn="ctr"/>
            <a:r>
              <a:rPr lang="en-US" sz="3200" dirty="0">
                <a:solidFill>
                  <a:schemeClr val="bg1"/>
                </a:solidFill>
                <a:effectLst>
                  <a:outerShdw blurRad="38100" dist="38100" dir="2700000" algn="tl">
                    <a:srgbClr val="000000"/>
                  </a:outerShdw>
                </a:effectLst>
              </a:rPr>
              <a:t>Created</a:t>
            </a:r>
          </a:p>
          <a:p>
            <a:pPr algn="ctr"/>
            <a:r>
              <a:rPr lang="en-US" sz="3200" dirty="0">
                <a:solidFill>
                  <a:schemeClr val="bg1"/>
                </a:solidFill>
                <a:effectLst>
                  <a:outerShdw blurRad="38100" dist="38100" dir="2700000" algn="tl">
                    <a:srgbClr val="000000"/>
                  </a:outerShdw>
                </a:effectLst>
              </a:rPr>
              <a:t>beings</a:t>
            </a:r>
          </a:p>
        </p:txBody>
      </p:sp>
      <p:sp>
        <p:nvSpPr>
          <p:cNvPr id="478320" name="Text Box 1136"/>
          <p:cNvSpPr txBox="1">
            <a:spLocks noChangeArrowheads="1"/>
          </p:cNvSpPr>
          <p:nvPr/>
        </p:nvSpPr>
        <p:spPr bwMode="auto">
          <a:xfrm>
            <a:off x="5257800" y="1143000"/>
            <a:ext cx="3162300" cy="774700"/>
          </a:xfrm>
          <a:prstGeom prst="rect">
            <a:avLst/>
          </a:prstGeom>
          <a:noFill/>
          <a:ln w="9525">
            <a:noFill/>
            <a:miter lim="800000"/>
            <a:headEnd/>
            <a:tailEnd/>
          </a:ln>
          <a:effectLst/>
        </p:spPr>
        <p:txBody>
          <a:bodyPr>
            <a:spAutoFit/>
          </a:bodyPr>
          <a:lstStyle/>
          <a:p>
            <a:pPr algn="ctr">
              <a:lnSpc>
                <a:spcPct val="70000"/>
              </a:lnSpc>
            </a:pPr>
            <a:r>
              <a:rPr lang="en-US" sz="3200">
                <a:solidFill>
                  <a:srgbClr val="6600CC"/>
                </a:solidFill>
                <a:latin typeface="Arial Black" pitchFamily="34" charset="0"/>
              </a:rPr>
              <a:t>Fundamental</a:t>
            </a:r>
          </a:p>
          <a:p>
            <a:pPr algn="ctr">
              <a:lnSpc>
                <a:spcPct val="70000"/>
              </a:lnSpc>
            </a:pPr>
            <a:r>
              <a:rPr lang="en-US" sz="3200">
                <a:solidFill>
                  <a:srgbClr val="6600CC"/>
                </a:solidFill>
                <a:latin typeface="Arial Black" pitchFamily="34" charset="0"/>
              </a:rPr>
              <a:t>energy</a:t>
            </a:r>
          </a:p>
        </p:txBody>
      </p:sp>
      <p:sp>
        <p:nvSpPr>
          <p:cNvPr id="478321" name="Text Box 1137"/>
          <p:cNvSpPr txBox="1">
            <a:spLocks noChangeArrowheads="1"/>
          </p:cNvSpPr>
          <p:nvPr/>
        </p:nvSpPr>
        <p:spPr bwMode="auto">
          <a:xfrm>
            <a:off x="2362200" y="1143000"/>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478322" name="Text Box 1138"/>
          <p:cNvSpPr txBox="1">
            <a:spLocks noChangeArrowheads="1"/>
          </p:cNvSpPr>
          <p:nvPr/>
        </p:nvSpPr>
        <p:spPr bwMode="auto">
          <a:xfrm>
            <a:off x="2590800" y="2528888"/>
            <a:ext cx="2209800" cy="539750"/>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105000"/>
              </a:lnSpc>
              <a:spcBef>
                <a:spcPct val="50000"/>
              </a:spcBef>
            </a:pPr>
            <a:r>
              <a:rPr lang="en-US" sz="2800">
                <a:solidFill>
                  <a:schemeClr val="bg1"/>
                </a:solidFill>
              </a:rPr>
              <a:t>Self-existent</a:t>
            </a:r>
          </a:p>
        </p:txBody>
      </p:sp>
      <p:sp>
        <p:nvSpPr>
          <p:cNvPr id="478323" name="Text Box 1139"/>
          <p:cNvSpPr txBox="1">
            <a:spLocks noChangeArrowheads="1"/>
          </p:cNvSpPr>
          <p:nvPr/>
        </p:nvSpPr>
        <p:spPr bwMode="auto">
          <a:xfrm>
            <a:off x="2362200" y="2589213"/>
            <a:ext cx="457200" cy="427037"/>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nvGrpSpPr>
          <p:cNvPr id="478324" name="Group 1140"/>
          <p:cNvGrpSpPr>
            <a:grpSpLocks/>
          </p:cNvGrpSpPr>
          <p:nvPr/>
        </p:nvGrpSpPr>
        <p:grpSpPr bwMode="auto">
          <a:xfrm>
            <a:off x="1143000" y="5708650"/>
            <a:ext cx="7772400" cy="768350"/>
            <a:chOff x="576" y="3600"/>
            <a:chExt cx="4848" cy="484"/>
          </a:xfrm>
        </p:grpSpPr>
        <p:sp>
          <p:nvSpPr>
            <p:cNvPr id="478325" name="Text Box 1141"/>
            <p:cNvSpPr txBox="1">
              <a:spLocks noChangeArrowheads="1"/>
            </p:cNvSpPr>
            <p:nvPr/>
          </p:nvSpPr>
          <p:spPr bwMode="auto">
            <a:xfrm>
              <a:off x="768" y="3600"/>
              <a:ext cx="4656"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It is the origin of all energies and forces that allow </a:t>
              </a:r>
              <a:r>
                <a:rPr lang="en-US" sz="2600" b="1" u="sng">
                  <a:solidFill>
                    <a:schemeClr val="bg1"/>
                  </a:solidFill>
                  <a:latin typeface="Arial Narrow" pitchFamily="34" charset="0"/>
                </a:rPr>
                <a:t>created beings</a:t>
              </a:r>
              <a:r>
                <a:rPr lang="en-US" sz="2600" b="1">
                  <a:solidFill>
                    <a:schemeClr val="bg1"/>
                  </a:solidFill>
                  <a:latin typeface="Arial Narrow" pitchFamily="34" charset="0"/>
                </a:rPr>
                <a:t> to </a:t>
              </a:r>
              <a:r>
                <a:rPr lang="en-US" sz="2600" b="1" u="sng">
                  <a:solidFill>
                    <a:schemeClr val="bg1"/>
                  </a:solidFill>
                  <a:latin typeface="Arial Narrow" pitchFamily="34" charset="0"/>
                </a:rPr>
                <a:t>exist</a:t>
              </a:r>
              <a:r>
                <a:rPr lang="en-US" sz="2600" b="1">
                  <a:solidFill>
                    <a:schemeClr val="bg1"/>
                  </a:solidFill>
                  <a:latin typeface="Arial Narrow" pitchFamily="34" charset="0"/>
                </a:rPr>
                <a:t>.</a:t>
              </a:r>
              <a:endParaRPr lang="en-US" sz="2600" b="1" u="sng">
                <a:solidFill>
                  <a:schemeClr val="bg1"/>
                </a:solidFill>
                <a:latin typeface="Arial Narrow" pitchFamily="34" charset="0"/>
              </a:endParaRPr>
            </a:p>
          </p:txBody>
        </p:sp>
        <p:sp>
          <p:nvSpPr>
            <p:cNvPr id="478326" name="Text Box 1142"/>
            <p:cNvSpPr txBox="1">
              <a:spLocks noChangeArrowheads="1"/>
            </p:cNvSpPr>
            <p:nvPr/>
          </p:nvSpPr>
          <p:spPr bwMode="auto">
            <a:xfrm>
              <a:off x="576" y="3600"/>
              <a:ext cx="288"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78324"/>
                                        </p:tgtEl>
                                        <p:attrNameLst>
                                          <p:attrName>style.visibility</p:attrName>
                                        </p:attrNameLst>
                                      </p:cBhvr>
                                      <p:to>
                                        <p:strVal val="visible"/>
                                      </p:to>
                                    </p:set>
                                    <p:animEffect transition="in" filter="barn(outVertical)">
                                      <p:cBhvr>
                                        <p:cTn id="7" dur="500"/>
                                        <p:tgtEl>
                                          <p:spTgt spid="478324"/>
                                        </p:tgtEl>
                                      </p:cBhvr>
                                    </p:animEffect>
                                  </p:childTnLst>
                                </p:cTn>
                              </p:par>
                            </p:childTnLst>
                          </p:cTn>
                        </p:par>
                        <p:par>
                          <p:cTn id="8" fill="hold">
                            <p:stCondLst>
                              <p:cond delay="500"/>
                            </p:stCondLst>
                            <p:childTnLst>
                              <p:par>
                                <p:cTn id="9" presetID="10" presetClass="entr" presetSubtype="0" fill="hold" grpId="1" nodeType="afterEffect">
                                  <p:stCondLst>
                                    <p:cond delay="0"/>
                                  </p:stCondLst>
                                  <p:childTnLst>
                                    <p:set>
                                      <p:cBhvr>
                                        <p:cTn id="10" dur="1" fill="hold">
                                          <p:stCondLst>
                                            <p:cond delay="0"/>
                                          </p:stCondLst>
                                        </p:cTn>
                                        <p:tgtEl>
                                          <p:spTgt spid="478232"/>
                                        </p:tgtEl>
                                        <p:attrNameLst>
                                          <p:attrName>style.visibility</p:attrName>
                                        </p:attrNameLst>
                                      </p:cBhvr>
                                      <p:to>
                                        <p:strVal val="visible"/>
                                      </p:to>
                                    </p:set>
                                    <p:animEffect transition="in" filter="fade">
                                      <p:cBhvr>
                                        <p:cTn id="11" dur="2000"/>
                                        <p:tgtEl>
                                          <p:spTgt spid="47823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478212"/>
                                        </p:tgtEl>
                                        <p:attrNameLst>
                                          <p:attrName>style.visibility</p:attrName>
                                        </p:attrNameLst>
                                      </p:cBhvr>
                                      <p:to>
                                        <p:strVal val="visible"/>
                                      </p:to>
                                    </p:set>
                                    <p:animEffect transition="in" filter="fade">
                                      <p:cBhvr>
                                        <p:cTn id="16" dur="1000"/>
                                        <p:tgtEl>
                                          <p:spTgt spid="478212"/>
                                        </p:tgtEl>
                                      </p:cBhvr>
                                    </p:animEffect>
                                  </p:childTnLst>
                                </p:cTn>
                              </p:par>
                              <p:par>
                                <p:cTn id="17" presetID="17" presetClass="entr" presetSubtype="10" fill="hold" nodeType="withEffect">
                                  <p:stCondLst>
                                    <p:cond delay="0"/>
                                  </p:stCondLst>
                                  <p:childTnLst>
                                    <p:set>
                                      <p:cBhvr>
                                        <p:cTn id="18" dur="1" fill="hold">
                                          <p:stCondLst>
                                            <p:cond delay="0"/>
                                          </p:stCondLst>
                                        </p:cTn>
                                        <p:tgtEl>
                                          <p:spTgt spid="478317"/>
                                        </p:tgtEl>
                                        <p:attrNameLst>
                                          <p:attrName>style.visibility</p:attrName>
                                        </p:attrNameLst>
                                      </p:cBhvr>
                                      <p:to>
                                        <p:strVal val="visible"/>
                                      </p:to>
                                    </p:set>
                                    <p:anim calcmode="lin" valueType="num">
                                      <p:cBhvr>
                                        <p:cTn id="19" dur="1000" fill="hold"/>
                                        <p:tgtEl>
                                          <p:spTgt spid="478317"/>
                                        </p:tgtEl>
                                        <p:attrNameLst>
                                          <p:attrName>ppt_w</p:attrName>
                                        </p:attrNameLst>
                                      </p:cBhvr>
                                      <p:tavLst>
                                        <p:tav tm="0">
                                          <p:val>
                                            <p:fltVal val="0"/>
                                          </p:val>
                                        </p:tav>
                                        <p:tav tm="100000">
                                          <p:val>
                                            <p:strVal val="#ppt_w"/>
                                          </p:val>
                                        </p:tav>
                                      </p:tavLst>
                                    </p:anim>
                                    <p:anim calcmode="lin" valueType="num">
                                      <p:cBhvr>
                                        <p:cTn id="20" dur="1000" fill="hold"/>
                                        <p:tgtEl>
                                          <p:spTgt spid="478317"/>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272" fill="hold" grpId="0" nodeType="clickEffect">
                                  <p:stCondLst>
                                    <p:cond delay="0"/>
                                  </p:stCondLst>
                                  <p:childTnLst>
                                    <p:set>
                                      <p:cBhvr>
                                        <p:cTn id="24" dur="1" fill="hold">
                                          <p:stCondLst>
                                            <p:cond delay="0"/>
                                          </p:stCondLst>
                                        </p:cTn>
                                        <p:tgtEl>
                                          <p:spTgt spid="478235"/>
                                        </p:tgtEl>
                                        <p:attrNameLst>
                                          <p:attrName>style.visibility</p:attrName>
                                        </p:attrNameLst>
                                      </p:cBhvr>
                                      <p:to>
                                        <p:strVal val="visible"/>
                                      </p:to>
                                    </p:set>
                                    <p:anim calcmode="lin" valueType="num">
                                      <p:cBhvr>
                                        <p:cTn id="25" dur="1000" fill="hold"/>
                                        <p:tgtEl>
                                          <p:spTgt spid="478235"/>
                                        </p:tgtEl>
                                        <p:attrNameLst>
                                          <p:attrName>ppt_w</p:attrName>
                                        </p:attrNameLst>
                                      </p:cBhvr>
                                      <p:tavLst>
                                        <p:tav tm="0">
                                          <p:val>
                                            <p:strVal val="2/3*#ppt_w"/>
                                          </p:val>
                                        </p:tav>
                                        <p:tav tm="100000">
                                          <p:val>
                                            <p:strVal val="#ppt_w"/>
                                          </p:val>
                                        </p:tav>
                                      </p:tavLst>
                                    </p:anim>
                                    <p:anim calcmode="lin" valueType="num">
                                      <p:cBhvr>
                                        <p:cTn id="26" dur="1000" fill="hold"/>
                                        <p:tgtEl>
                                          <p:spTgt spid="478235"/>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235" grpId="0" animBg="1" autoUpdateAnimBg="0"/>
      <p:bldP spid="478232" grpId="1"/>
      <p:bldP spid="478212"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grpSp>
        <p:nvGrpSpPr>
          <p:cNvPr id="882690" name="Group 2"/>
          <p:cNvGrpSpPr>
            <a:grpSpLocks/>
          </p:cNvGrpSpPr>
          <p:nvPr/>
        </p:nvGrpSpPr>
        <p:grpSpPr bwMode="auto">
          <a:xfrm>
            <a:off x="6076950" y="1981200"/>
            <a:ext cx="1600200" cy="2362200"/>
            <a:chOff x="3828" y="1248"/>
            <a:chExt cx="1008" cy="1488"/>
          </a:xfrm>
        </p:grpSpPr>
        <p:sp>
          <p:nvSpPr>
            <p:cNvPr id="882691" name="AutoShape 3"/>
            <p:cNvSpPr>
              <a:spLocks noChangeArrowheads="1"/>
            </p:cNvSpPr>
            <p:nvPr/>
          </p:nvSpPr>
          <p:spPr bwMode="auto">
            <a:xfrm>
              <a:off x="3828" y="1248"/>
              <a:ext cx="1008" cy="1488"/>
            </a:xfrm>
            <a:prstGeom prst="roundRect">
              <a:avLst>
                <a:gd name="adj" fmla="val 16667"/>
              </a:avLst>
            </a:prstGeom>
            <a:gradFill rotWithShape="0">
              <a:gsLst>
                <a:gs pos="0">
                  <a:srgbClr val="9900FF"/>
                </a:gs>
                <a:gs pos="100000">
                  <a:srgbClr val="430086"/>
                </a:gs>
              </a:gsLst>
              <a:path path="shape">
                <a:fillToRect l="50000" t="50000" r="50000" b="50000"/>
              </a:path>
            </a:gradFill>
            <a:ln w="57150">
              <a:solidFill>
                <a:schemeClr val="bg1"/>
              </a:solidFill>
              <a:round/>
              <a:headEnd/>
              <a:tailEnd/>
            </a:ln>
            <a:effectLst/>
          </p:spPr>
          <p:txBody>
            <a:bodyPr wrap="none" anchor="ctr"/>
            <a:lstStyle/>
            <a:p>
              <a:pPr>
                <a:lnSpc>
                  <a:spcPct val="100000"/>
                </a:lnSpc>
              </a:pPr>
              <a:endParaRPr lang="en-US" sz="2800" b="1">
                <a:solidFill>
                  <a:schemeClr val="tx1"/>
                </a:solidFill>
              </a:endParaRPr>
            </a:p>
          </p:txBody>
        </p:sp>
        <p:sp>
          <p:nvSpPr>
            <p:cNvPr id="882692" name="Text Box 4"/>
            <p:cNvSpPr txBox="1">
              <a:spLocks noChangeArrowheads="1"/>
            </p:cNvSpPr>
            <p:nvPr/>
          </p:nvSpPr>
          <p:spPr bwMode="auto">
            <a:xfrm>
              <a:off x="3828" y="1560"/>
              <a:ext cx="1000" cy="865"/>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100000"/>
                </a:lnSpc>
              </a:pPr>
              <a:r>
                <a:rPr lang="en-US" sz="2800">
                  <a:solidFill>
                    <a:schemeClr val="bg1"/>
                  </a:solidFill>
                </a:rPr>
                <a:t>Universal</a:t>
              </a:r>
            </a:p>
            <a:p>
              <a:pPr algn="ctr">
                <a:lnSpc>
                  <a:spcPct val="100000"/>
                </a:lnSpc>
              </a:pPr>
              <a:r>
                <a:rPr lang="en-US" sz="2800">
                  <a:solidFill>
                    <a:schemeClr val="bg1"/>
                  </a:solidFill>
                </a:rPr>
                <a:t>Prime</a:t>
              </a:r>
            </a:p>
            <a:p>
              <a:pPr algn="ctr">
                <a:lnSpc>
                  <a:spcPct val="100000"/>
                </a:lnSpc>
              </a:pPr>
              <a:r>
                <a:rPr lang="en-US" sz="2800">
                  <a:solidFill>
                    <a:schemeClr val="bg1"/>
                  </a:solidFill>
                </a:rPr>
                <a:t>Energy</a:t>
              </a:r>
            </a:p>
          </p:txBody>
        </p:sp>
      </p:grpSp>
      <p:grpSp>
        <p:nvGrpSpPr>
          <p:cNvPr id="882693" name="Group 5"/>
          <p:cNvGrpSpPr>
            <a:grpSpLocks/>
          </p:cNvGrpSpPr>
          <p:nvPr/>
        </p:nvGrpSpPr>
        <p:grpSpPr bwMode="auto">
          <a:xfrm>
            <a:off x="5105400" y="2297113"/>
            <a:ext cx="903288" cy="1893887"/>
            <a:chOff x="3216" y="1447"/>
            <a:chExt cx="569" cy="1193"/>
          </a:xfrm>
        </p:grpSpPr>
        <p:sp>
          <p:nvSpPr>
            <p:cNvPr id="882694" name="AutoShape 6"/>
            <p:cNvSpPr>
              <a:spLocks noChangeArrowheads="1"/>
            </p:cNvSpPr>
            <p:nvPr/>
          </p:nvSpPr>
          <p:spPr bwMode="auto">
            <a:xfrm rot="6367766" flipV="1">
              <a:off x="3428" y="1283"/>
              <a:ext cx="191" cy="519"/>
            </a:xfrm>
            <a:prstGeom prst="downArrow">
              <a:avLst>
                <a:gd name="adj1" fmla="val 50000"/>
                <a:gd name="adj2" fmla="val 118881"/>
              </a:avLst>
            </a:prstGeom>
            <a:gradFill rotWithShape="0">
              <a:gsLst>
                <a:gs pos="0">
                  <a:srgbClr val="FFFFFF"/>
                </a:gs>
                <a:gs pos="100000">
                  <a:srgbClr val="9900FF"/>
                </a:gs>
              </a:gsLst>
              <a:lin ang="0" scaled="1"/>
            </a:gradFill>
            <a:ln w="28575">
              <a:solidFill>
                <a:srgbClr val="9900CC"/>
              </a:solidFill>
              <a:miter lim="800000"/>
              <a:headEnd/>
              <a:tailEnd/>
            </a:ln>
            <a:effectLst/>
          </p:spPr>
          <p:txBody>
            <a:bodyPr wrap="none" anchor="ctr"/>
            <a:lstStyle/>
            <a:p>
              <a:endParaRPr lang="en-US"/>
            </a:p>
          </p:txBody>
        </p:sp>
        <p:sp>
          <p:nvSpPr>
            <p:cNvPr id="882695" name="AutoShape 7"/>
            <p:cNvSpPr>
              <a:spLocks noChangeArrowheads="1"/>
            </p:cNvSpPr>
            <p:nvPr/>
          </p:nvSpPr>
          <p:spPr bwMode="auto">
            <a:xfrm rot="-6367766">
              <a:off x="3411" y="2266"/>
              <a:ext cx="179" cy="569"/>
            </a:xfrm>
            <a:prstGeom prst="downArrow">
              <a:avLst>
                <a:gd name="adj1" fmla="val 50000"/>
                <a:gd name="adj2" fmla="val 139071"/>
              </a:avLst>
            </a:prstGeom>
            <a:gradFill rotWithShape="0">
              <a:gsLst>
                <a:gs pos="0">
                  <a:srgbClr val="FFCCCC"/>
                </a:gs>
                <a:gs pos="50000">
                  <a:srgbClr val="FFFFFF"/>
                </a:gs>
                <a:gs pos="100000">
                  <a:srgbClr val="FFCCCC"/>
                </a:gs>
              </a:gsLst>
              <a:lin ang="0" scaled="1"/>
            </a:gradFill>
            <a:ln w="28575">
              <a:solidFill>
                <a:srgbClr val="CC3399"/>
              </a:solidFill>
              <a:miter lim="800000"/>
              <a:headEnd/>
              <a:tailEnd/>
            </a:ln>
            <a:effectLst/>
          </p:spPr>
          <p:txBody>
            <a:bodyPr wrap="none" anchor="ctr"/>
            <a:lstStyle/>
            <a:p>
              <a:endParaRPr lang="en-US"/>
            </a:p>
          </p:txBody>
        </p:sp>
      </p:grpSp>
      <p:sp>
        <p:nvSpPr>
          <p:cNvPr id="882696" name="AutoShape 8"/>
          <p:cNvSpPr>
            <a:spLocks noChangeArrowheads="1"/>
          </p:cNvSpPr>
          <p:nvPr/>
        </p:nvSpPr>
        <p:spPr bwMode="auto">
          <a:xfrm>
            <a:off x="2286000" y="3886200"/>
            <a:ext cx="2971800" cy="838200"/>
          </a:xfrm>
          <a:prstGeom prst="roundRect">
            <a:avLst>
              <a:gd name="adj" fmla="val 16667"/>
            </a:avLst>
          </a:prstGeom>
          <a:gradFill rotWithShape="0">
            <a:gsLst>
              <a:gs pos="0">
                <a:schemeClr val="bg1"/>
              </a:gs>
              <a:gs pos="100000">
                <a:srgbClr val="FFCCCC"/>
              </a:gs>
            </a:gsLst>
            <a:path path="shape">
              <a:fillToRect l="50000" t="50000" r="50000" b="50000"/>
            </a:path>
          </a:gra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600">
                <a:solidFill>
                  <a:srgbClr val="5900B2"/>
                </a:solidFill>
                <a:latin typeface="Arial Black" pitchFamily="34" charset="0"/>
              </a:rPr>
              <a:t>Exist</a:t>
            </a:r>
          </a:p>
        </p:txBody>
      </p:sp>
      <p:sp>
        <p:nvSpPr>
          <p:cNvPr id="882697" name="Text Box 9"/>
          <p:cNvSpPr txBox="1">
            <a:spLocks noChangeArrowheads="1"/>
          </p:cNvSpPr>
          <p:nvPr/>
        </p:nvSpPr>
        <p:spPr bwMode="auto">
          <a:xfrm>
            <a:off x="5657850" y="4406900"/>
            <a:ext cx="2438400" cy="774700"/>
          </a:xfrm>
          <a:prstGeom prst="rect">
            <a:avLst/>
          </a:prstGeom>
          <a:noFill/>
          <a:ln w="9525">
            <a:noFill/>
            <a:miter lim="800000"/>
            <a:headEnd/>
            <a:tailEnd/>
          </a:ln>
          <a:effectLst/>
        </p:spPr>
        <p:txBody>
          <a:bodyPr>
            <a:spAutoFit/>
          </a:bodyPr>
          <a:lstStyle/>
          <a:p>
            <a:pPr algn="ctr">
              <a:lnSpc>
                <a:spcPct val="70000"/>
              </a:lnSpc>
            </a:pPr>
            <a:r>
              <a:rPr lang="en-US" sz="3200">
                <a:solidFill>
                  <a:srgbClr val="6400A8"/>
                </a:solidFill>
                <a:latin typeface="Arial Black" pitchFamily="34" charset="0"/>
              </a:rPr>
              <a:t>Origin of </a:t>
            </a:r>
          </a:p>
          <a:p>
            <a:pPr algn="ctr">
              <a:lnSpc>
                <a:spcPct val="70000"/>
              </a:lnSpc>
            </a:pPr>
            <a:r>
              <a:rPr lang="en-US" sz="3200">
                <a:solidFill>
                  <a:srgbClr val="6400A8"/>
                </a:solidFill>
                <a:latin typeface="Arial Black" pitchFamily="34" charset="0"/>
              </a:rPr>
              <a:t>all energy</a:t>
            </a:r>
          </a:p>
        </p:txBody>
      </p:sp>
      <p:sp>
        <p:nvSpPr>
          <p:cNvPr id="882698" name="Rectangle 10"/>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882699" name="Text Box 11"/>
          <p:cNvSpPr txBox="1">
            <a:spLocks noChangeArrowheads="1"/>
          </p:cNvSpPr>
          <p:nvPr/>
        </p:nvSpPr>
        <p:spPr bwMode="auto">
          <a:xfrm>
            <a:off x="7672388" y="2233613"/>
            <a:ext cx="1295400" cy="433387"/>
          </a:xfrm>
          <a:prstGeom prst="rect">
            <a:avLst/>
          </a:prstGeom>
          <a:noFill/>
          <a:ln w="9525">
            <a:noFill/>
            <a:miter lim="800000"/>
            <a:headEnd/>
            <a:tailEnd/>
          </a:ln>
          <a:effectLst/>
        </p:spPr>
        <p:txBody>
          <a:bodyPr>
            <a:spAutoFit/>
          </a:bodyPr>
          <a:lstStyle/>
          <a:p>
            <a:pPr>
              <a:lnSpc>
                <a:spcPct val="80000"/>
              </a:lnSpc>
            </a:pPr>
            <a:r>
              <a:rPr lang="en-US" sz="2800">
                <a:solidFill>
                  <a:srgbClr val="800080"/>
                </a:solidFill>
              </a:rPr>
              <a:t>Eternal</a:t>
            </a:r>
          </a:p>
        </p:txBody>
      </p:sp>
      <p:sp>
        <p:nvSpPr>
          <p:cNvPr id="882700" name="Text Box 12"/>
          <p:cNvSpPr txBox="1">
            <a:spLocks noChangeArrowheads="1"/>
          </p:cNvSpPr>
          <p:nvPr/>
        </p:nvSpPr>
        <p:spPr bwMode="auto">
          <a:xfrm>
            <a:off x="7672388" y="2806700"/>
            <a:ext cx="1447800" cy="688975"/>
          </a:xfrm>
          <a:prstGeom prst="rect">
            <a:avLst/>
          </a:prstGeom>
          <a:noFill/>
          <a:ln w="9525">
            <a:noFill/>
            <a:miter lim="800000"/>
            <a:headEnd/>
            <a:tailEnd/>
          </a:ln>
          <a:effectLst/>
        </p:spPr>
        <p:txBody>
          <a:bodyPr>
            <a:spAutoFit/>
          </a:bodyPr>
          <a:lstStyle/>
          <a:p>
            <a:pPr>
              <a:lnSpc>
                <a:spcPct val="70000"/>
              </a:lnSpc>
            </a:pPr>
            <a:r>
              <a:rPr lang="en-US" sz="2800">
                <a:solidFill>
                  <a:srgbClr val="800080"/>
                </a:solidFill>
              </a:rPr>
              <a:t>Self-</a:t>
            </a:r>
          </a:p>
          <a:p>
            <a:pPr>
              <a:lnSpc>
                <a:spcPct val="70000"/>
              </a:lnSpc>
            </a:pPr>
            <a:r>
              <a:rPr lang="en-US" sz="2800">
                <a:solidFill>
                  <a:srgbClr val="800080"/>
                </a:solidFill>
              </a:rPr>
              <a:t>existent</a:t>
            </a:r>
          </a:p>
        </p:txBody>
      </p:sp>
      <p:sp>
        <p:nvSpPr>
          <p:cNvPr id="882701" name="Text Box 13"/>
          <p:cNvSpPr txBox="1">
            <a:spLocks noChangeArrowheads="1"/>
          </p:cNvSpPr>
          <p:nvPr/>
        </p:nvSpPr>
        <p:spPr bwMode="auto">
          <a:xfrm>
            <a:off x="7672388" y="3595688"/>
            <a:ext cx="1471612" cy="519112"/>
          </a:xfrm>
          <a:prstGeom prst="rect">
            <a:avLst/>
          </a:prstGeom>
          <a:noFill/>
          <a:ln w="9525">
            <a:noFill/>
            <a:miter lim="800000"/>
            <a:headEnd/>
            <a:tailEnd/>
          </a:ln>
          <a:effectLst/>
        </p:spPr>
        <p:txBody>
          <a:bodyPr wrap="none">
            <a:spAutoFit/>
          </a:bodyPr>
          <a:lstStyle/>
          <a:p>
            <a:pPr>
              <a:lnSpc>
                <a:spcPct val="100000"/>
              </a:lnSpc>
            </a:pPr>
            <a:r>
              <a:rPr lang="en-US" sz="2800">
                <a:solidFill>
                  <a:srgbClr val="800080"/>
                </a:solidFill>
              </a:rPr>
              <a:t>Absolute</a:t>
            </a:r>
          </a:p>
        </p:txBody>
      </p:sp>
      <p:sp>
        <p:nvSpPr>
          <p:cNvPr id="882702" name="WordArt 14"/>
          <p:cNvSpPr>
            <a:spLocks noChangeArrowheads="1" noChangeShapeType="1" noTextEdit="1"/>
          </p:cNvSpPr>
          <p:nvPr/>
        </p:nvSpPr>
        <p:spPr bwMode="auto">
          <a:xfrm>
            <a:off x="304800" y="190500"/>
            <a:ext cx="8534400" cy="495300"/>
          </a:xfrm>
          <a:prstGeom prst="rect">
            <a:avLst/>
          </a:prstGeom>
        </p:spPr>
        <p:txBody>
          <a:bodyPr wrap="none" fromWordArt="1">
            <a:prstTxWarp prst="textPlain">
              <a:avLst>
                <a:gd name="adj" fmla="val 50000"/>
              </a:avLst>
            </a:prstTxWarp>
          </a:bodyPr>
          <a:lstStyle/>
          <a:p>
            <a:pPr algn="ctr"/>
            <a:r>
              <a:rPr lang="en-US" sz="3600" kern="10" dirty="0">
                <a:ln w="28575">
                  <a:noFill/>
                  <a:round/>
                  <a:headEnd/>
                  <a:tailEnd/>
                </a:ln>
                <a:solidFill>
                  <a:srgbClr val="0000CC"/>
                </a:solidFill>
                <a:effectLst>
                  <a:outerShdw dist="25400" dir="2700000" algn="ctr" rotWithShape="0">
                    <a:schemeClr val="bg1"/>
                  </a:outerShdw>
                </a:effectLst>
                <a:latin typeface="Arial Black"/>
              </a:rPr>
              <a:t>2.1 Universal Prime Energy</a:t>
            </a:r>
          </a:p>
        </p:txBody>
      </p:sp>
      <p:grpSp>
        <p:nvGrpSpPr>
          <p:cNvPr id="882703" name="Group 15"/>
          <p:cNvGrpSpPr>
            <a:grpSpLocks/>
          </p:cNvGrpSpPr>
          <p:nvPr/>
        </p:nvGrpSpPr>
        <p:grpSpPr bwMode="auto">
          <a:xfrm>
            <a:off x="304800" y="1343025"/>
            <a:ext cx="1676400" cy="1598613"/>
            <a:chOff x="192" y="846"/>
            <a:chExt cx="1056" cy="1007"/>
          </a:xfrm>
        </p:grpSpPr>
        <p:sp>
          <p:nvSpPr>
            <p:cNvPr id="882704" name="Oval 16"/>
            <p:cNvSpPr>
              <a:spLocks noChangeArrowheads="1"/>
            </p:cNvSpPr>
            <p:nvPr/>
          </p:nvSpPr>
          <p:spPr bwMode="auto">
            <a:xfrm>
              <a:off x="192" y="846"/>
              <a:ext cx="1056" cy="1007"/>
            </a:xfrm>
            <a:prstGeom prst="ellipse">
              <a:avLst/>
            </a:prstGeom>
            <a:gradFill rotWithShape="0">
              <a:gsLst>
                <a:gs pos="0">
                  <a:schemeClr val="bg1"/>
                </a:gs>
                <a:gs pos="100000">
                  <a:srgbClr val="FFFFFF"/>
                </a:gs>
              </a:gsLst>
              <a:lin ang="5400000" scaled="1"/>
            </a:gradFill>
            <a:ln w="12700">
              <a:round/>
              <a:headEnd/>
              <a:tailEnd/>
            </a:ln>
            <a:effectLst/>
            <a:scene3d>
              <a:camera prst="legacyObliqueTopLeft"/>
              <a:lightRig rig="legacyFlat3" dir="t"/>
            </a:scene3d>
            <a:sp3d extrusionH="4302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882705" name="WordArt 17"/>
            <p:cNvSpPr>
              <a:spLocks noChangeArrowheads="1" noChangeShapeType="1" noTextEdit="1"/>
            </p:cNvSpPr>
            <p:nvPr/>
          </p:nvSpPr>
          <p:spPr bwMode="auto">
            <a:xfrm>
              <a:off x="288" y="1152"/>
              <a:ext cx="880" cy="432"/>
            </a:xfrm>
            <a:prstGeom prst="rect">
              <a:avLst/>
            </a:prstGeom>
          </p:spPr>
          <p:txBody>
            <a:bodyPr wrap="none" fromWordArt="1">
              <a:prstTxWarp prst="textPlain">
                <a:avLst>
                  <a:gd name="adj" fmla="val 50000"/>
                </a:avLst>
              </a:prstTxWarp>
              <a:scene3d>
                <a:camera prst="legacyObliqueTopLeft"/>
                <a:lightRig rig="legacyFlat3" dir="t"/>
              </a:scene3d>
              <a:sp3d extrusionH="227000" prstMaterial="legacyMatte">
                <a:extrusionClr>
                  <a:srgbClr val="6600CC"/>
                </a:extrusionClr>
              </a:sp3d>
            </a:bodyPr>
            <a:lstStyle/>
            <a:p>
              <a:pPr algn="ctr"/>
              <a:r>
                <a:rPr lang="en-US" sz="3600" kern="10">
                  <a:ln w="9525">
                    <a:round/>
                    <a:headEnd/>
                    <a:tailEnd/>
                  </a:ln>
                  <a:gradFill rotWithShape="0">
                    <a:gsLst>
                      <a:gs pos="0">
                        <a:srgbClr val="6600CC"/>
                      </a:gs>
                      <a:gs pos="50000">
                        <a:srgbClr val="FFFFFF"/>
                      </a:gs>
                      <a:gs pos="100000">
                        <a:srgbClr val="6600CC"/>
                      </a:gs>
                    </a:gsLst>
                    <a:lin ang="5400000" scaled="1"/>
                  </a:gradFill>
                  <a:latin typeface="Impact"/>
                </a:rPr>
                <a:t>God</a:t>
              </a:r>
            </a:p>
          </p:txBody>
        </p:sp>
      </p:grpSp>
      <p:sp>
        <p:nvSpPr>
          <p:cNvPr id="882706" name="AutoShape 18"/>
          <p:cNvSpPr>
            <a:spLocks noChangeArrowheads="1"/>
          </p:cNvSpPr>
          <p:nvPr/>
        </p:nvSpPr>
        <p:spPr bwMode="auto">
          <a:xfrm>
            <a:off x="2286000" y="1066800"/>
            <a:ext cx="2971800" cy="2514600"/>
          </a:xfrm>
          <a:prstGeom prst="roundRect">
            <a:avLst>
              <a:gd name="adj" fmla="val 16667"/>
            </a:avLst>
          </a:prstGeom>
          <a:gradFill rotWithShape="0">
            <a:gsLst>
              <a:gs pos="0">
                <a:srgbClr val="9900FF"/>
              </a:gs>
              <a:gs pos="100000">
                <a:srgbClr val="6600CC"/>
              </a:gs>
            </a:gsLst>
            <a:path path="shape">
              <a:fillToRect l="50000" t="50000" r="50000" b="50000"/>
            </a:path>
          </a:gradFill>
          <a:ln w="38100">
            <a:noFill/>
            <a:round/>
            <a:headEnd/>
            <a:tailEnd/>
          </a:ln>
          <a:effectLst>
            <a:prstShdw prst="shdw18" dist="17961" dir="13500000">
              <a:srgbClr val="6600CC">
                <a:gamma/>
                <a:shade val="60000"/>
                <a:invGamma/>
              </a:srgbClr>
            </a:prstShdw>
          </a:effectLst>
        </p:spPr>
        <p:txBody>
          <a:bodyPr wrap="none" anchor="ctr"/>
          <a:lstStyle/>
          <a:p>
            <a:pPr>
              <a:lnSpc>
                <a:spcPct val="100000"/>
              </a:lnSpc>
            </a:pPr>
            <a:r>
              <a:rPr lang="en-US" sz="2800" b="1">
                <a:solidFill>
                  <a:srgbClr val="FFFF00"/>
                </a:solidFill>
              </a:rPr>
              <a:t> </a:t>
            </a:r>
          </a:p>
          <a:p>
            <a:pPr>
              <a:lnSpc>
                <a:spcPct val="100000"/>
              </a:lnSpc>
            </a:pPr>
            <a:endParaRPr lang="en-US" sz="2800" b="1">
              <a:solidFill>
                <a:srgbClr val="FFFF00"/>
              </a:solidFill>
            </a:endParaRPr>
          </a:p>
          <a:p>
            <a:pPr>
              <a:lnSpc>
                <a:spcPct val="100000"/>
              </a:lnSpc>
            </a:pPr>
            <a:endParaRPr lang="en-US" sz="2800" b="1">
              <a:solidFill>
                <a:srgbClr val="FFFF00"/>
              </a:solidFill>
            </a:endParaRPr>
          </a:p>
        </p:txBody>
      </p:sp>
      <p:sp>
        <p:nvSpPr>
          <p:cNvPr id="882707" name="Text Box 19"/>
          <p:cNvSpPr txBox="1">
            <a:spLocks noChangeArrowheads="1"/>
          </p:cNvSpPr>
          <p:nvPr/>
        </p:nvSpPr>
        <p:spPr bwMode="auto">
          <a:xfrm>
            <a:off x="2667000" y="1066800"/>
            <a:ext cx="1287463" cy="519113"/>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lgn="ctr">
              <a:lnSpc>
                <a:spcPct val="100000"/>
              </a:lnSpc>
            </a:pPr>
            <a:r>
              <a:rPr lang="en-US" sz="2800">
                <a:solidFill>
                  <a:schemeClr val="bg1"/>
                </a:solidFill>
              </a:rPr>
              <a:t>Creator</a:t>
            </a:r>
          </a:p>
        </p:txBody>
      </p:sp>
      <p:sp>
        <p:nvSpPr>
          <p:cNvPr id="882708" name="Text Box 20"/>
          <p:cNvSpPr txBox="1">
            <a:spLocks noChangeArrowheads="1"/>
          </p:cNvSpPr>
          <p:nvPr/>
        </p:nvSpPr>
        <p:spPr bwMode="auto">
          <a:xfrm>
            <a:off x="2692400" y="1538288"/>
            <a:ext cx="2482850" cy="519112"/>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lgn="ctr">
              <a:lnSpc>
                <a:spcPct val="100000"/>
              </a:lnSpc>
            </a:pPr>
            <a:r>
              <a:rPr lang="en-US" sz="2800">
                <a:solidFill>
                  <a:schemeClr val="bg1"/>
                </a:solidFill>
              </a:rPr>
              <a:t>Absolute reality</a:t>
            </a:r>
          </a:p>
        </p:txBody>
      </p:sp>
      <p:sp>
        <p:nvSpPr>
          <p:cNvPr id="882709" name="Text Box 21"/>
          <p:cNvSpPr txBox="1">
            <a:spLocks noChangeArrowheads="1"/>
          </p:cNvSpPr>
          <p:nvPr/>
        </p:nvSpPr>
        <p:spPr bwMode="auto">
          <a:xfrm>
            <a:off x="2667000" y="2125663"/>
            <a:ext cx="1295400" cy="433387"/>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80000"/>
              </a:lnSpc>
            </a:pPr>
            <a:r>
              <a:rPr lang="en-US" sz="2800">
                <a:solidFill>
                  <a:schemeClr val="bg1"/>
                </a:solidFill>
              </a:rPr>
              <a:t>Eternal</a:t>
            </a:r>
          </a:p>
        </p:txBody>
      </p:sp>
      <p:sp>
        <p:nvSpPr>
          <p:cNvPr id="882710" name="Text Box 22"/>
          <p:cNvSpPr txBox="1">
            <a:spLocks noChangeArrowheads="1"/>
          </p:cNvSpPr>
          <p:nvPr/>
        </p:nvSpPr>
        <p:spPr bwMode="auto">
          <a:xfrm>
            <a:off x="2514600" y="3048000"/>
            <a:ext cx="2514600" cy="519113"/>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100000"/>
              </a:lnSpc>
              <a:spcBef>
                <a:spcPct val="50000"/>
              </a:spcBef>
            </a:pPr>
            <a:r>
              <a:rPr lang="en-US" sz="2800">
                <a:solidFill>
                  <a:schemeClr val="bg1"/>
                </a:solidFill>
              </a:rPr>
              <a:t>Transcendent</a:t>
            </a:r>
          </a:p>
        </p:txBody>
      </p:sp>
      <p:sp>
        <p:nvSpPr>
          <p:cNvPr id="882711" name="Text Box 23"/>
          <p:cNvSpPr txBox="1">
            <a:spLocks noChangeArrowheads="1"/>
          </p:cNvSpPr>
          <p:nvPr/>
        </p:nvSpPr>
        <p:spPr bwMode="auto">
          <a:xfrm>
            <a:off x="2362200" y="1600200"/>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882712" name="Text Box 24"/>
          <p:cNvSpPr txBox="1">
            <a:spLocks noChangeArrowheads="1"/>
          </p:cNvSpPr>
          <p:nvPr/>
        </p:nvSpPr>
        <p:spPr bwMode="auto">
          <a:xfrm>
            <a:off x="2362200" y="2117725"/>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882713" name="Text Box 25"/>
          <p:cNvSpPr txBox="1">
            <a:spLocks noChangeArrowheads="1"/>
          </p:cNvSpPr>
          <p:nvPr/>
        </p:nvSpPr>
        <p:spPr bwMode="auto">
          <a:xfrm>
            <a:off x="2362200" y="3108325"/>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882714" name="Oval 26"/>
          <p:cNvSpPr>
            <a:spLocks noChangeArrowheads="1"/>
          </p:cNvSpPr>
          <p:nvPr/>
        </p:nvSpPr>
        <p:spPr bwMode="auto">
          <a:xfrm>
            <a:off x="285750" y="3657600"/>
            <a:ext cx="1752600" cy="1143000"/>
          </a:xfrm>
          <a:prstGeom prst="ellipse">
            <a:avLst/>
          </a:prstGeom>
          <a:gradFill rotWithShape="0">
            <a:gsLst>
              <a:gs pos="0">
                <a:srgbClr val="FF66CC"/>
              </a:gs>
              <a:gs pos="100000">
                <a:srgbClr val="FF3399"/>
              </a:gs>
            </a:gsLst>
            <a:path path="shape">
              <a:fillToRect l="50000" t="50000" r="50000" b="50000"/>
            </a:path>
          </a:gradFill>
          <a:ln w="9525">
            <a:round/>
            <a:headEnd/>
            <a:tailEnd/>
          </a:ln>
          <a:effectLst/>
          <a:scene3d>
            <a:camera prst="legacyObliqueBottomLeft"/>
            <a:lightRig rig="legacyFlat3" dir="t"/>
          </a:scene3d>
          <a:sp3d extrusionH="430200" prstMaterial="legacyMatte">
            <a:bevelT w="13500" h="13500" prst="angle"/>
            <a:bevelB w="13500" h="13500" prst="angle"/>
            <a:extrusionClr>
              <a:srgbClr val="FF3399"/>
            </a:extrusionClr>
          </a:sp3d>
        </p:spPr>
        <p:txBody>
          <a:bodyPr wrap="none" anchor="ctr">
            <a:flatTx/>
          </a:bodyPr>
          <a:lstStyle/>
          <a:p>
            <a:pPr algn="ctr">
              <a:lnSpc>
                <a:spcPct val="80000"/>
              </a:lnSpc>
            </a:pPr>
            <a:endParaRPr lang="en-US" sz="3200">
              <a:solidFill>
                <a:schemeClr val="bg1"/>
              </a:solidFill>
              <a:effectLst>
                <a:outerShdw blurRad="38100" dist="38100" dir="2700000" algn="tl">
                  <a:srgbClr val="000000"/>
                </a:outerShdw>
              </a:effectLst>
            </a:endParaRPr>
          </a:p>
        </p:txBody>
      </p:sp>
      <p:sp>
        <p:nvSpPr>
          <p:cNvPr id="882715" name="Oval 27"/>
          <p:cNvSpPr>
            <a:spLocks noChangeArrowheads="1"/>
          </p:cNvSpPr>
          <p:nvPr/>
        </p:nvSpPr>
        <p:spPr bwMode="auto">
          <a:xfrm>
            <a:off x="285750" y="3657600"/>
            <a:ext cx="1752600" cy="1143000"/>
          </a:xfrm>
          <a:prstGeom prst="ellipse">
            <a:avLst/>
          </a:prstGeom>
          <a:noFill/>
          <a:ln w="9525">
            <a:noFill/>
            <a:round/>
            <a:headEnd/>
            <a:tailEnd/>
          </a:ln>
          <a:effectLst>
            <a:outerShdw dist="53882" dir="2700000" algn="ctr" rotWithShape="0">
              <a:schemeClr val="tx1"/>
            </a:outerShdw>
          </a:effectLst>
        </p:spPr>
        <p:txBody>
          <a:bodyPr wrap="none" anchor="ctr">
            <a:flatTx/>
          </a:bodyPr>
          <a:lstStyle/>
          <a:p>
            <a:pPr algn="ctr">
              <a:lnSpc>
                <a:spcPct val="80000"/>
              </a:lnSpc>
            </a:pPr>
            <a:endParaRPr lang="en-US" sz="1000">
              <a:solidFill>
                <a:schemeClr val="bg1"/>
              </a:solidFill>
            </a:endParaRPr>
          </a:p>
          <a:p>
            <a:pPr algn="ctr"/>
            <a:r>
              <a:rPr lang="en-US" sz="3200">
                <a:solidFill>
                  <a:schemeClr val="bg1"/>
                </a:solidFill>
                <a:effectLst>
                  <a:outerShdw blurRad="38100" dist="38100" dir="2700000" algn="tl">
                    <a:srgbClr val="000000"/>
                  </a:outerShdw>
                </a:effectLst>
              </a:rPr>
              <a:t>Created</a:t>
            </a:r>
          </a:p>
          <a:p>
            <a:pPr algn="ctr"/>
            <a:r>
              <a:rPr lang="en-US" sz="3200">
                <a:solidFill>
                  <a:schemeClr val="bg1"/>
                </a:solidFill>
                <a:effectLst>
                  <a:outerShdw blurRad="38100" dist="38100" dir="2700000" algn="tl">
                    <a:srgbClr val="000000"/>
                  </a:outerShdw>
                </a:effectLst>
              </a:rPr>
              <a:t>beings</a:t>
            </a:r>
          </a:p>
        </p:txBody>
      </p:sp>
      <p:sp>
        <p:nvSpPr>
          <p:cNvPr id="882716" name="Text Box 28"/>
          <p:cNvSpPr txBox="1">
            <a:spLocks noChangeArrowheads="1"/>
          </p:cNvSpPr>
          <p:nvPr/>
        </p:nvSpPr>
        <p:spPr bwMode="auto">
          <a:xfrm>
            <a:off x="5257800" y="1143000"/>
            <a:ext cx="3162300" cy="774700"/>
          </a:xfrm>
          <a:prstGeom prst="rect">
            <a:avLst/>
          </a:prstGeom>
          <a:noFill/>
          <a:ln w="9525">
            <a:noFill/>
            <a:miter lim="800000"/>
            <a:headEnd/>
            <a:tailEnd/>
          </a:ln>
          <a:effectLst/>
        </p:spPr>
        <p:txBody>
          <a:bodyPr>
            <a:spAutoFit/>
          </a:bodyPr>
          <a:lstStyle/>
          <a:p>
            <a:pPr algn="ctr">
              <a:lnSpc>
                <a:spcPct val="70000"/>
              </a:lnSpc>
            </a:pPr>
            <a:r>
              <a:rPr lang="en-US" sz="3200">
                <a:solidFill>
                  <a:srgbClr val="6600CC"/>
                </a:solidFill>
                <a:latin typeface="Arial Black" pitchFamily="34" charset="0"/>
              </a:rPr>
              <a:t>Fundamental</a:t>
            </a:r>
          </a:p>
          <a:p>
            <a:pPr algn="ctr">
              <a:lnSpc>
                <a:spcPct val="70000"/>
              </a:lnSpc>
            </a:pPr>
            <a:r>
              <a:rPr lang="en-US" sz="3200">
                <a:solidFill>
                  <a:srgbClr val="6600CC"/>
                </a:solidFill>
                <a:latin typeface="Arial Black" pitchFamily="34" charset="0"/>
              </a:rPr>
              <a:t>energy</a:t>
            </a:r>
          </a:p>
        </p:txBody>
      </p:sp>
      <p:sp>
        <p:nvSpPr>
          <p:cNvPr id="882717" name="Text Box 29"/>
          <p:cNvSpPr txBox="1">
            <a:spLocks noChangeArrowheads="1"/>
          </p:cNvSpPr>
          <p:nvPr/>
        </p:nvSpPr>
        <p:spPr bwMode="auto">
          <a:xfrm>
            <a:off x="2362200" y="1143000"/>
            <a:ext cx="457200" cy="396875"/>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882718" name="Text Box 30"/>
          <p:cNvSpPr txBox="1">
            <a:spLocks noChangeArrowheads="1"/>
          </p:cNvSpPr>
          <p:nvPr/>
        </p:nvSpPr>
        <p:spPr bwMode="auto">
          <a:xfrm>
            <a:off x="2590800" y="2528888"/>
            <a:ext cx="2209800" cy="539750"/>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105000"/>
              </a:lnSpc>
              <a:spcBef>
                <a:spcPct val="50000"/>
              </a:spcBef>
            </a:pPr>
            <a:r>
              <a:rPr lang="en-US" sz="2800">
                <a:solidFill>
                  <a:schemeClr val="bg1"/>
                </a:solidFill>
              </a:rPr>
              <a:t>Self-existent</a:t>
            </a:r>
          </a:p>
        </p:txBody>
      </p:sp>
      <p:sp>
        <p:nvSpPr>
          <p:cNvPr id="882719" name="Text Box 31"/>
          <p:cNvSpPr txBox="1">
            <a:spLocks noChangeArrowheads="1"/>
          </p:cNvSpPr>
          <p:nvPr/>
        </p:nvSpPr>
        <p:spPr bwMode="auto">
          <a:xfrm>
            <a:off x="2362200" y="2589213"/>
            <a:ext cx="457200" cy="427037"/>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nvGrpSpPr>
          <p:cNvPr id="882723" name="Group 35"/>
          <p:cNvGrpSpPr>
            <a:grpSpLocks/>
          </p:cNvGrpSpPr>
          <p:nvPr/>
        </p:nvGrpSpPr>
        <p:grpSpPr bwMode="auto">
          <a:xfrm>
            <a:off x="685800" y="5867400"/>
            <a:ext cx="7772400" cy="430213"/>
            <a:chOff x="576" y="3600"/>
            <a:chExt cx="4848" cy="271"/>
          </a:xfrm>
        </p:grpSpPr>
        <p:sp>
          <p:nvSpPr>
            <p:cNvPr id="882724" name="Text Box 36"/>
            <p:cNvSpPr txBox="1">
              <a:spLocks noChangeArrowheads="1"/>
            </p:cNvSpPr>
            <p:nvPr/>
          </p:nvSpPr>
          <p:spPr bwMode="auto">
            <a:xfrm>
              <a:off x="768" y="3600"/>
              <a:ext cx="4656" cy="271"/>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We call this fundamental energy </a:t>
              </a:r>
              <a:r>
                <a:rPr lang="en-US" sz="2600" b="1" u="sng">
                  <a:solidFill>
                    <a:schemeClr val="bg1"/>
                  </a:solidFill>
                  <a:latin typeface="Arial Narrow" pitchFamily="34" charset="0"/>
                </a:rPr>
                <a:t>universal prime energy</a:t>
              </a:r>
              <a:r>
                <a:rPr lang="en-US" sz="2600" b="1">
                  <a:solidFill>
                    <a:schemeClr val="bg1"/>
                  </a:solidFill>
                  <a:latin typeface="Arial Narrow" pitchFamily="34" charset="0"/>
                </a:rPr>
                <a:t>.</a:t>
              </a:r>
              <a:endParaRPr lang="en-US" sz="2600" b="1" u="sng">
                <a:solidFill>
                  <a:schemeClr val="bg1"/>
                </a:solidFill>
                <a:latin typeface="Arial Narrow" pitchFamily="34" charset="0"/>
              </a:endParaRPr>
            </a:p>
          </p:txBody>
        </p:sp>
        <p:sp>
          <p:nvSpPr>
            <p:cNvPr id="882725" name="Text Box 37"/>
            <p:cNvSpPr txBox="1">
              <a:spLocks noChangeArrowheads="1"/>
            </p:cNvSpPr>
            <p:nvPr/>
          </p:nvSpPr>
          <p:spPr bwMode="auto">
            <a:xfrm>
              <a:off x="576" y="3600"/>
              <a:ext cx="288"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882723"/>
                                        </p:tgtEl>
                                        <p:attrNameLst>
                                          <p:attrName>style.visibility</p:attrName>
                                        </p:attrNameLst>
                                      </p:cBhvr>
                                      <p:to>
                                        <p:strVal val="visible"/>
                                      </p:to>
                                    </p:set>
                                    <p:animEffect transition="in" filter="barn(outVertical)">
                                      <p:cBhvr>
                                        <p:cTn id="7" dur="500"/>
                                        <p:tgtEl>
                                          <p:spTgt spid="8827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repeatCount="2000" fill="hold" nodeType="clickEffect">
                                  <p:stCondLst>
                                    <p:cond delay="0"/>
                                  </p:stCondLst>
                                  <p:childTnLst>
                                    <p:set>
                                      <p:cBhvr>
                                        <p:cTn id="11" dur="1" fill="hold">
                                          <p:stCondLst>
                                            <p:cond delay="0"/>
                                          </p:stCondLst>
                                        </p:cTn>
                                        <p:tgtEl>
                                          <p:spTgt spid="882693"/>
                                        </p:tgtEl>
                                        <p:attrNameLst>
                                          <p:attrName>style.visibility</p:attrName>
                                        </p:attrNameLst>
                                      </p:cBhvr>
                                      <p:to>
                                        <p:strVal val="visible"/>
                                      </p:to>
                                    </p:set>
                                    <p:animEffect transition="in" filter="wipe(left)">
                                      <p:cBhvr>
                                        <p:cTn id="12" dur="1000"/>
                                        <p:tgtEl>
                                          <p:spTgt spid="882693"/>
                                        </p:tgtEl>
                                      </p:cBhvr>
                                    </p:animEffect>
                                  </p:childTnLst>
                                </p:cTn>
                              </p:par>
                              <p:par>
                                <p:cTn id="13" presetID="53" presetClass="entr" presetSubtype="0" fill="hold" nodeType="withEffect">
                                  <p:stCondLst>
                                    <p:cond delay="0"/>
                                  </p:stCondLst>
                                  <p:childTnLst>
                                    <p:set>
                                      <p:cBhvr>
                                        <p:cTn id="14" dur="1" fill="hold">
                                          <p:stCondLst>
                                            <p:cond delay="0"/>
                                          </p:stCondLst>
                                        </p:cTn>
                                        <p:tgtEl>
                                          <p:spTgt spid="882690"/>
                                        </p:tgtEl>
                                        <p:attrNameLst>
                                          <p:attrName>style.visibility</p:attrName>
                                        </p:attrNameLst>
                                      </p:cBhvr>
                                      <p:to>
                                        <p:strVal val="visible"/>
                                      </p:to>
                                    </p:set>
                                    <p:anim calcmode="lin" valueType="num">
                                      <p:cBhvr>
                                        <p:cTn id="15" dur="2000" fill="hold"/>
                                        <p:tgtEl>
                                          <p:spTgt spid="882690"/>
                                        </p:tgtEl>
                                        <p:attrNameLst>
                                          <p:attrName>ppt_w</p:attrName>
                                        </p:attrNameLst>
                                      </p:cBhvr>
                                      <p:tavLst>
                                        <p:tav tm="0">
                                          <p:val>
                                            <p:fltVal val="0"/>
                                          </p:val>
                                        </p:tav>
                                        <p:tav tm="100000">
                                          <p:val>
                                            <p:strVal val="#ppt_w"/>
                                          </p:val>
                                        </p:tav>
                                      </p:tavLst>
                                    </p:anim>
                                    <p:anim calcmode="lin" valueType="num">
                                      <p:cBhvr>
                                        <p:cTn id="16" dur="2000" fill="hold"/>
                                        <p:tgtEl>
                                          <p:spTgt spid="882690"/>
                                        </p:tgtEl>
                                        <p:attrNameLst>
                                          <p:attrName>ppt_h</p:attrName>
                                        </p:attrNameLst>
                                      </p:cBhvr>
                                      <p:tavLst>
                                        <p:tav tm="0">
                                          <p:val>
                                            <p:fltVal val="0"/>
                                          </p:val>
                                        </p:tav>
                                        <p:tav tm="100000">
                                          <p:val>
                                            <p:strVal val="#ppt_h"/>
                                          </p:val>
                                        </p:tav>
                                      </p:tavLst>
                                    </p:anim>
                                    <p:animEffect transition="in" filter="fade">
                                      <p:cBhvr>
                                        <p:cTn id="17" dur="2000"/>
                                        <p:tgtEl>
                                          <p:spTgt spid="8826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18900000" scaled="1"/>
        </a:gradFill>
        <a:effectLst/>
      </p:bgPr>
    </p:bg>
    <p:spTree>
      <p:nvGrpSpPr>
        <p:cNvPr id="1" name=""/>
        <p:cNvGrpSpPr/>
        <p:nvPr/>
      </p:nvGrpSpPr>
      <p:grpSpPr>
        <a:xfrm>
          <a:off x="0" y="0"/>
          <a:ext cx="0" cy="0"/>
          <a:chOff x="0" y="0"/>
          <a:chExt cx="0" cy="0"/>
        </a:xfrm>
      </p:grpSpPr>
      <p:sp>
        <p:nvSpPr>
          <p:cNvPr id="206943" name="AutoShape 95"/>
          <p:cNvSpPr>
            <a:spLocks noChangeArrowheads="1"/>
          </p:cNvSpPr>
          <p:nvPr/>
        </p:nvSpPr>
        <p:spPr bwMode="auto">
          <a:xfrm>
            <a:off x="5715000" y="2667000"/>
            <a:ext cx="609600" cy="304800"/>
          </a:xfrm>
          <a:prstGeom prst="downArrow">
            <a:avLst>
              <a:gd name="adj1" fmla="val 50000"/>
              <a:gd name="adj2" fmla="val 43750"/>
            </a:avLst>
          </a:prstGeom>
          <a:gradFill rotWithShape="0">
            <a:gsLst>
              <a:gs pos="0">
                <a:srgbClr val="FFFFFF"/>
              </a:gs>
              <a:gs pos="100000">
                <a:srgbClr val="FFFF00"/>
              </a:gs>
            </a:gsLst>
            <a:path path="rect">
              <a:fillToRect l="50000" t="50000" r="50000" b="50000"/>
            </a:path>
          </a:gradFill>
          <a:ln w="28575">
            <a:solidFill>
              <a:srgbClr val="0000FF"/>
            </a:solidFill>
            <a:miter lim="800000"/>
            <a:headEnd/>
            <a:tailEnd/>
          </a:ln>
          <a:effectLst/>
        </p:spPr>
        <p:txBody>
          <a:bodyPr wrap="none" anchor="ctr"/>
          <a:lstStyle/>
          <a:p>
            <a:endParaRPr lang="en-US"/>
          </a:p>
        </p:txBody>
      </p:sp>
      <p:sp>
        <p:nvSpPr>
          <p:cNvPr id="206851" name="Rectangle 3"/>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206913" name="Oval 65"/>
          <p:cNvSpPr>
            <a:spLocks noChangeArrowheads="1"/>
          </p:cNvSpPr>
          <p:nvPr/>
        </p:nvSpPr>
        <p:spPr bwMode="auto">
          <a:xfrm>
            <a:off x="184150" y="2570163"/>
            <a:ext cx="1549400" cy="788987"/>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80000"/>
              </a:lnSpc>
            </a:pPr>
            <a:r>
              <a:rPr lang="en-US" sz="2400">
                <a:solidFill>
                  <a:srgbClr val="660066"/>
                </a:solidFill>
              </a:rPr>
              <a:t>Subject</a:t>
            </a:r>
          </a:p>
          <a:p>
            <a:pPr algn="ctr">
              <a:lnSpc>
                <a:spcPct val="80000"/>
              </a:lnSpc>
            </a:pPr>
            <a:r>
              <a:rPr lang="en-US" sz="2400">
                <a:solidFill>
                  <a:srgbClr val="660066"/>
                </a:solidFill>
              </a:rPr>
              <a:t>element</a:t>
            </a:r>
            <a:endParaRPr lang="en-US" sz="2400">
              <a:solidFill>
                <a:srgbClr val="660066"/>
              </a:solidFill>
              <a:latin typeface="Arial Black" pitchFamily="34" charset="0"/>
            </a:endParaRPr>
          </a:p>
        </p:txBody>
      </p:sp>
      <p:sp>
        <p:nvSpPr>
          <p:cNvPr id="206914" name="Oval 66"/>
          <p:cNvSpPr>
            <a:spLocks noChangeArrowheads="1"/>
          </p:cNvSpPr>
          <p:nvPr/>
        </p:nvSpPr>
        <p:spPr bwMode="auto">
          <a:xfrm>
            <a:off x="2717800" y="2570163"/>
            <a:ext cx="1549400" cy="788987"/>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80000"/>
              </a:lnSpc>
            </a:pPr>
            <a:r>
              <a:rPr lang="en-US" sz="2400">
                <a:solidFill>
                  <a:srgbClr val="003300"/>
                </a:solidFill>
              </a:rPr>
              <a:t>Object</a:t>
            </a:r>
          </a:p>
          <a:p>
            <a:pPr algn="ctr">
              <a:lnSpc>
                <a:spcPct val="80000"/>
              </a:lnSpc>
            </a:pPr>
            <a:r>
              <a:rPr lang="en-US" sz="2400">
                <a:solidFill>
                  <a:srgbClr val="003300"/>
                </a:solidFill>
              </a:rPr>
              <a:t>element</a:t>
            </a:r>
            <a:endParaRPr lang="en-US" sz="2400">
              <a:solidFill>
                <a:srgbClr val="003300"/>
              </a:solidFill>
              <a:latin typeface="Times New Roman" pitchFamily="18" charset="0"/>
            </a:endParaRPr>
          </a:p>
        </p:txBody>
      </p:sp>
      <p:sp>
        <p:nvSpPr>
          <p:cNvPr id="206911" name="AutoShape 63"/>
          <p:cNvSpPr>
            <a:spLocks noChangeArrowheads="1"/>
          </p:cNvSpPr>
          <p:nvPr/>
        </p:nvSpPr>
        <p:spPr bwMode="auto">
          <a:xfrm rot="-5400000">
            <a:off x="2095501" y="2393950"/>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206912" name="AutoShape 64"/>
          <p:cNvSpPr>
            <a:spLocks noChangeArrowheads="1"/>
          </p:cNvSpPr>
          <p:nvPr/>
        </p:nvSpPr>
        <p:spPr bwMode="auto">
          <a:xfrm rot="-16200000">
            <a:off x="2044701" y="2716212"/>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206915" name="AutoShape 67"/>
          <p:cNvSpPr>
            <a:spLocks noChangeArrowheads="1"/>
          </p:cNvSpPr>
          <p:nvPr/>
        </p:nvSpPr>
        <p:spPr bwMode="auto">
          <a:xfrm rot="-5400000">
            <a:off x="2095501" y="2393950"/>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206916" name="AutoShape 68"/>
          <p:cNvSpPr>
            <a:spLocks noChangeArrowheads="1"/>
          </p:cNvSpPr>
          <p:nvPr/>
        </p:nvSpPr>
        <p:spPr bwMode="auto">
          <a:xfrm rot="-16200000">
            <a:off x="2044701" y="2716212"/>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206938" name="AutoShape 90"/>
          <p:cNvSpPr>
            <a:spLocks noChangeArrowheads="1"/>
          </p:cNvSpPr>
          <p:nvPr/>
        </p:nvSpPr>
        <p:spPr bwMode="auto">
          <a:xfrm>
            <a:off x="4495800" y="1981200"/>
            <a:ext cx="3048000" cy="533400"/>
          </a:xfrm>
          <a:prstGeom prst="roundRect">
            <a:avLst>
              <a:gd name="adj" fmla="val 16667"/>
            </a:avLst>
          </a:prstGeom>
          <a:gradFill rotWithShape="0">
            <a:gsLst>
              <a:gs pos="0">
                <a:schemeClr val="bg1"/>
              </a:gs>
              <a:gs pos="100000">
                <a:srgbClr val="FFCCCC"/>
              </a:gs>
            </a:gsLst>
            <a:path path="shape">
              <a:fillToRect l="50000" t="50000" r="50000" b="50000"/>
            </a:path>
          </a:gra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2600">
                <a:solidFill>
                  <a:srgbClr val="0000FF"/>
                </a:solidFill>
              </a:rPr>
              <a:t>Common base</a:t>
            </a:r>
          </a:p>
        </p:txBody>
      </p:sp>
      <p:sp>
        <p:nvSpPr>
          <p:cNvPr id="206939" name="AutoShape 91"/>
          <p:cNvSpPr>
            <a:spLocks noChangeArrowheads="1"/>
          </p:cNvSpPr>
          <p:nvPr/>
        </p:nvSpPr>
        <p:spPr bwMode="auto">
          <a:xfrm>
            <a:off x="4495800" y="2971800"/>
            <a:ext cx="3048000" cy="533400"/>
          </a:xfrm>
          <a:prstGeom prst="roundRect">
            <a:avLst>
              <a:gd name="adj" fmla="val 16667"/>
            </a:avLst>
          </a:prstGeom>
          <a:gradFill rotWithShape="0">
            <a:gsLst>
              <a:gs pos="0">
                <a:schemeClr val="bg1"/>
              </a:gs>
              <a:gs pos="100000">
                <a:srgbClr val="FFCCCC"/>
              </a:gs>
            </a:gsLst>
            <a:path path="shape">
              <a:fillToRect l="50000" t="50000" r="50000" b="50000"/>
            </a:path>
          </a:gra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2600">
                <a:solidFill>
                  <a:srgbClr val="0000FF"/>
                </a:solidFill>
              </a:rPr>
              <a:t>Interaction</a:t>
            </a:r>
          </a:p>
        </p:txBody>
      </p:sp>
      <p:sp>
        <p:nvSpPr>
          <p:cNvPr id="206941" name="AutoShape 93"/>
          <p:cNvSpPr>
            <a:spLocks noChangeArrowheads="1"/>
          </p:cNvSpPr>
          <p:nvPr/>
        </p:nvSpPr>
        <p:spPr bwMode="auto">
          <a:xfrm>
            <a:off x="5715000" y="1676400"/>
            <a:ext cx="609600" cy="304800"/>
          </a:xfrm>
          <a:prstGeom prst="downArrow">
            <a:avLst>
              <a:gd name="adj1" fmla="val 50000"/>
              <a:gd name="adj2" fmla="val 43750"/>
            </a:avLst>
          </a:prstGeom>
          <a:gradFill rotWithShape="0">
            <a:gsLst>
              <a:gs pos="0">
                <a:srgbClr val="FFFFFF"/>
              </a:gs>
              <a:gs pos="100000">
                <a:srgbClr val="FFFF00"/>
              </a:gs>
            </a:gsLst>
            <a:path path="rect">
              <a:fillToRect l="50000" t="50000" r="50000" b="50000"/>
            </a:path>
          </a:gradFill>
          <a:ln w="28575">
            <a:solidFill>
              <a:srgbClr val="0000FF"/>
            </a:solidFill>
            <a:miter lim="800000"/>
            <a:headEnd/>
            <a:tailEnd/>
          </a:ln>
          <a:effectLst/>
        </p:spPr>
        <p:txBody>
          <a:bodyPr wrap="none" anchor="ctr"/>
          <a:lstStyle/>
          <a:p>
            <a:endParaRPr lang="en-US"/>
          </a:p>
        </p:txBody>
      </p:sp>
      <p:sp>
        <p:nvSpPr>
          <p:cNvPr id="206854" name="WordArt 6"/>
          <p:cNvSpPr>
            <a:spLocks noChangeArrowheads="1" noChangeShapeType="1" noTextEdit="1"/>
          </p:cNvSpPr>
          <p:nvPr/>
        </p:nvSpPr>
        <p:spPr bwMode="auto">
          <a:xfrm>
            <a:off x="228600" y="152400"/>
            <a:ext cx="5715000" cy="381000"/>
          </a:xfrm>
          <a:prstGeom prst="rect">
            <a:avLst/>
          </a:prstGeom>
        </p:spPr>
        <p:txBody>
          <a:bodyPr wrap="none" fromWordArt="1">
            <a:prstTxWarp prst="textPlain">
              <a:avLst>
                <a:gd name="adj" fmla="val 50000"/>
              </a:avLst>
            </a:prstTxWarp>
          </a:bodyPr>
          <a:lstStyle/>
          <a:p>
            <a:pPr algn="ctr"/>
            <a:r>
              <a:rPr lang="en-US" sz="3600" kern="10" dirty="0">
                <a:ln w="28575">
                  <a:noFill/>
                  <a:round/>
                  <a:headEnd/>
                  <a:tailEnd/>
                </a:ln>
                <a:solidFill>
                  <a:srgbClr val="0000CC"/>
                </a:solidFill>
                <a:effectLst>
                  <a:outerShdw dist="35921" dir="2700000" algn="ctr" rotWithShape="0">
                    <a:schemeClr val="bg1"/>
                  </a:outerShdw>
                </a:effectLst>
                <a:latin typeface="Arial Black"/>
              </a:rPr>
              <a:t>2.2 Give and Take Action</a:t>
            </a:r>
          </a:p>
        </p:txBody>
      </p:sp>
      <p:grpSp>
        <p:nvGrpSpPr>
          <p:cNvPr id="206981" name="Group 133"/>
          <p:cNvGrpSpPr>
            <a:grpSpLocks/>
          </p:cNvGrpSpPr>
          <p:nvPr/>
        </p:nvGrpSpPr>
        <p:grpSpPr bwMode="auto">
          <a:xfrm>
            <a:off x="863600" y="2139950"/>
            <a:ext cx="2535238" cy="228600"/>
            <a:chOff x="544" y="1244"/>
            <a:chExt cx="1597" cy="144"/>
          </a:xfrm>
        </p:grpSpPr>
        <p:sp>
          <p:nvSpPr>
            <p:cNvPr id="206908" name="AutoShape 60"/>
            <p:cNvSpPr>
              <a:spLocks noChangeArrowheads="1"/>
            </p:cNvSpPr>
            <p:nvPr/>
          </p:nvSpPr>
          <p:spPr bwMode="auto">
            <a:xfrm rot="-2875056">
              <a:off x="1835" y="1049"/>
              <a:ext cx="111" cy="501"/>
            </a:xfrm>
            <a:prstGeom prst="downArrow">
              <a:avLst>
                <a:gd name="adj1" fmla="val 50000"/>
                <a:gd name="adj2" fmla="val 197466"/>
              </a:avLst>
            </a:prstGeom>
            <a:gradFill rotWithShape="0">
              <a:gsLst>
                <a:gs pos="0">
                  <a:srgbClr val="FFFFFF"/>
                </a:gs>
                <a:gs pos="100000">
                  <a:srgbClr val="9900FF"/>
                </a:gs>
              </a:gsLst>
              <a:path path="rect">
                <a:fillToRect l="50000" t="50000" r="50000" b="50000"/>
              </a:path>
            </a:gradFill>
            <a:ln w="28575">
              <a:solidFill>
                <a:srgbClr val="0000CC"/>
              </a:solidFill>
              <a:miter lim="800000"/>
              <a:headEnd/>
              <a:tailEnd/>
            </a:ln>
            <a:effectLst/>
          </p:spPr>
          <p:txBody>
            <a:bodyPr wrap="none" anchor="ctr"/>
            <a:lstStyle/>
            <a:p>
              <a:endParaRPr lang="en-US"/>
            </a:p>
          </p:txBody>
        </p:sp>
        <p:sp>
          <p:nvSpPr>
            <p:cNvPr id="206936" name="AutoShape 88"/>
            <p:cNvSpPr>
              <a:spLocks noChangeArrowheads="1"/>
            </p:cNvSpPr>
            <p:nvPr/>
          </p:nvSpPr>
          <p:spPr bwMode="auto">
            <a:xfrm rot="2875056" flipH="1">
              <a:off x="698" y="1107"/>
              <a:ext cx="127" cy="435"/>
            </a:xfrm>
            <a:prstGeom prst="downArrow">
              <a:avLst>
                <a:gd name="adj1" fmla="val 50000"/>
                <a:gd name="adj2" fmla="val 149852"/>
              </a:avLst>
            </a:prstGeom>
            <a:gradFill rotWithShape="0">
              <a:gsLst>
                <a:gs pos="0">
                  <a:srgbClr val="FFFFFF"/>
                </a:gs>
                <a:gs pos="100000">
                  <a:srgbClr val="9900FF"/>
                </a:gs>
              </a:gsLst>
              <a:path path="rect">
                <a:fillToRect l="50000" t="50000" r="50000" b="50000"/>
              </a:path>
            </a:gradFill>
            <a:ln w="28575">
              <a:solidFill>
                <a:srgbClr val="0000CC"/>
              </a:solidFill>
              <a:miter lim="800000"/>
              <a:headEnd/>
              <a:tailEnd/>
            </a:ln>
            <a:effectLst/>
          </p:spPr>
          <p:txBody>
            <a:bodyPr wrap="none" anchor="ctr"/>
            <a:lstStyle/>
            <a:p>
              <a:endParaRPr lang="en-US"/>
            </a:p>
          </p:txBody>
        </p:sp>
      </p:grpSp>
      <p:grpSp>
        <p:nvGrpSpPr>
          <p:cNvPr id="207011" name="Group 163"/>
          <p:cNvGrpSpPr>
            <a:grpSpLocks/>
          </p:cNvGrpSpPr>
          <p:nvPr/>
        </p:nvGrpSpPr>
        <p:grpSpPr bwMode="auto">
          <a:xfrm>
            <a:off x="1143000" y="5410200"/>
            <a:ext cx="6853238" cy="1106488"/>
            <a:chOff x="195" y="3408"/>
            <a:chExt cx="4797" cy="697"/>
          </a:xfrm>
        </p:grpSpPr>
        <p:sp>
          <p:nvSpPr>
            <p:cNvPr id="206855" name="Text Box 7"/>
            <p:cNvSpPr txBox="1">
              <a:spLocks noChangeArrowheads="1"/>
            </p:cNvSpPr>
            <p:nvPr/>
          </p:nvSpPr>
          <p:spPr bwMode="auto">
            <a:xfrm>
              <a:off x="430" y="3408"/>
              <a:ext cx="4562" cy="697"/>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Through the agency of </a:t>
              </a:r>
              <a:r>
                <a:rPr lang="en-US" sz="2600" b="1" u="sng">
                  <a:solidFill>
                    <a:schemeClr val="bg1"/>
                  </a:solidFill>
                  <a:latin typeface="Arial Narrow" pitchFamily="34" charset="0"/>
                </a:rPr>
                <a:t>universal prime energy</a:t>
              </a:r>
              <a:r>
                <a:rPr lang="en-US" sz="2600" b="1">
                  <a:solidFill>
                    <a:schemeClr val="bg1"/>
                  </a:solidFill>
                  <a:latin typeface="Arial Narrow" pitchFamily="34" charset="0"/>
                </a:rPr>
                <a:t>, the </a:t>
              </a:r>
              <a:r>
                <a:rPr lang="en-US" sz="2600" b="1" u="sng">
                  <a:solidFill>
                    <a:schemeClr val="bg1"/>
                  </a:solidFill>
                  <a:latin typeface="Arial Narrow" pitchFamily="34" charset="0"/>
                </a:rPr>
                <a:t>subject</a:t>
              </a:r>
              <a:r>
                <a:rPr lang="en-US" sz="2600" b="1">
                  <a:solidFill>
                    <a:schemeClr val="bg1"/>
                  </a:solidFill>
                  <a:latin typeface="Arial Narrow" pitchFamily="34" charset="0"/>
                </a:rPr>
                <a:t> and </a:t>
              </a:r>
              <a:r>
                <a:rPr lang="en-US" sz="2600" b="1" u="sng">
                  <a:solidFill>
                    <a:schemeClr val="bg1"/>
                  </a:solidFill>
                  <a:latin typeface="Arial Narrow" pitchFamily="34" charset="0"/>
                </a:rPr>
                <a:t>object elements</a:t>
              </a:r>
              <a:r>
                <a:rPr lang="en-US" sz="2600" b="1">
                  <a:solidFill>
                    <a:schemeClr val="bg1"/>
                  </a:solidFill>
                  <a:latin typeface="Arial Narrow" pitchFamily="34" charset="0"/>
                </a:rPr>
                <a:t> of every entity form a </a:t>
              </a:r>
              <a:r>
                <a:rPr lang="en-US" sz="2600" b="1" u="sng">
                  <a:solidFill>
                    <a:schemeClr val="bg1"/>
                  </a:solidFill>
                  <a:latin typeface="Arial Narrow" pitchFamily="34" charset="0"/>
                </a:rPr>
                <a:t>common base</a:t>
              </a:r>
              <a:r>
                <a:rPr lang="en-US" sz="2600" b="1">
                  <a:solidFill>
                    <a:schemeClr val="bg1"/>
                  </a:solidFill>
                  <a:latin typeface="Arial Narrow" pitchFamily="34" charset="0"/>
                </a:rPr>
                <a:t> and enter into </a:t>
              </a:r>
              <a:r>
                <a:rPr lang="en-US" sz="2600" b="1" u="sng">
                  <a:solidFill>
                    <a:schemeClr val="bg1"/>
                  </a:solidFill>
                  <a:latin typeface="Arial Narrow" pitchFamily="34" charset="0"/>
                </a:rPr>
                <a:t>interaction</a:t>
              </a:r>
              <a:r>
                <a:rPr lang="en-US" sz="2600" b="1">
                  <a:solidFill>
                    <a:schemeClr val="bg1"/>
                  </a:solidFill>
                  <a:latin typeface="Arial Narrow" pitchFamily="34" charset="0"/>
                </a:rPr>
                <a:t>.  </a:t>
              </a:r>
            </a:p>
          </p:txBody>
        </p:sp>
        <p:sp>
          <p:nvSpPr>
            <p:cNvPr id="206856" name="Text Box 8"/>
            <p:cNvSpPr txBox="1">
              <a:spLocks noChangeArrowheads="1"/>
            </p:cNvSpPr>
            <p:nvPr/>
          </p:nvSpPr>
          <p:spPr bwMode="auto">
            <a:xfrm>
              <a:off x="195" y="3412"/>
              <a:ext cx="285"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grpSp>
        <p:nvGrpSpPr>
          <p:cNvPr id="207010" name="Group 162"/>
          <p:cNvGrpSpPr>
            <a:grpSpLocks/>
          </p:cNvGrpSpPr>
          <p:nvPr/>
        </p:nvGrpSpPr>
        <p:grpSpPr bwMode="auto">
          <a:xfrm>
            <a:off x="1335088" y="1063625"/>
            <a:ext cx="1685925" cy="1139825"/>
            <a:chOff x="841" y="670"/>
            <a:chExt cx="1062" cy="718"/>
          </a:xfrm>
        </p:grpSpPr>
        <p:grpSp>
          <p:nvGrpSpPr>
            <p:cNvPr id="207009" name="Group 161"/>
            <p:cNvGrpSpPr>
              <a:grpSpLocks/>
            </p:cNvGrpSpPr>
            <p:nvPr/>
          </p:nvGrpSpPr>
          <p:grpSpPr bwMode="auto">
            <a:xfrm>
              <a:off x="841" y="670"/>
              <a:ext cx="1062" cy="718"/>
              <a:chOff x="841" y="670"/>
              <a:chExt cx="1062" cy="718"/>
            </a:xfrm>
          </p:grpSpPr>
          <p:sp>
            <p:nvSpPr>
              <p:cNvPr id="206966" name="Oval 118"/>
              <p:cNvSpPr>
                <a:spLocks noChangeArrowheads="1"/>
              </p:cNvSpPr>
              <p:nvPr/>
            </p:nvSpPr>
            <p:spPr bwMode="auto">
              <a:xfrm>
                <a:off x="841" y="670"/>
                <a:ext cx="1062" cy="718"/>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CCFFFF"/>
                </a:extrusionClr>
              </a:sp3d>
            </p:spPr>
            <p:txBody>
              <a:bodyPr wrap="none" anchor="ctr">
                <a:flatTx/>
              </a:bodyPr>
              <a:lstStyle/>
              <a:p>
                <a:pPr algn="ctr">
                  <a:lnSpc>
                    <a:spcPct val="100000"/>
                  </a:lnSpc>
                </a:pPr>
                <a:endParaRPr lang="en-US" sz="4800" b="1">
                  <a:solidFill>
                    <a:srgbClr val="6600CC"/>
                  </a:solidFill>
                </a:endParaRPr>
              </a:p>
            </p:txBody>
          </p:sp>
          <p:sp>
            <p:nvSpPr>
              <p:cNvPr id="206967" name="WordArt 119"/>
              <p:cNvSpPr>
                <a:spLocks noChangeArrowheads="1" noChangeShapeType="1" noTextEdit="1"/>
              </p:cNvSpPr>
              <p:nvPr/>
            </p:nvSpPr>
            <p:spPr bwMode="auto">
              <a:xfrm>
                <a:off x="944" y="806"/>
                <a:ext cx="885" cy="252"/>
              </a:xfrm>
              <a:prstGeom prst="rect">
                <a:avLst/>
              </a:prstGeom>
            </p:spPr>
            <p:txBody>
              <a:bodyPr wrap="none" fromWordArt="1">
                <a:prstTxWarp prst="textPlain">
                  <a:avLst>
                    <a:gd name="adj" fmla="val 50000"/>
                  </a:avLst>
                </a:prstTxWarp>
                <a:scene3d>
                  <a:camera prst="legacyPerspectiveBottomLeft"/>
                  <a:lightRig rig="legacyNormal3" dir="t"/>
                </a:scene3d>
                <a:sp3d extrusionH="887400" prstMaterial="legacyMatte">
                  <a:extrusionClr>
                    <a:srgbClr val="6600CC"/>
                  </a:extrusionClr>
                </a:sp3d>
              </a:bodyPr>
              <a:lstStyle/>
              <a:p>
                <a:pPr algn="ctr"/>
                <a:r>
                  <a:rPr lang="en-US" sz="3600" kern="10">
                    <a:ln w="9525">
                      <a:round/>
                      <a:headEnd/>
                      <a:tailEnd/>
                    </a:ln>
                    <a:gradFill rotWithShape="0">
                      <a:gsLst>
                        <a:gs pos="0">
                          <a:srgbClr val="6600CC"/>
                        </a:gs>
                        <a:gs pos="50000">
                          <a:srgbClr val="FFFFFF"/>
                        </a:gs>
                        <a:gs pos="100000">
                          <a:srgbClr val="6600CC"/>
                        </a:gs>
                      </a:gsLst>
                      <a:lin ang="2700000" scaled="1"/>
                    </a:gradFill>
                    <a:latin typeface="Impact"/>
                  </a:rPr>
                  <a:t>God</a:t>
                </a:r>
              </a:p>
            </p:txBody>
          </p:sp>
        </p:grpSp>
        <p:sp>
          <p:nvSpPr>
            <p:cNvPr id="206968" name="Text Box 120"/>
            <p:cNvSpPr txBox="1">
              <a:spLocks noChangeArrowheads="1"/>
            </p:cNvSpPr>
            <p:nvPr/>
          </p:nvSpPr>
          <p:spPr bwMode="auto">
            <a:xfrm>
              <a:off x="980" y="1076"/>
              <a:ext cx="805" cy="288"/>
            </a:xfrm>
            <a:prstGeom prst="rect">
              <a:avLst/>
            </a:prstGeom>
            <a:noFill/>
            <a:ln w="9525">
              <a:noFill/>
              <a:miter lim="800000"/>
              <a:headEnd/>
              <a:tailEnd/>
            </a:ln>
            <a:effectLst/>
          </p:spPr>
          <p:txBody>
            <a:bodyPr>
              <a:spAutoFit/>
            </a:bodyPr>
            <a:lstStyle/>
            <a:p>
              <a:pPr algn="ctr">
                <a:lnSpc>
                  <a:spcPct val="100000"/>
                </a:lnSpc>
                <a:spcBef>
                  <a:spcPct val="50000"/>
                </a:spcBef>
              </a:pPr>
              <a:r>
                <a:rPr lang="en-US" sz="2400" b="1">
                  <a:solidFill>
                    <a:srgbClr val="6600CC"/>
                  </a:solidFill>
                  <a:effectLst>
                    <a:outerShdw blurRad="38100" dist="38100" dir="2700000" algn="tl">
                      <a:srgbClr val="000000"/>
                    </a:outerShdw>
                  </a:effectLst>
                  <a:latin typeface="Times New Roman" pitchFamily="18" charset="0"/>
                </a:rPr>
                <a:t>(U.P.E.)</a:t>
              </a:r>
            </a:p>
          </p:txBody>
        </p:sp>
      </p:grpSp>
      <p:sp>
        <p:nvSpPr>
          <p:cNvPr id="206937" name="AutoShape 89"/>
          <p:cNvSpPr>
            <a:spLocks noChangeArrowheads="1"/>
          </p:cNvSpPr>
          <p:nvPr/>
        </p:nvSpPr>
        <p:spPr bwMode="auto">
          <a:xfrm>
            <a:off x="4495800" y="990600"/>
            <a:ext cx="3048000" cy="533400"/>
          </a:xfrm>
          <a:prstGeom prst="roundRect">
            <a:avLst>
              <a:gd name="adj" fmla="val 16667"/>
            </a:avLst>
          </a:prstGeom>
          <a:gradFill rotWithShape="0">
            <a:gsLst>
              <a:gs pos="0">
                <a:schemeClr val="bg1"/>
              </a:gs>
              <a:gs pos="100000">
                <a:srgbClr val="FFCCCC"/>
              </a:gs>
            </a:gsLst>
            <a:path path="shape">
              <a:fillToRect l="50000" t="50000" r="50000" b="50000"/>
            </a:path>
          </a:gra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2400">
                <a:solidFill>
                  <a:srgbClr val="0000FF"/>
                </a:solidFill>
              </a:rPr>
              <a:t>Universal Prime Energy</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6854"/>
                                        </p:tgtEl>
                                        <p:attrNameLst>
                                          <p:attrName>style.visibility</p:attrName>
                                        </p:attrNameLst>
                                      </p:cBhvr>
                                      <p:to>
                                        <p:strVal val="visible"/>
                                      </p:to>
                                    </p:set>
                                    <p:animEffect transition="in" filter="fade">
                                      <p:cBhvr>
                                        <p:cTn id="7" dur="1000"/>
                                        <p:tgtEl>
                                          <p:spTgt spid="20685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207011"/>
                                        </p:tgtEl>
                                        <p:attrNameLst>
                                          <p:attrName>style.visibility</p:attrName>
                                        </p:attrNameLst>
                                      </p:cBhvr>
                                      <p:to>
                                        <p:strVal val="visible"/>
                                      </p:to>
                                    </p:set>
                                    <p:animEffect transition="in" filter="barn(outVertical)">
                                      <p:cBhvr>
                                        <p:cTn id="12" dur="500"/>
                                        <p:tgtEl>
                                          <p:spTgt spid="207011"/>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272" fill="hold" grpId="0" nodeType="clickEffect">
                                  <p:stCondLst>
                                    <p:cond delay="0"/>
                                  </p:stCondLst>
                                  <p:childTnLst>
                                    <p:set>
                                      <p:cBhvr>
                                        <p:cTn id="16" dur="1" fill="hold">
                                          <p:stCondLst>
                                            <p:cond delay="0"/>
                                          </p:stCondLst>
                                        </p:cTn>
                                        <p:tgtEl>
                                          <p:spTgt spid="206937"/>
                                        </p:tgtEl>
                                        <p:attrNameLst>
                                          <p:attrName>style.visibility</p:attrName>
                                        </p:attrNameLst>
                                      </p:cBhvr>
                                      <p:to>
                                        <p:strVal val="visible"/>
                                      </p:to>
                                    </p:set>
                                    <p:anim calcmode="lin" valueType="num">
                                      <p:cBhvr>
                                        <p:cTn id="17" dur="1000" fill="hold"/>
                                        <p:tgtEl>
                                          <p:spTgt spid="206937"/>
                                        </p:tgtEl>
                                        <p:attrNameLst>
                                          <p:attrName>ppt_w</p:attrName>
                                        </p:attrNameLst>
                                      </p:cBhvr>
                                      <p:tavLst>
                                        <p:tav tm="0">
                                          <p:val>
                                            <p:strVal val="2/3*#ppt_w"/>
                                          </p:val>
                                        </p:tav>
                                        <p:tav tm="100000">
                                          <p:val>
                                            <p:strVal val="#ppt_w"/>
                                          </p:val>
                                        </p:tav>
                                      </p:tavLst>
                                    </p:anim>
                                    <p:anim calcmode="lin" valueType="num">
                                      <p:cBhvr>
                                        <p:cTn id="18" dur="1000" fill="hold"/>
                                        <p:tgtEl>
                                          <p:spTgt spid="206937"/>
                                        </p:tgtEl>
                                        <p:attrNameLst>
                                          <p:attrName>ppt_h</p:attrName>
                                        </p:attrNameLst>
                                      </p:cBhvr>
                                      <p:tavLst>
                                        <p:tav tm="0">
                                          <p:val>
                                            <p:strVal val="2/3*#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206913"/>
                                        </p:tgtEl>
                                        <p:attrNameLst>
                                          <p:attrName>style.visibility</p:attrName>
                                        </p:attrNameLst>
                                      </p:cBhvr>
                                      <p:to>
                                        <p:strVal val="visible"/>
                                      </p:to>
                                    </p:set>
                                    <p:animEffect transition="in" filter="box(out)">
                                      <p:cBhvr>
                                        <p:cTn id="23" dur="500"/>
                                        <p:tgtEl>
                                          <p:spTgt spid="206913"/>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206914"/>
                                        </p:tgtEl>
                                        <p:attrNameLst>
                                          <p:attrName>style.visibility</p:attrName>
                                        </p:attrNameLst>
                                      </p:cBhvr>
                                      <p:to>
                                        <p:strVal val="visible"/>
                                      </p:to>
                                    </p:set>
                                    <p:animEffect transition="in" filter="box(out)">
                                      <p:cBhvr>
                                        <p:cTn id="28" dur="500"/>
                                        <p:tgtEl>
                                          <p:spTgt spid="206914"/>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06938"/>
                                        </p:tgtEl>
                                        <p:attrNameLst>
                                          <p:attrName>style.visibility</p:attrName>
                                        </p:attrNameLst>
                                      </p:cBhvr>
                                      <p:to>
                                        <p:strVal val="visible"/>
                                      </p:to>
                                    </p:set>
                                    <p:animEffect transition="in" filter="fade">
                                      <p:cBhvr>
                                        <p:cTn id="33" dur="1000"/>
                                        <p:tgtEl>
                                          <p:spTgt spid="206938"/>
                                        </p:tgtEl>
                                      </p:cBhvr>
                                    </p:animEffect>
                                    <p:anim calcmode="lin" valueType="num">
                                      <p:cBhvr>
                                        <p:cTn id="34" dur="1000" fill="hold"/>
                                        <p:tgtEl>
                                          <p:spTgt spid="206938"/>
                                        </p:tgtEl>
                                        <p:attrNameLst>
                                          <p:attrName>ppt_x</p:attrName>
                                        </p:attrNameLst>
                                      </p:cBhvr>
                                      <p:tavLst>
                                        <p:tav tm="0">
                                          <p:val>
                                            <p:strVal val="#ppt_x"/>
                                          </p:val>
                                        </p:tav>
                                        <p:tav tm="100000">
                                          <p:val>
                                            <p:strVal val="#ppt_x"/>
                                          </p:val>
                                        </p:tav>
                                      </p:tavLst>
                                    </p:anim>
                                    <p:anim calcmode="lin" valueType="num">
                                      <p:cBhvr>
                                        <p:cTn id="35" dur="1000" fill="hold"/>
                                        <p:tgtEl>
                                          <p:spTgt spid="206938"/>
                                        </p:tgtEl>
                                        <p:attrNameLst>
                                          <p:attrName>ppt_y</p:attrName>
                                        </p:attrNameLst>
                                      </p:cBhvr>
                                      <p:tavLst>
                                        <p:tav tm="0">
                                          <p:val>
                                            <p:strVal val="#ppt_y+.1"/>
                                          </p:val>
                                        </p:tav>
                                        <p:tav tm="100000">
                                          <p:val>
                                            <p:strVal val="#ppt_y"/>
                                          </p:val>
                                        </p:tav>
                                      </p:tavLst>
                                    </p:anim>
                                  </p:childTnLst>
                                </p:cTn>
                              </p:par>
                              <p:par>
                                <p:cTn id="36" presetID="10" presetClass="entr" presetSubtype="0" fill="hold" grpId="0" nodeType="withEffect">
                                  <p:stCondLst>
                                    <p:cond delay="500"/>
                                  </p:stCondLst>
                                  <p:childTnLst>
                                    <p:set>
                                      <p:cBhvr>
                                        <p:cTn id="37" dur="1" fill="hold">
                                          <p:stCondLst>
                                            <p:cond delay="0"/>
                                          </p:stCondLst>
                                        </p:cTn>
                                        <p:tgtEl>
                                          <p:spTgt spid="206941"/>
                                        </p:tgtEl>
                                        <p:attrNameLst>
                                          <p:attrName>style.visibility</p:attrName>
                                        </p:attrNameLst>
                                      </p:cBhvr>
                                      <p:to>
                                        <p:strVal val="visible"/>
                                      </p:to>
                                    </p:set>
                                    <p:animEffect transition="in" filter="fade">
                                      <p:cBhvr>
                                        <p:cTn id="38" dur="1000"/>
                                        <p:tgtEl>
                                          <p:spTgt spid="206941"/>
                                        </p:tgtEl>
                                      </p:cBhvr>
                                    </p:animEffect>
                                  </p:childTnLst>
                                </p:cTn>
                              </p:par>
                              <p:par>
                                <p:cTn id="39" presetID="10" presetClass="entr" presetSubtype="0" fill="hold" nodeType="withEffect">
                                  <p:stCondLst>
                                    <p:cond delay="0"/>
                                  </p:stCondLst>
                                  <p:childTnLst>
                                    <p:set>
                                      <p:cBhvr>
                                        <p:cTn id="40" dur="1" fill="hold">
                                          <p:stCondLst>
                                            <p:cond delay="0"/>
                                          </p:stCondLst>
                                        </p:cTn>
                                        <p:tgtEl>
                                          <p:spTgt spid="207010"/>
                                        </p:tgtEl>
                                        <p:attrNameLst>
                                          <p:attrName>style.visibility</p:attrName>
                                        </p:attrNameLst>
                                      </p:cBhvr>
                                      <p:to>
                                        <p:strVal val="visible"/>
                                      </p:to>
                                    </p:set>
                                    <p:animEffect transition="in" filter="fade">
                                      <p:cBhvr>
                                        <p:cTn id="41" dur="1000"/>
                                        <p:tgtEl>
                                          <p:spTgt spid="207010"/>
                                        </p:tgtEl>
                                      </p:cBhvr>
                                    </p:animEffect>
                                  </p:childTnLst>
                                </p:cTn>
                              </p:par>
                              <p:par>
                                <p:cTn id="42" presetID="22" presetClass="entr" presetSubtype="1" fill="hold" nodeType="withEffect">
                                  <p:stCondLst>
                                    <p:cond delay="1000"/>
                                  </p:stCondLst>
                                  <p:childTnLst>
                                    <p:set>
                                      <p:cBhvr>
                                        <p:cTn id="43" dur="1" fill="hold">
                                          <p:stCondLst>
                                            <p:cond delay="0"/>
                                          </p:stCondLst>
                                        </p:cTn>
                                        <p:tgtEl>
                                          <p:spTgt spid="206981"/>
                                        </p:tgtEl>
                                        <p:attrNameLst>
                                          <p:attrName>style.visibility</p:attrName>
                                        </p:attrNameLst>
                                      </p:cBhvr>
                                      <p:to>
                                        <p:strVal val="visible"/>
                                      </p:to>
                                    </p:set>
                                    <p:animEffect transition="in" filter="wipe(up)">
                                      <p:cBhvr>
                                        <p:cTn id="44" dur="1000"/>
                                        <p:tgtEl>
                                          <p:spTgt spid="206981"/>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06939"/>
                                        </p:tgtEl>
                                        <p:attrNameLst>
                                          <p:attrName>style.visibility</p:attrName>
                                        </p:attrNameLst>
                                      </p:cBhvr>
                                      <p:to>
                                        <p:strVal val="visible"/>
                                      </p:to>
                                    </p:set>
                                    <p:animEffect transition="in" filter="fade">
                                      <p:cBhvr>
                                        <p:cTn id="49" dur="1000"/>
                                        <p:tgtEl>
                                          <p:spTgt spid="206939"/>
                                        </p:tgtEl>
                                      </p:cBhvr>
                                    </p:animEffect>
                                    <p:anim calcmode="lin" valueType="num">
                                      <p:cBhvr>
                                        <p:cTn id="50" dur="1000" fill="hold"/>
                                        <p:tgtEl>
                                          <p:spTgt spid="206939"/>
                                        </p:tgtEl>
                                        <p:attrNameLst>
                                          <p:attrName>ppt_x</p:attrName>
                                        </p:attrNameLst>
                                      </p:cBhvr>
                                      <p:tavLst>
                                        <p:tav tm="0">
                                          <p:val>
                                            <p:strVal val="#ppt_x"/>
                                          </p:val>
                                        </p:tav>
                                        <p:tav tm="100000">
                                          <p:val>
                                            <p:strVal val="#ppt_x"/>
                                          </p:val>
                                        </p:tav>
                                      </p:tavLst>
                                    </p:anim>
                                    <p:anim calcmode="lin" valueType="num">
                                      <p:cBhvr>
                                        <p:cTn id="51" dur="1000" fill="hold"/>
                                        <p:tgtEl>
                                          <p:spTgt spid="206939"/>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0"/>
                                  </p:stCondLst>
                                  <p:childTnLst>
                                    <p:set>
                                      <p:cBhvr>
                                        <p:cTn id="53" dur="1" fill="hold">
                                          <p:stCondLst>
                                            <p:cond delay="0"/>
                                          </p:stCondLst>
                                        </p:cTn>
                                        <p:tgtEl>
                                          <p:spTgt spid="206943"/>
                                        </p:tgtEl>
                                        <p:attrNameLst>
                                          <p:attrName>style.visibility</p:attrName>
                                        </p:attrNameLst>
                                      </p:cBhvr>
                                      <p:to>
                                        <p:strVal val="visible"/>
                                      </p:to>
                                    </p:set>
                                    <p:animEffect transition="in" filter="fade">
                                      <p:cBhvr>
                                        <p:cTn id="54" dur="1000"/>
                                        <p:tgtEl>
                                          <p:spTgt spid="206943"/>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206915"/>
                                        </p:tgtEl>
                                        <p:attrNameLst>
                                          <p:attrName>style.visibility</p:attrName>
                                        </p:attrNameLst>
                                      </p:cBhvr>
                                      <p:to>
                                        <p:strVal val="visible"/>
                                      </p:to>
                                    </p:set>
                                    <p:animEffect transition="in" filter="wipe(left)">
                                      <p:cBhvr>
                                        <p:cTn id="58" dur="500"/>
                                        <p:tgtEl>
                                          <p:spTgt spid="206915"/>
                                        </p:tgtEl>
                                      </p:cBhvr>
                                    </p:animEffect>
                                  </p:childTnLst>
                                  <p:subTnLst>
                                    <p:set>
                                      <p:cBhvr override="childStyle">
                                        <p:cTn dur="1" fill="hold" display="0" masterRel="sameClick" afterEffect="1">
                                          <p:stCondLst>
                                            <p:cond evt="end" delay="0">
                                              <p:tn val="56"/>
                                            </p:cond>
                                          </p:stCondLst>
                                        </p:cTn>
                                        <p:tgtEl>
                                          <p:spTgt spid="206915"/>
                                        </p:tgtEl>
                                        <p:attrNameLst>
                                          <p:attrName>style.visibility</p:attrName>
                                        </p:attrNameLst>
                                      </p:cBhvr>
                                      <p:to>
                                        <p:strVal val="hidden"/>
                                      </p:to>
                                    </p:set>
                                  </p:subTnLst>
                                </p:cTn>
                              </p:par>
                            </p:childTnLst>
                          </p:cTn>
                        </p:par>
                        <p:par>
                          <p:cTn id="59" fill="hold">
                            <p:stCondLst>
                              <p:cond delay="1500"/>
                            </p:stCondLst>
                            <p:childTnLst>
                              <p:par>
                                <p:cTn id="60" presetID="22" presetClass="entr" presetSubtype="2" fill="hold" grpId="0" nodeType="afterEffect">
                                  <p:stCondLst>
                                    <p:cond delay="0"/>
                                  </p:stCondLst>
                                  <p:childTnLst>
                                    <p:set>
                                      <p:cBhvr>
                                        <p:cTn id="61" dur="1" fill="hold">
                                          <p:stCondLst>
                                            <p:cond delay="0"/>
                                          </p:stCondLst>
                                        </p:cTn>
                                        <p:tgtEl>
                                          <p:spTgt spid="206916"/>
                                        </p:tgtEl>
                                        <p:attrNameLst>
                                          <p:attrName>style.visibility</p:attrName>
                                        </p:attrNameLst>
                                      </p:cBhvr>
                                      <p:to>
                                        <p:strVal val="visible"/>
                                      </p:to>
                                    </p:set>
                                    <p:animEffect transition="in" filter="wipe(right)">
                                      <p:cBhvr>
                                        <p:cTn id="62" dur="500"/>
                                        <p:tgtEl>
                                          <p:spTgt spid="206916"/>
                                        </p:tgtEl>
                                      </p:cBhvr>
                                    </p:animEffect>
                                  </p:childTnLst>
                                  <p:subTnLst>
                                    <p:set>
                                      <p:cBhvr override="childStyle">
                                        <p:cTn dur="1" fill="hold" display="0" masterRel="sameClick" afterEffect="1">
                                          <p:stCondLst>
                                            <p:cond evt="end" delay="0">
                                              <p:tn val="60"/>
                                            </p:cond>
                                          </p:stCondLst>
                                        </p:cTn>
                                        <p:tgtEl>
                                          <p:spTgt spid="206916"/>
                                        </p:tgtEl>
                                        <p:attrNameLst>
                                          <p:attrName>style.visibility</p:attrName>
                                        </p:attrNameLst>
                                      </p:cBhvr>
                                      <p:to>
                                        <p:strVal val="hidden"/>
                                      </p:to>
                                    </p:set>
                                  </p:subTnLst>
                                </p:cTn>
                              </p:par>
                            </p:childTnLst>
                          </p:cTn>
                        </p:par>
                        <p:par>
                          <p:cTn id="63" fill="hold">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206911"/>
                                        </p:tgtEl>
                                        <p:attrNameLst>
                                          <p:attrName>style.visibility</p:attrName>
                                        </p:attrNameLst>
                                      </p:cBhvr>
                                      <p:to>
                                        <p:strVal val="visible"/>
                                      </p:to>
                                    </p:set>
                                    <p:animEffect transition="in" filter="wipe(left)">
                                      <p:cBhvr>
                                        <p:cTn id="66" dur="500"/>
                                        <p:tgtEl>
                                          <p:spTgt spid="206911"/>
                                        </p:tgtEl>
                                      </p:cBhvr>
                                    </p:animEffect>
                                  </p:childTnLst>
                                </p:cTn>
                              </p:par>
                            </p:childTnLst>
                          </p:cTn>
                        </p:par>
                        <p:par>
                          <p:cTn id="67" fill="hold">
                            <p:stCondLst>
                              <p:cond delay="2500"/>
                            </p:stCondLst>
                            <p:childTnLst>
                              <p:par>
                                <p:cTn id="68" presetID="22" presetClass="entr" presetSubtype="2" fill="hold" grpId="0" nodeType="afterEffect">
                                  <p:stCondLst>
                                    <p:cond delay="0"/>
                                  </p:stCondLst>
                                  <p:childTnLst>
                                    <p:set>
                                      <p:cBhvr>
                                        <p:cTn id="69" dur="1" fill="hold">
                                          <p:stCondLst>
                                            <p:cond delay="0"/>
                                          </p:stCondLst>
                                        </p:cTn>
                                        <p:tgtEl>
                                          <p:spTgt spid="206912"/>
                                        </p:tgtEl>
                                        <p:attrNameLst>
                                          <p:attrName>style.visibility</p:attrName>
                                        </p:attrNameLst>
                                      </p:cBhvr>
                                      <p:to>
                                        <p:strVal val="visible"/>
                                      </p:to>
                                    </p:set>
                                    <p:animEffect transition="in" filter="wipe(right)">
                                      <p:cBhvr>
                                        <p:cTn id="70" dur="500"/>
                                        <p:tgtEl>
                                          <p:spTgt spid="2069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943" grpId="0" animBg="1"/>
      <p:bldP spid="206913" grpId="0" animBg="1" autoUpdateAnimBg="0"/>
      <p:bldP spid="206914" grpId="0" animBg="1" autoUpdateAnimBg="0"/>
      <p:bldP spid="206911" grpId="0" animBg="1"/>
      <p:bldP spid="206912" grpId="0" animBg="1"/>
      <p:bldP spid="206915" grpId="0" animBg="1"/>
      <p:bldP spid="206916" grpId="0" animBg="1"/>
      <p:bldP spid="206938" grpId="0" animBg="1" autoUpdateAnimBg="0"/>
      <p:bldP spid="206939" grpId="0" animBg="1" autoUpdateAnimBg="0"/>
      <p:bldP spid="206941" grpId="0" animBg="1"/>
      <p:bldP spid="206854" grpId="0" animBg="1"/>
      <p:bldP spid="206937"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18900000" scaled="1"/>
        </a:gradFill>
        <a:effectLst/>
      </p:bgPr>
    </p:bg>
    <p:spTree>
      <p:nvGrpSpPr>
        <p:cNvPr id="1" name=""/>
        <p:cNvGrpSpPr/>
        <p:nvPr/>
      </p:nvGrpSpPr>
      <p:grpSpPr>
        <a:xfrm>
          <a:off x="0" y="0"/>
          <a:ext cx="0" cy="0"/>
          <a:chOff x="0" y="0"/>
          <a:chExt cx="0" cy="0"/>
        </a:xfrm>
      </p:grpSpPr>
      <p:sp>
        <p:nvSpPr>
          <p:cNvPr id="841761" name="AutoShape 33"/>
          <p:cNvSpPr>
            <a:spLocks noChangeArrowheads="1"/>
          </p:cNvSpPr>
          <p:nvPr/>
        </p:nvSpPr>
        <p:spPr bwMode="auto">
          <a:xfrm>
            <a:off x="5715000" y="3644900"/>
            <a:ext cx="609600" cy="304800"/>
          </a:xfrm>
          <a:prstGeom prst="downArrow">
            <a:avLst>
              <a:gd name="adj1" fmla="val 50000"/>
              <a:gd name="adj2" fmla="val 43750"/>
            </a:avLst>
          </a:prstGeom>
          <a:gradFill rotWithShape="0">
            <a:gsLst>
              <a:gs pos="0">
                <a:srgbClr val="FFFFFF"/>
              </a:gs>
              <a:gs pos="100000">
                <a:srgbClr val="FFFF00"/>
              </a:gs>
            </a:gsLst>
            <a:path path="rect">
              <a:fillToRect l="50000" t="50000" r="50000" b="50000"/>
            </a:path>
          </a:gradFill>
          <a:ln w="28575">
            <a:solidFill>
              <a:srgbClr val="0000FF"/>
            </a:solidFill>
            <a:miter lim="800000"/>
            <a:headEnd/>
            <a:tailEnd/>
          </a:ln>
          <a:effectLst/>
        </p:spPr>
        <p:txBody>
          <a:bodyPr wrap="none" anchor="ctr"/>
          <a:lstStyle/>
          <a:p>
            <a:endParaRPr lang="en-US"/>
          </a:p>
        </p:txBody>
      </p:sp>
      <p:sp>
        <p:nvSpPr>
          <p:cNvPr id="841743" name="AutoShape 15"/>
          <p:cNvSpPr>
            <a:spLocks noChangeArrowheads="1"/>
          </p:cNvSpPr>
          <p:nvPr/>
        </p:nvSpPr>
        <p:spPr bwMode="auto">
          <a:xfrm>
            <a:off x="5715000" y="2667000"/>
            <a:ext cx="609600" cy="304800"/>
          </a:xfrm>
          <a:prstGeom prst="downArrow">
            <a:avLst>
              <a:gd name="adj1" fmla="val 50000"/>
              <a:gd name="adj2" fmla="val 43750"/>
            </a:avLst>
          </a:prstGeom>
          <a:gradFill rotWithShape="0">
            <a:gsLst>
              <a:gs pos="0">
                <a:srgbClr val="FFFFFF"/>
              </a:gs>
              <a:gs pos="100000">
                <a:srgbClr val="FFFF00"/>
              </a:gs>
            </a:gsLst>
            <a:path path="rect">
              <a:fillToRect l="50000" t="50000" r="50000" b="50000"/>
            </a:path>
          </a:gradFill>
          <a:ln w="28575">
            <a:solidFill>
              <a:srgbClr val="0000FF"/>
            </a:solidFill>
            <a:miter lim="800000"/>
            <a:headEnd/>
            <a:tailEnd/>
          </a:ln>
          <a:effectLst/>
        </p:spPr>
        <p:txBody>
          <a:bodyPr wrap="none" anchor="ctr"/>
          <a:lstStyle/>
          <a:p>
            <a:endParaRPr lang="en-US"/>
          </a:p>
        </p:txBody>
      </p:sp>
      <p:sp>
        <p:nvSpPr>
          <p:cNvPr id="841730" name="Rectangle 2"/>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841731" name="Oval 3"/>
          <p:cNvSpPr>
            <a:spLocks noChangeArrowheads="1"/>
          </p:cNvSpPr>
          <p:nvPr/>
        </p:nvSpPr>
        <p:spPr bwMode="auto">
          <a:xfrm>
            <a:off x="184150" y="2570163"/>
            <a:ext cx="1549400" cy="788987"/>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80000"/>
              </a:lnSpc>
            </a:pPr>
            <a:r>
              <a:rPr lang="en-US" sz="2400">
                <a:solidFill>
                  <a:srgbClr val="660066"/>
                </a:solidFill>
              </a:rPr>
              <a:t>Subject</a:t>
            </a:r>
          </a:p>
          <a:p>
            <a:pPr algn="ctr">
              <a:lnSpc>
                <a:spcPct val="80000"/>
              </a:lnSpc>
            </a:pPr>
            <a:r>
              <a:rPr lang="en-US" sz="2400">
                <a:solidFill>
                  <a:srgbClr val="660066"/>
                </a:solidFill>
              </a:rPr>
              <a:t>element</a:t>
            </a:r>
            <a:endParaRPr lang="en-US" sz="2400">
              <a:solidFill>
                <a:srgbClr val="660066"/>
              </a:solidFill>
              <a:latin typeface="Arial Black" pitchFamily="34" charset="0"/>
            </a:endParaRPr>
          </a:p>
        </p:txBody>
      </p:sp>
      <p:sp>
        <p:nvSpPr>
          <p:cNvPr id="841732" name="Oval 4"/>
          <p:cNvSpPr>
            <a:spLocks noChangeArrowheads="1"/>
          </p:cNvSpPr>
          <p:nvPr/>
        </p:nvSpPr>
        <p:spPr bwMode="auto">
          <a:xfrm>
            <a:off x="2717800" y="2570163"/>
            <a:ext cx="1549400" cy="788987"/>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80000"/>
              </a:lnSpc>
            </a:pPr>
            <a:r>
              <a:rPr lang="en-US" sz="2400">
                <a:solidFill>
                  <a:srgbClr val="003300"/>
                </a:solidFill>
              </a:rPr>
              <a:t>Object</a:t>
            </a:r>
          </a:p>
          <a:p>
            <a:pPr algn="ctr">
              <a:lnSpc>
                <a:spcPct val="80000"/>
              </a:lnSpc>
            </a:pPr>
            <a:r>
              <a:rPr lang="en-US" sz="2400">
                <a:solidFill>
                  <a:srgbClr val="003300"/>
                </a:solidFill>
              </a:rPr>
              <a:t>element</a:t>
            </a:r>
            <a:endParaRPr lang="en-US" sz="2400">
              <a:solidFill>
                <a:srgbClr val="003300"/>
              </a:solidFill>
              <a:latin typeface="Times New Roman" pitchFamily="18" charset="0"/>
            </a:endParaRPr>
          </a:p>
        </p:txBody>
      </p:sp>
      <p:sp>
        <p:nvSpPr>
          <p:cNvPr id="841733" name="AutoShape 5"/>
          <p:cNvSpPr>
            <a:spLocks noChangeArrowheads="1"/>
          </p:cNvSpPr>
          <p:nvPr/>
        </p:nvSpPr>
        <p:spPr bwMode="auto">
          <a:xfrm rot="-5400000">
            <a:off x="2095501" y="2393950"/>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1734" name="AutoShape 6"/>
          <p:cNvSpPr>
            <a:spLocks noChangeArrowheads="1"/>
          </p:cNvSpPr>
          <p:nvPr/>
        </p:nvSpPr>
        <p:spPr bwMode="auto">
          <a:xfrm rot="-16200000">
            <a:off x="2044701" y="2716212"/>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1735" name="AutoShape 7"/>
          <p:cNvSpPr>
            <a:spLocks noChangeArrowheads="1"/>
          </p:cNvSpPr>
          <p:nvPr/>
        </p:nvSpPr>
        <p:spPr bwMode="auto">
          <a:xfrm rot="-5400000">
            <a:off x="2095501" y="2393950"/>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1736" name="AutoShape 8"/>
          <p:cNvSpPr>
            <a:spLocks noChangeArrowheads="1"/>
          </p:cNvSpPr>
          <p:nvPr/>
        </p:nvSpPr>
        <p:spPr bwMode="auto">
          <a:xfrm rot="-16200000">
            <a:off x="2044701" y="2716212"/>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1737" name="AutoShape 9"/>
          <p:cNvSpPr>
            <a:spLocks noChangeArrowheads="1"/>
          </p:cNvSpPr>
          <p:nvPr/>
        </p:nvSpPr>
        <p:spPr bwMode="auto">
          <a:xfrm rot="-5400000">
            <a:off x="2095501" y="2393950"/>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1738" name="AutoShape 10"/>
          <p:cNvSpPr>
            <a:spLocks noChangeArrowheads="1"/>
          </p:cNvSpPr>
          <p:nvPr/>
        </p:nvSpPr>
        <p:spPr bwMode="auto">
          <a:xfrm rot="-16200000">
            <a:off x="2044701" y="2716212"/>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1740" name="AutoShape 12"/>
          <p:cNvSpPr>
            <a:spLocks noChangeArrowheads="1"/>
          </p:cNvSpPr>
          <p:nvPr/>
        </p:nvSpPr>
        <p:spPr bwMode="auto">
          <a:xfrm>
            <a:off x="4495800" y="1981200"/>
            <a:ext cx="3048000" cy="533400"/>
          </a:xfrm>
          <a:prstGeom prst="roundRect">
            <a:avLst>
              <a:gd name="adj" fmla="val 16667"/>
            </a:avLst>
          </a:prstGeom>
          <a:gradFill rotWithShape="0">
            <a:gsLst>
              <a:gs pos="0">
                <a:schemeClr val="bg1"/>
              </a:gs>
              <a:gs pos="100000">
                <a:srgbClr val="FFCCCC"/>
              </a:gs>
            </a:gsLst>
            <a:path path="shape">
              <a:fillToRect l="50000" t="50000" r="50000" b="50000"/>
            </a:path>
          </a:gra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2600">
                <a:solidFill>
                  <a:srgbClr val="0000FF"/>
                </a:solidFill>
              </a:rPr>
              <a:t>Common base</a:t>
            </a:r>
          </a:p>
        </p:txBody>
      </p:sp>
      <p:sp>
        <p:nvSpPr>
          <p:cNvPr id="841741" name="AutoShape 13"/>
          <p:cNvSpPr>
            <a:spLocks noChangeArrowheads="1"/>
          </p:cNvSpPr>
          <p:nvPr/>
        </p:nvSpPr>
        <p:spPr bwMode="auto">
          <a:xfrm>
            <a:off x="4495800" y="2971800"/>
            <a:ext cx="3048000" cy="533400"/>
          </a:xfrm>
          <a:prstGeom prst="roundRect">
            <a:avLst>
              <a:gd name="adj" fmla="val 16667"/>
            </a:avLst>
          </a:prstGeom>
          <a:gradFill rotWithShape="0">
            <a:gsLst>
              <a:gs pos="0">
                <a:schemeClr val="bg1"/>
              </a:gs>
              <a:gs pos="100000">
                <a:srgbClr val="FFCCCC"/>
              </a:gs>
            </a:gsLst>
            <a:path path="shape">
              <a:fillToRect l="50000" t="50000" r="50000" b="50000"/>
            </a:path>
          </a:gra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2600">
                <a:solidFill>
                  <a:srgbClr val="0000FF"/>
                </a:solidFill>
              </a:rPr>
              <a:t>Interaction</a:t>
            </a:r>
          </a:p>
        </p:txBody>
      </p:sp>
      <p:sp>
        <p:nvSpPr>
          <p:cNvPr id="841742" name="AutoShape 14"/>
          <p:cNvSpPr>
            <a:spLocks noChangeArrowheads="1"/>
          </p:cNvSpPr>
          <p:nvPr/>
        </p:nvSpPr>
        <p:spPr bwMode="auto">
          <a:xfrm>
            <a:off x="5715000" y="1676400"/>
            <a:ext cx="609600" cy="304800"/>
          </a:xfrm>
          <a:prstGeom prst="downArrow">
            <a:avLst>
              <a:gd name="adj1" fmla="val 50000"/>
              <a:gd name="adj2" fmla="val 43750"/>
            </a:avLst>
          </a:prstGeom>
          <a:gradFill rotWithShape="0">
            <a:gsLst>
              <a:gs pos="0">
                <a:srgbClr val="FFFFFF"/>
              </a:gs>
              <a:gs pos="100000">
                <a:srgbClr val="FFFF00"/>
              </a:gs>
            </a:gsLst>
            <a:path path="rect">
              <a:fillToRect l="50000" t="50000" r="50000" b="50000"/>
            </a:path>
          </a:gradFill>
          <a:ln w="28575">
            <a:solidFill>
              <a:srgbClr val="0000FF"/>
            </a:solidFill>
            <a:miter lim="800000"/>
            <a:headEnd/>
            <a:tailEnd/>
          </a:ln>
          <a:effectLst/>
        </p:spPr>
        <p:txBody>
          <a:bodyPr wrap="none" anchor="ctr"/>
          <a:lstStyle/>
          <a:p>
            <a:endParaRPr lang="en-US"/>
          </a:p>
        </p:txBody>
      </p:sp>
      <p:sp>
        <p:nvSpPr>
          <p:cNvPr id="841744" name="WordArt 16"/>
          <p:cNvSpPr>
            <a:spLocks noChangeArrowheads="1" noChangeShapeType="1" noTextEdit="1"/>
          </p:cNvSpPr>
          <p:nvPr/>
        </p:nvSpPr>
        <p:spPr bwMode="auto">
          <a:xfrm>
            <a:off x="228600" y="152400"/>
            <a:ext cx="5715000" cy="381000"/>
          </a:xfrm>
          <a:prstGeom prst="rect">
            <a:avLst/>
          </a:prstGeom>
        </p:spPr>
        <p:txBody>
          <a:bodyPr wrap="none" fromWordArt="1">
            <a:prstTxWarp prst="textPlain">
              <a:avLst>
                <a:gd name="adj" fmla="val 50000"/>
              </a:avLst>
            </a:prstTxWarp>
          </a:bodyPr>
          <a:lstStyle/>
          <a:p>
            <a:pPr algn="ctr"/>
            <a:r>
              <a:rPr lang="en-US" sz="3600" kern="10" dirty="0">
                <a:ln w="28575">
                  <a:noFill/>
                  <a:round/>
                  <a:headEnd/>
                  <a:tailEnd/>
                </a:ln>
                <a:solidFill>
                  <a:srgbClr val="0000CC"/>
                </a:solidFill>
                <a:effectLst>
                  <a:outerShdw dist="35921" dir="2700000" algn="ctr" rotWithShape="0">
                    <a:schemeClr val="bg1"/>
                  </a:outerShdw>
                </a:effectLst>
                <a:latin typeface="Arial Black"/>
              </a:rPr>
              <a:t>2.2 Give and Take Action</a:t>
            </a:r>
          </a:p>
        </p:txBody>
      </p:sp>
      <p:grpSp>
        <p:nvGrpSpPr>
          <p:cNvPr id="841745" name="Group 17"/>
          <p:cNvGrpSpPr>
            <a:grpSpLocks/>
          </p:cNvGrpSpPr>
          <p:nvPr/>
        </p:nvGrpSpPr>
        <p:grpSpPr bwMode="auto">
          <a:xfrm>
            <a:off x="863600" y="2139950"/>
            <a:ext cx="2535238" cy="228600"/>
            <a:chOff x="544" y="1244"/>
            <a:chExt cx="1597" cy="144"/>
          </a:xfrm>
        </p:grpSpPr>
        <p:sp>
          <p:nvSpPr>
            <p:cNvPr id="841746" name="AutoShape 18"/>
            <p:cNvSpPr>
              <a:spLocks noChangeArrowheads="1"/>
            </p:cNvSpPr>
            <p:nvPr/>
          </p:nvSpPr>
          <p:spPr bwMode="auto">
            <a:xfrm rot="-2875056">
              <a:off x="1835" y="1049"/>
              <a:ext cx="111" cy="501"/>
            </a:xfrm>
            <a:prstGeom prst="downArrow">
              <a:avLst>
                <a:gd name="adj1" fmla="val 50000"/>
                <a:gd name="adj2" fmla="val 197466"/>
              </a:avLst>
            </a:prstGeom>
            <a:gradFill rotWithShape="0">
              <a:gsLst>
                <a:gs pos="0">
                  <a:srgbClr val="FFFFFF"/>
                </a:gs>
                <a:gs pos="100000">
                  <a:srgbClr val="9900FF"/>
                </a:gs>
              </a:gsLst>
              <a:path path="rect">
                <a:fillToRect l="50000" t="50000" r="50000" b="50000"/>
              </a:path>
            </a:gradFill>
            <a:ln w="28575">
              <a:solidFill>
                <a:srgbClr val="0000CC"/>
              </a:solidFill>
              <a:miter lim="800000"/>
              <a:headEnd/>
              <a:tailEnd/>
            </a:ln>
            <a:effectLst/>
          </p:spPr>
          <p:txBody>
            <a:bodyPr wrap="none" anchor="ctr"/>
            <a:lstStyle/>
            <a:p>
              <a:endParaRPr lang="en-US"/>
            </a:p>
          </p:txBody>
        </p:sp>
        <p:sp>
          <p:nvSpPr>
            <p:cNvPr id="841747" name="AutoShape 19"/>
            <p:cNvSpPr>
              <a:spLocks noChangeArrowheads="1"/>
            </p:cNvSpPr>
            <p:nvPr/>
          </p:nvSpPr>
          <p:spPr bwMode="auto">
            <a:xfrm rot="2875056" flipH="1">
              <a:off x="698" y="1107"/>
              <a:ext cx="127" cy="435"/>
            </a:xfrm>
            <a:prstGeom prst="downArrow">
              <a:avLst>
                <a:gd name="adj1" fmla="val 50000"/>
                <a:gd name="adj2" fmla="val 149852"/>
              </a:avLst>
            </a:prstGeom>
            <a:gradFill rotWithShape="0">
              <a:gsLst>
                <a:gs pos="0">
                  <a:srgbClr val="FFFFFF"/>
                </a:gs>
                <a:gs pos="100000">
                  <a:srgbClr val="9900FF"/>
                </a:gs>
              </a:gsLst>
              <a:path path="rect">
                <a:fillToRect l="50000" t="50000" r="50000" b="50000"/>
              </a:path>
            </a:gradFill>
            <a:ln w="28575">
              <a:solidFill>
                <a:srgbClr val="0000CC"/>
              </a:solidFill>
              <a:miter lim="800000"/>
              <a:headEnd/>
              <a:tailEnd/>
            </a:ln>
            <a:effectLst/>
          </p:spPr>
          <p:txBody>
            <a:bodyPr wrap="none" anchor="ctr"/>
            <a:lstStyle/>
            <a:p>
              <a:endParaRPr lang="en-US"/>
            </a:p>
          </p:txBody>
        </p:sp>
      </p:grpSp>
      <p:grpSp>
        <p:nvGrpSpPr>
          <p:cNvPr id="841755" name="Group 27"/>
          <p:cNvGrpSpPr>
            <a:grpSpLocks/>
          </p:cNvGrpSpPr>
          <p:nvPr/>
        </p:nvGrpSpPr>
        <p:grpSpPr bwMode="auto">
          <a:xfrm>
            <a:off x="1335088" y="1063625"/>
            <a:ext cx="1685925" cy="1139825"/>
            <a:chOff x="841" y="670"/>
            <a:chExt cx="1062" cy="718"/>
          </a:xfrm>
        </p:grpSpPr>
        <p:grpSp>
          <p:nvGrpSpPr>
            <p:cNvPr id="841756" name="Group 28"/>
            <p:cNvGrpSpPr>
              <a:grpSpLocks/>
            </p:cNvGrpSpPr>
            <p:nvPr/>
          </p:nvGrpSpPr>
          <p:grpSpPr bwMode="auto">
            <a:xfrm>
              <a:off x="841" y="670"/>
              <a:ext cx="1062" cy="718"/>
              <a:chOff x="841" y="670"/>
              <a:chExt cx="1062" cy="718"/>
            </a:xfrm>
          </p:grpSpPr>
          <p:sp>
            <p:nvSpPr>
              <p:cNvPr id="841757" name="Oval 29"/>
              <p:cNvSpPr>
                <a:spLocks noChangeArrowheads="1"/>
              </p:cNvSpPr>
              <p:nvPr/>
            </p:nvSpPr>
            <p:spPr bwMode="auto">
              <a:xfrm>
                <a:off x="841" y="670"/>
                <a:ext cx="1062" cy="718"/>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CCFFFF"/>
                </a:extrusionClr>
              </a:sp3d>
            </p:spPr>
            <p:txBody>
              <a:bodyPr wrap="none" anchor="ctr">
                <a:flatTx/>
              </a:bodyPr>
              <a:lstStyle/>
              <a:p>
                <a:pPr algn="ctr">
                  <a:lnSpc>
                    <a:spcPct val="100000"/>
                  </a:lnSpc>
                </a:pPr>
                <a:endParaRPr lang="en-US" sz="4800" b="1">
                  <a:solidFill>
                    <a:srgbClr val="6600CC"/>
                  </a:solidFill>
                </a:endParaRPr>
              </a:p>
            </p:txBody>
          </p:sp>
          <p:sp>
            <p:nvSpPr>
              <p:cNvPr id="841758" name="WordArt 30"/>
              <p:cNvSpPr>
                <a:spLocks noChangeArrowheads="1" noChangeShapeType="1" noTextEdit="1"/>
              </p:cNvSpPr>
              <p:nvPr/>
            </p:nvSpPr>
            <p:spPr bwMode="auto">
              <a:xfrm>
                <a:off x="944" y="806"/>
                <a:ext cx="885" cy="252"/>
              </a:xfrm>
              <a:prstGeom prst="rect">
                <a:avLst/>
              </a:prstGeom>
            </p:spPr>
            <p:txBody>
              <a:bodyPr wrap="none" fromWordArt="1">
                <a:prstTxWarp prst="textPlain">
                  <a:avLst>
                    <a:gd name="adj" fmla="val 50000"/>
                  </a:avLst>
                </a:prstTxWarp>
                <a:scene3d>
                  <a:camera prst="legacyPerspectiveBottomLeft"/>
                  <a:lightRig rig="legacyNormal3" dir="t"/>
                </a:scene3d>
                <a:sp3d extrusionH="887400" prstMaterial="legacyMatte">
                  <a:extrusionClr>
                    <a:srgbClr val="6600CC"/>
                  </a:extrusionClr>
                </a:sp3d>
              </a:bodyPr>
              <a:lstStyle/>
              <a:p>
                <a:pPr algn="ctr"/>
                <a:r>
                  <a:rPr lang="en-US" sz="3600" kern="10">
                    <a:ln w="9525">
                      <a:round/>
                      <a:headEnd/>
                      <a:tailEnd/>
                    </a:ln>
                    <a:gradFill rotWithShape="0">
                      <a:gsLst>
                        <a:gs pos="0">
                          <a:srgbClr val="6600CC"/>
                        </a:gs>
                        <a:gs pos="50000">
                          <a:srgbClr val="FFFFFF"/>
                        </a:gs>
                        <a:gs pos="100000">
                          <a:srgbClr val="6600CC"/>
                        </a:gs>
                      </a:gsLst>
                      <a:lin ang="2700000" scaled="1"/>
                    </a:gradFill>
                    <a:latin typeface="Impact"/>
                  </a:rPr>
                  <a:t>God</a:t>
                </a:r>
              </a:p>
            </p:txBody>
          </p:sp>
        </p:grpSp>
        <p:sp>
          <p:nvSpPr>
            <p:cNvPr id="841759" name="Text Box 31"/>
            <p:cNvSpPr txBox="1">
              <a:spLocks noChangeArrowheads="1"/>
            </p:cNvSpPr>
            <p:nvPr/>
          </p:nvSpPr>
          <p:spPr bwMode="auto">
            <a:xfrm>
              <a:off x="980" y="1076"/>
              <a:ext cx="805" cy="288"/>
            </a:xfrm>
            <a:prstGeom prst="rect">
              <a:avLst/>
            </a:prstGeom>
            <a:noFill/>
            <a:ln w="9525">
              <a:noFill/>
              <a:miter lim="800000"/>
              <a:headEnd/>
              <a:tailEnd/>
            </a:ln>
            <a:effectLst/>
          </p:spPr>
          <p:txBody>
            <a:bodyPr>
              <a:spAutoFit/>
            </a:bodyPr>
            <a:lstStyle/>
            <a:p>
              <a:pPr algn="ctr">
                <a:lnSpc>
                  <a:spcPct val="100000"/>
                </a:lnSpc>
                <a:spcBef>
                  <a:spcPct val="50000"/>
                </a:spcBef>
              </a:pPr>
              <a:r>
                <a:rPr lang="en-US" sz="2400" b="1">
                  <a:solidFill>
                    <a:srgbClr val="6600CC"/>
                  </a:solidFill>
                  <a:effectLst>
                    <a:outerShdw blurRad="38100" dist="38100" dir="2700000" algn="tl">
                      <a:srgbClr val="000000"/>
                    </a:outerShdw>
                  </a:effectLst>
                  <a:latin typeface="Times New Roman" pitchFamily="18" charset="0"/>
                </a:rPr>
                <a:t>(U.P.E.)</a:t>
              </a:r>
            </a:p>
          </p:txBody>
        </p:sp>
      </p:grpSp>
      <p:sp>
        <p:nvSpPr>
          <p:cNvPr id="841760" name="Text Box 32"/>
          <p:cNvSpPr txBox="1">
            <a:spLocks noChangeArrowheads="1"/>
          </p:cNvSpPr>
          <p:nvPr/>
        </p:nvSpPr>
        <p:spPr bwMode="auto">
          <a:xfrm>
            <a:off x="762000" y="5562600"/>
            <a:ext cx="7848600" cy="793750"/>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This interaction, in turn, generates all the </a:t>
            </a:r>
            <a:r>
              <a:rPr lang="en-US" sz="2600" b="1" u="sng">
                <a:solidFill>
                  <a:schemeClr val="bg1"/>
                </a:solidFill>
                <a:latin typeface="Arial Narrow" pitchFamily="34" charset="0"/>
              </a:rPr>
              <a:t>forces</a:t>
            </a:r>
            <a:r>
              <a:rPr lang="en-US" sz="2600" b="1">
                <a:solidFill>
                  <a:schemeClr val="bg1"/>
                </a:solidFill>
                <a:latin typeface="Arial Narrow" pitchFamily="34" charset="0"/>
              </a:rPr>
              <a:t> the entity needs for </a:t>
            </a:r>
            <a:r>
              <a:rPr lang="en-US" sz="2600" b="1" u="sng">
                <a:solidFill>
                  <a:schemeClr val="bg1"/>
                </a:solidFill>
                <a:latin typeface="Arial Narrow" pitchFamily="34" charset="0"/>
              </a:rPr>
              <a:t>existence, multiplication and action</a:t>
            </a:r>
            <a:r>
              <a:rPr lang="en-US" sz="2800" b="1">
                <a:solidFill>
                  <a:schemeClr val="bg1"/>
                </a:solidFill>
                <a:latin typeface="Arial Narrow" pitchFamily="34" charset="0"/>
              </a:rPr>
              <a:t> </a:t>
            </a:r>
            <a:r>
              <a:rPr lang="en-US" sz="2000">
                <a:solidFill>
                  <a:schemeClr val="bg1"/>
                </a:solidFill>
                <a:latin typeface="Arial Narrow" pitchFamily="34" charset="0"/>
              </a:rPr>
              <a:t>(p. 22). </a:t>
            </a:r>
            <a:endParaRPr lang="en-US" sz="2800" b="1" u="sng">
              <a:solidFill>
                <a:schemeClr val="bg1"/>
              </a:solidFill>
              <a:latin typeface="Arial Narrow" pitchFamily="34" charset="0"/>
            </a:endParaRPr>
          </a:p>
        </p:txBody>
      </p:sp>
      <p:grpSp>
        <p:nvGrpSpPr>
          <p:cNvPr id="841762" name="Group 34"/>
          <p:cNvGrpSpPr>
            <a:grpSpLocks/>
          </p:cNvGrpSpPr>
          <p:nvPr/>
        </p:nvGrpSpPr>
        <p:grpSpPr bwMode="auto">
          <a:xfrm>
            <a:off x="4495800" y="3962400"/>
            <a:ext cx="3048000" cy="533400"/>
            <a:chOff x="2832" y="2400"/>
            <a:chExt cx="1920" cy="336"/>
          </a:xfrm>
        </p:grpSpPr>
        <p:sp>
          <p:nvSpPr>
            <p:cNvPr id="841763" name="AutoShape 35"/>
            <p:cNvSpPr>
              <a:spLocks noChangeArrowheads="1"/>
            </p:cNvSpPr>
            <p:nvPr/>
          </p:nvSpPr>
          <p:spPr bwMode="auto">
            <a:xfrm>
              <a:off x="2832" y="2400"/>
              <a:ext cx="1920" cy="336"/>
            </a:xfrm>
            <a:prstGeom prst="roundRect">
              <a:avLst>
                <a:gd name="adj" fmla="val 16667"/>
              </a:avLst>
            </a:prstGeom>
            <a:solidFill>
              <a:srgbClr val="9900FF"/>
            </a:soli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9999"/>
              </a:extrusionClr>
            </a:sp3d>
          </p:spPr>
          <p:txBody>
            <a:bodyPr wrap="none" anchor="ctr">
              <a:flatTx/>
            </a:bodyPr>
            <a:lstStyle/>
            <a:p>
              <a:pPr algn="ctr">
                <a:lnSpc>
                  <a:spcPct val="100000"/>
                </a:lnSpc>
              </a:pPr>
              <a:endParaRPr lang="en-US" sz="2600" b="1">
                <a:solidFill>
                  <a:schemeClr val="bg1"/>
                </a:solidFill>
              </a:endParaRPr>
            </a:p>
          </p:txBody>
        </p:sp>
        <p:sp>
          <p:nvSpPr>
            <p:cNvPr id="841764" name="Text Box 36"/>
            <p:cNvSpPr txBox="1">
              <a:spLocks noChangeArrowheads="1"/>
            </p:cNvSpPr>
            <p:nvPr/>
          </p:nvSpPr>
          <p:spPr bwMode="auto">
            <a:xfrm>
              <a:off x="2880" y="2414"/>
              <a:ext cx="1824" cy="308"/>
            </a:xfrm>
            <a:prstGeom prst="rect">
              <a:avLst/>
            </a:prstGeom>
            <a:noFill/>
            <a:ln w="9525">
              <a:noFill/>
              <a:miter lim="800000"/>
              <a:headEnd/>
              <a:tailEnd/>
            </a:ln>
            <a:effectLst/>
          </p:spPr>
          <p:txBody>
            <a:bodyPr>
              <a:spAutoFit/>
            </a:bodyPr>
            <a:lstStyle/>
            <a:p>
              <a:pPr>
                <a:lnSpc>
                  <a:spcPct val="100000"/>
                </a:lnSpc>
                <a:spcBef>
                  <a:spcPct val="50000"/>
                </a:spcBef>
              </a:pPr>
              <a:r>
                <a:rPr lang="en-US" sz="2600">
                  <a:solidFill>
                    <a:schemeClr val="bg1"/>
                  </a:solidFill>
                </a:rPr>
                <a:t>Forces for the entity</a:t>
              </a:r>
            </a:p>
          </p:txBody>
        </p:sp>
      </p:grpSp>
      <p:sp>
        <p:nvSpPr>
          <p:cNvPr id="841765" name="Text Box 37"/>
          <p:cNvSpPr txBox="1">
            <a:spLocks noChangeArrowheads="1"/>
          </p:cNvSpPr>
          <p:nvPr/>
        </p:nvSpPr>
        <p:spPr bwMode="auto">
          <a:xfrm>
            <a:off x="7924800" y="3695700"/>
            <a:ext cx="838200" cy="409575"/>
          </a:xfrm>
          <a:prstGeom prst="rect">
            <a:avLst/>
          </a:prstGeom>
          <a:noFill/>
          <a:ln w="9525">
            <a:noFill/>
            <a:miter lim="800000"/>
            <a:headEnd/>
            <a:tailEnd/>
          </a:ln>
          <a:effectLst/>
        </p:spPr>
        <p:txBody>
          <a:bodyPr>
            <a:spAutoFit/>
          </a:bodyPr>
          <a:lstStyle/>
          <a:p>
            <a:pPr>
              <a:lnSpc>
                <a:spcPct val="80000"/>
              </a:lnSpc>
            </a:pPr>
            <a:r>
              <a:rPr lang="en-US" sz="2600">
                <a:solidFill>
                  <a:srgbClr val="660066"/>
                </a:solidFill>
              </a:rPr>
              <a:t>Exist</a:t>
            </a:r>
          </a:p>
        </p:txBody>
      </p:sp>
      <p:sp>
        <p:nvSpPr>
          <p:cNvPr id="841766" name="Text Box 38"/>
          <p:cNvSpPr txBox="1">
            <a:spLocks noChangeArrowheads="1"/>
          </p:cNvSpPr>
          <p:nvPr/>
        </p:nvSpPr>
        <p:spPr bwMode="auto">
          <a:xfrm>
            <a:off x="7848600" y="4083050"/>
            <a:ext cx="1295400" cy="396875"/>
          </a:xfrm>
          <a:prstGeom prst="rect">
            <a:avLst/>
          </a:prstGeom>
          <a:noFill/>
          <a:ln w="9525">
            <a:noFill/>
            <a:miter lim="800000"/>
            <a:headEnd/>
            <a:tailEnd/>
          </a:ln>
          <a:effectLst/>
        </p:spPr>
        <p:txBody>
          <a:bodyPr>
            <a:spAutoFit/>
          </a:bodyPr>
          <a:lstStyle/>
          <a:p>
            <a:pPr>
              <a:lnSpc>
                <a:spcPct val="80000"/>
              </a:lnSpc>
            </a:pPr>
            <a:r>
              <a:rPr lang="en-US" sz="2500">
                <a:solidFill>
                  <a:srgbClr val="660066"/>
                </a:solidFill>
              </a:rPr>
              <a:t>Multiply</a:t>
            </a:r>
          </a:p>
        </p:txBody>
      </p:sp>
      <p:sp>
        <p:nvSpPr>
          <p:cNvPr id="841767" name="Text Box 39"/>
          <p:cNvSpPr txBox="1">
            <a:spLocks noChangeArrowheads="1"/>
          </p:cNvSpPr>
          <p:nvPr/>
        </p:nvSpPr>
        <p:spPr bwMode="auto">
          <a:xfrm>
            <a:off x="7924800" y="4387850"/>
            <a:ext cx="617538" cy="488950"/>
          </a:xfrm>
          <a:prstGeom prst="rect">
            <a:avLst/>
          </a:prstGeom>
          <a:noFill/>
          <a:ln w="9525">
            <a:noFill/>
            <a:miter lim="800000"/>
            <a:headEnd/>
            <a:tailEnd/>
          </a:ln>
          <a:effectLst/>
        </p:spPr>
        <p:txBody>
          <a:bodyPr wrap="none">
            <a:spAutoFit/>
          </a:bodyPr>
          <a:lstStyle/>
          <a:p>
            <a:pPr>
              <a:lnSpc>
                <a:spcPct val="100000"/>
              </a:lnSpc>
            </a:pPr>
            <a:r>
              <a:rPr lang="en-US" sz="2600">
                <a:solidFill>
                  <a:srgbClr val="660066"/>
                </a:solidFill>
              </a:rPr>
              <a:t>Act</a:t>
            </a:r>
          </a:p>
        </p:txBody>
      </p:sp>
      <p:sp>
        <p:nvSpPr>
          <p:cNvPr id="841768" name="Text Box 40"/>
          <p:cNvSpPr txBox="1">
            <a:spLocks noChangeArrowheads="1"/>
          </p:cNvSpPr>
          <p:nvPr/>
        </p:nvSpPr>
        <p:spPr bwMode="auto">
          <a:xfrm rot="10800000">
            <a:off x="7313613" y="3632200"/>
            <a:ext cx="838200" cy="1244600"/>
          </a:xfrm>
          <a:prstGeom prst="rect">
            <a:avLst/>
          </a:prstGeom>
          <a:noFill/>
          <a:ln w="9525">
            <a:noFill/>
            <a:miter lim="800000"/>
            <a:headEnd/>
            <a:tailEnd/>
          </a:ln>
          <a:effectLst/>
        </p:spPr>
        <p:txBody>
          <a:bodyPr>
            <a:spAutoFit/>
          </a:bodyPr>
          <a:lstStyle/>
          <a:p>
            <a:pPr>
              <a:lnSpc>
                <a:spcPct val="70000"/>
              </a:lnSpc>
            </a:pPr>
            <a:r>
              <a:rPr lang="en-US" sz="10800" b="1">
                <a:solidFill>
                  <a:srgbClr val="660066"/>
                </a:solidFill>
                <a:latin typeface="Times New Roman" pitchFamily="18" charset="0"/>
                <a:cs typeface="Times New Roman" pitchFamily="18" charset="0"/>
              </a:rPr>
              <a:t>}</a:t>
            </a:r>
            <a:endParaRPr lang="en-US" sz="10800" b="1">
              <a:solidFill>
                <a:srgbClr val="660066"/>
              </a:solidFill>
              <a:latin typeface="Times New Roman" pitchFamily="18" charset="0"/>
            </a:endParaRPr>
          </a:p>
        </p:txBody>
      </p:sp>
      <p:sp>
        <p:nvSpPr>
          <p:cNvPr id="841739" name="AutoShape 11"/>
          <p:cNvSpPr>
            <a:spLocks noChangeArrowheads="1"/>
          </p:cNvSpPr>
          <p:nvPr/>
        </p:nvSpPr>
        <p:spPr bwMode="auto">
          <a:xfrm>
            <a:off x="4495800" y="990600"/>
            <a:ext cx="3048000" cy="533400"/>
          </a:xfrm>
          <a:prstGeom prst="roundRect">
            <a:avLst>
              <a:gd name="adj" fmla="val 16667"/>
            </a:avLst>
          </a:prstGeom>
          <a:gradFill rotWithShape="0">
            <a:gsLst>
              <a:gs pos="0">
                <a:schemeClr val="bg1"/>
              </a:gs>
              <a:gs pos="100000">
                <a:srgbClr val="FFCCCC"/>
              </a:gs>
            </a:gsLst>
            <a:path path="shape">
              <a:fillToRect l="50000" t="50000" r="50000" b="50000"/>
            </a:path>
          </a:gra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2400">
                <a:solidFill>
                  <a:srgbClr val="0000FF"/>
                </a:solidFill>
              </a:rPr>
              <a:t>Universal Prime Energy</a:t>
            </a:r>
          </a:p>
        </p:txBody>
      </p:sp>
      <p:sp>
        <p:nvSpPr>
          <p:cNvPr id="841775" name="WordArt 47"/>
          <p:cNvSpPr>
            <a:spLocks noChangeArrowheads="1" noChangeShapeType="1"/>
          </p:cNvSpPr>
          <p:nvPr/>
        </p:nvSpPr>
        <p:spPr bwMode="auto">
          <a:xfrm>
            <a:off x="1143000" y="4068763"/>
            <a:ext cx="2022475" cy="579437"/>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9900FF"/>
              </a:extrusionClr>
            </a:sp3d>
          </a:bodyPr>
          <a:lstStyle/>
          <a:p>
            <a:pPr algn="ctr"/>
            <a:r>
              <a:rPr lang="en-US" sz="3600" b="1" kern="10">
                <a:ln w="38100">
                  <a:round/>
                  <a:headEnd/>
                  <a:tailEnd/>
                </a:ln>
                <a:gradFill rotWithShape="0">
                  <a:gsLst>
                    <a:gs pos="0">
                      <a:schemeClr val="bg1"/>
                    </a:gs>
                    <a:gs pos="100000">
                      <a:srgbClr val="9933FF"/>
                    </a:gs>
                  </a:gsLst>
                  <a:lin ang="5400000" scaled="1"/>
                </a:gradFill>
                <a:latin typeface="Impact"/>
              </a:rPr>
              <a:t>Forces</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41760"/>
                                        </p:tgtEl>
                                        <p:attrNameLst>
                                          <p:attrName>style.visibility</p:attrName>
                                        </p:attrNameLst>
                                      </p:cBhvr>
                                      <p:to>
                                        <p:strVal val="visible"/>
                                      </p:to>
                                    </p:set>
                                    <p:animEffect transition="in" filter="barn(outVertical)">
                                      <p:cBhvr>
                                        <p:cTn id="7" dur="500"/>
                                        <p:tgtEl>
                                          <p:spTgt spid="841760"/>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272" fill="hold" nodeType="clickEffect">
                                  <p:stCondLst>
                                    <p:cond delay="0"/>
                                  </p:stCondLst>
                                  <p:childTnLst>
                                    <p:set>
                                      <p:cBhvr>
                                        <p:cTn id="11" dur="1" fill="hold">
                                          <p:stCondLst>
                                            <p:cond delay="0"/>
                                          </p:stCondLst>
                                        </p:cTn>
                                        <p:tgtEl>
                                          <p:spTgt spid="841762"/>
                                        </p:tgtEl>
                                        <p:attrNameLst>
                                          <p:attrName>style.visibility</p:attrName>
                                        </p:attrNameLst>
                                      </p:cBhvr>
                                      <p:to>
                                        <p:strVal val="visible"/>
                                      </p:to>
                                    </p:set>
                                    <p:anim calcmode="lin" valueType="num">
                                      <p:cBhvr>
                                        <p:cTn id="12" dur="1000" fill="hold"/>
                                        <p:tgtEl>
                                          <p:spTgt spid="841762"/>
                                        </p:tgtEl>
                                        <p:attrNameLst>
                                          <p:attrName>ppt_w</p:attrName>
                                        </p:attrNameLst>
                                      </p:cBhvr>
                                      <p:tavLst>
                                        <p:tav tm="0">
                                          <p:val>
                                            <p:strVal val="2/3*#ppt_w"/>
                                          </p:val>
                                        </p:tav>
                                        <p:tav tm="100000">
                                          <p:val>
                                            <p:strVal val="#ppt_w"/>
                                          </p:val>
                                        </p:tav>
                                      </p:tavLst>
                                    </p:anim>
                                    <p:anim calcmode="lin" valueType="num">
                                      <p:cBhvr>
                                        <p:cTn id="13" dur="1000" fill="hold"/>
                                        <p:tgtEl>
                                          <p:spTgt spid="841762"/>
                                        </p:tgtEl>
                                        <p:attrNameLst>
                                          <p:attrName>ppt_h</p:attrName>
                                        </p:attrNameLst>
                                      </p:cBhvr>
                                      <p:tavLst>
                                        <p:tav tm="0">
                                          <p:val>
                                            <p:strVal val="2/3*#ppt_h"/>
                                          </p:val>
                                        </p:tav>
                                        <p:tav tm="100000">
                                          <p:val>
                                            <p:strVal val="#ppt_h"/>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841761"/>
                                        </p:tgtEl>
                                        <p:attrNameLst>
                                          <p:attrName>style.visibility</p:attrName>
                                        </p:attrNameLst>
                                      </p:cBhvr>
                                      <p:to>
                                        <p:strVal val="visible"/>
                                      </p:to>
                                    </p:set>
                                    <p:animEffect transition="in" filter="fade">
                                      <p:cBhvr>
                                        <p:cTn id="16" dur="1000"/>
                                        <p:tgtEl>
                                          <p:spTgt spid="841761"/>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841775"/>
                                        </p:tgtEl>
                                        <p:attrNameLst>
                                          <p:attrName>style.visibility</p:attrName>
                                        </p:attrNameLst>
                                      </p:cBhvr>
                                      <p:to>
                                        <p:strVal val="visible"/>
                                      </p:to>
                                    </p:set>
                                    <p:animEffect transition="in" filter="wipe(up)">
                                      <p:cBhvr>
                                        <p:cTn id="19" dur="1000"/>
                                        <p:tgtEl>
                                          <p:spTgt spid="841775"/>
                                        </p:tgtEl>
                                      </p:cBhvr>
                                    </p:animEffect>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grpId="0" nodeType="clickEffect">
                                  <p:stCondLst>
                                    <p:cond delay="0"/>
                                  </p:stCondLst>
                                  <p:childTnLst>
                                    <p:set>
                                      <p:cBhvr>
                                        <p:cTn id="23" dur="1" fill="hold">
                                          <p:stCondLst>
                                            <p:cond delay="0"/>
                                          </p:stCondLst>
                                        </p:cTn>
                                        <p:tgtEl>
                                          <p:spTgt spid="841765"/>
                                        </p:tgtEl>
                                        <p:attrNameLst>
                                          <p:attrName>style.visibility</p:attrName>
                                        </p:attrNameLst>
                                      </p:cBhvr>
                                      <p:to>
                                        <p:strVal val="visible"/>
                                      </p:to>
                                    </p:set>
                                    <p:anim calcmode="lin" valueType="num">
                                      <p:cBhvr>
                                        <p:cTn id="24" dur="500" fill="hold"/>
                                        <p:tgtEl>
                                          <p:spTgt spid="841765"/>
                                        </p:tgtEl>
                                        <p:attrNameLst>
                                          <p:attrName>ppt_w</p:attrName>
                                        </p:attrNameLst>
                                      </p:cBhvr>
                                      <p:tavLst>
                                        <p:tav tm="0">
                                          <p:val>
                                            <p:fltVal val="0"/>
                                          </p:val>
                                        </p:tav>
                                        <p:tav tm="100000">
                                          <p:val>
                                            <p:strVal val="#ppt_w"/>
                                          </p:val>
                                        </p:tav>
                                      </p:tavLst>
                                    </p:anim>
                                    <p:anim calcmode="lin" valueType="num">
                                      <p:cBhvr>
                                        <p:cTn id="25" dur="500" fill="hold"/>
                                        <p:tgtEl>
                                          <p:spTgt spid="841765"/>
                                        </p:tgtEl>
                                        <p:attrNameLst>
                                          <p:attrName>ppt_h</p:attrName>
                                        </p:attrNameLst>
                                      </p:cBhvr>
                                      <p:tavLst>
                                        <p:tav tm="0">
                                          <p:val>
                                            <p:strVal val="#ppt_h"/>
                                          </p:val>
                                        </p:tav>
                                        <p:tav tm="100000">
                                          <p:val>
                                            <p:strVal val="#ppt_h"/>
                                          </p:val>
                                        </p:tav>
                                      </p:tavLst>
                                    </p:anim>
                                  </p:childTnLst>
                                </p:cTn>
                              </p:par>
                            </p:childTnLst>
                          </p:cTn>
                        </p:par>
                        <p:par>
                          <p:cTn id="26" fill="hold">
                            <p:stCondLst>
                              <p:cond delay="500"/>
                            </p:stCondLst>
                            <p:childTnLst>
                              <p:par>
                                <p:cTn id="27" presetID="17" presetClass="entr" presetSubtype="10" fill="hold" grpId="0" nodeType="afterEffect">
                                  <p:stCondLst>
                                    <p:cond delay="0"/>
                                  </p:stCondLst>
                                  <p:childTnLst>
                                    <p:set>
                                      <p:cBhvr>
                                        <p:cTn id="28" dur="1" fill="hold">
                                          <p:stCondLst>
                                            <p:cond delay="0"/>
                                          </p:stCondLst>
                                        </p:cTn>
                                        <p:tgtEl>
                                          <p:spTgt spid="841766"/>
                                        </p:tgtEl>
                                        <p:attrNameLst>
                                          <p:attrName>style.visibility</p:attrName>
                                        </p:attrNameLst>
                                      </p:cBhvr>
                                      <p:to>
                                        <p:strVal val="visible"/>
                                      </p:to>
                                    </p:set>
                                    <p:anim calcmode="lin" valueType="num">
                                      <p:cBhvr>
                                        <p:cTn id="29" dur="500" fill="hold"/>
                                        <p:tgtEl>
                                          <p:spTgt spid="841766"/>
                                        </p:tgtEl>
                                        <p:attrNameLst>
                                          <p:attrName>ppt_w</p:attrName>
                                        </p:attrNameLst>
                                      </p:cBhvr>
                                      <p:tavLst>
                                        <p:tav tm="0">
                                          <p:val>
                                            <p:fltVal val="0"/>
                                          </p:val>
                                        </p:tav>
                                        <p:tav tm="100000">
                                          <p:val>
                                            <p:strVal val="#ppt_w"/>
                                          </p:val>
                                        </p:tav>
                                      </p:tavLst>
                                    </p:anim>
                                    <p:anim calcmode="lin" valueType="num">
                                      <p:cBhvr>
                                        <p:cTn id="30" dur="500" fill="hold"/>
                                        <p:tgtEl>
                                          <p:spTgt spid="841766"/>
                                        </p:tgtEl>
                                        <p:attrNameLst>
                                          <p:attrName>ppt_h</p:attrName>
                                        </p:attrNameLst>
                                      </p:cBhvr>
                                      <p:tavLst>
                                        <p:tav tm="0">
                                          <p:val>
                                            <p:strVal val="#ppt_h"/>
                                          </p:val>
                                        </p:tav>
                                        <p:tav tm="100000">
                                          <p:val>
                                            <p:strVal val="#ppt_h"/>
                                          </p:val>
                                        </p:tav>
                                      </p:tavLst>
                                    </p:anim>
                                  </p:childTnLst>
                                </p:cTn>
                              </p:par>
                            </p:childTnLst>
                          </p:cTn>
                        </p:par>
                        <p:par>
                          <p:cTn id="31" fill="hold">
                            <p:stCondLst>
                              <p:cond delay="1000"/>
                            </p:stCondLst>
                            <p:childTnLst>
                              <p:par>
                                <p:cTn id="32" presetID="17" presetClass="entr" presetSubtype="10" fill="hold" grpId="0" nodeType="afterEffect">
                                  <p:stCondLst>
                                    <p:cond delay="0"/>
                                  </p:stCondLst>
                                  <p:childTnLst>
                                    <p:set>
                                      <p:cBhvr>
                                        <p:cTn id="33" dur="1" fill="hold">
                                          <p:stCondLst>
                                            <p:cond delay="0"/>
                                          </p:stCondLst>
                                        </p:cTn>
                                        <p:tgtEl>
                                          <p:spTgt spid="841767"/>
                                        </p:tgtEl>
                                        <p:attrNameLst>
                                          <p:attrName>style.visibility</p:attrName>
                                        </p:attrNameLst>
                                      </p:cBhvr>
                                      <p:to>
                                        <p:strVal val="visible"/>
                                      </p:to>
                                    </p:set>
                                    <p:anim calcmode="lin" valueType="num">
                                      <p:cBhvr>
                                        <p:cTn id="34" dur="500" fill="hold"/>
                                        <p:tgtEl>
                                          <p:spTgt spid="841767"/>
                                        </p:tgtEl>
                                        <p:attrNameLst>
                                          <p:attrName>ppt_w</p:attrName>
                                        </p:attrNameLst>
                                      </p:cBhvr>
                                      <p:tavLst>
                                        <p:tav tm="0">
                                          <p:val>
                                            <p:fltVal val="0"/>
                                          </p:val>
                                        </p:tav>
                                        <p:tav tm="100000">
                                          <p:val>
                                            <p:strVal val="#ppt_w"/>
                                          </p:val>
                                        </p:tav>
                                      </p:tavLst>
                                    </p:anim>
                                    <p:anim calcmode="lin" valueType="num">
                                      <p:cBhvr>
                                        <p:cTn id="35" dur="500" fill="hold"/>
                                        <p:tgtEl>
                                          <p:spTgt spid="841767"/>
                                        </p:tgtEl>
                                        <p:attrNameLst>
                                          <p:attrName>ppt_h</p:attrName>
                                        </p:attrNameLst>
                                      </p:cBhvr>
                                      <p:tavLst>
                                        <p:tav tm="0">
                                          <p:val>
                                            <p:strVal val="#ppt_h"/>
                                          </p:val>
                                        </p:tav>
                                        <p:tav tm="100000">
                                          <p:val>
                                            <p:strVal val="#ppt_h"/>
                                          </p:val>
                                        </p:tav>
                                      </p:tavLst>
                                    </p:anim>
                                  </p:childTnLst>
                                </p:cTn>
                              </p:par>
                              <p:par>
                                <p:cTn id="36" presetID="10" presetClass="entr" presetSubtype="0" fill="hold" grpId="0" nodeType="withEffect">
                                  <p:stCondLst>
                                    <p:cond delay="0"/>
                                  </p:stCondLst>
                                  <p:childTnLst>
                                    <p:set>
                                      <p:cBhvr>
                                        <p:cTn id="37" dur="1" fill="hold">
                                          <p:stCondLst>
                                            <p:cond delay="0"/>
                                          </p:stCondLst>
                                        </p:cTn>
                                        <p:tgtEl>
                                          <p:spTgt spid="841768"/>
                                        </p:tgtEl>
                                        <p:attrNameLst>
                                          <p:attrName>style.visibility</p:attrName>
                                        </p:attrNameLst>
                                      </p:cBhvr>
                                      <p:to>
                                        <p:strVal val="visible"/>
                                      </p:to>
                                    </p:set>
                                    <p:animEffect transition="in" filter="fade">
                                      <p:cBhvr>
                                        <p:cTn id="38" dur="1000"/>
                                        <p:tgtEl>
                                          <p:spTgt spid="8417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1761" grpId="0" animBg="1"/>
      <p:bldP spid="841760" grpId="0" autoUpdateAnimBg="0"/>
      <p:bldP spid="841765" grpId="0" autoUpdateAnimBg="0"/>
      <p:bldP spid="841766" grpId="0" autoUpdateAnimBg="0"/>
      <p:bldP spid="841767" grpId="0" autoUpdateAnimBg="0"/>
      <p:bldP spid="841768" grpId="0" autoUpdateAnimBg="0"/>
      <p:bldP spid="84177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18900000" scaled="1"/>
        </a:gradFill>
        <a:effectLst/>
      </p:bgPr>
    </p:bg>
    <p:spTree>
      <p:nvGrpSpPr>
        <p:cNvPr id="1" name=""/>
        <p:cNvGrpSpPr/>
        <p:nvPr/>
      </p:nvGrpSpPr>
      <p:grpSpPr>
        <a:xfrm>
          <a:off x="0" y="0"/>
          <a:ext cx="0" cy="0"/>
          <a:chOff x="0" y="0"/>
          <a:chExt cx="0" cy="0"/>
        </a:xfrm>
      </p:grpSpPr>
      <p:sp>
        <p:nvSpPr>
          <p:cNvPr id="847876" name="Rectangle 4"/>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847874" name="AutoShape 2"/>
          <p:cNvSpPr>
            <a:spLocks noChangeArrowheads="1"/>
          </p:cNvSpPr>
          <p:nvPr/>
        </p:nvSpPr>
        <p:spPr bwMode="auto">
          <a:xfrm>
            <a:off x="5715000" y="3644900"/>
            <a:ext cx="609600" cy="304800"/>
          </a:xfrm>
          <a:prstGeom prst="downArrow">
            <a:avLst>
              <a:gd name="adj1" fmla="val 50000"/>
              <a:gd name="adj2" fmla="val 43750"/>
            </a:avLst>
          </a:prstGeom>
          <a:gradFill rotWithShape="0">
            <a:gsLst>
              <a:gs pos="0">
                <a:srgbClr val="FFFFFF"/>
              </a:gs>
              <a:gs pos="100000">
                <a:srgbClr val="FFFF00"/>
              </a:gs>
            </a:gsLst>
            <a:path path="rect">
              <a:fillToRect l="50000" t="50000" r="50000" b="50000"/>
            </a:path>
          </a:gradFill>
          <a:ln w="28575">
            <a:solidFill>
              <a:srgbClr val="0000FF"/>
            </a:solidFill>
            <a:miter lim="800000"/>
            <a:headEnd/>
            <a:tailEnd/>
          </a:ln>
          <a:effectLst/>
        </p:spPr>
        <p:txBody>
          <a:bodyPr wrap="none" anchor="ctr"/>
          <a:lstStyle/>
          <a:p>
            <a:endParaRPr lang="en-US"/>
          </a:p>
        </p:txBody>
      </p:sp>
      <p:sp>
        <p:nvSpPr>
          <p:cNvPr id="847875" name="AutoShape 3"/>
          <p:cNvSpPr>
            <a:spLocks noChangeArrowheads="1"/>
          </p:cNvSpPr>
          <p:nvPr/>
        </p:nvSpPr>
        <p:spPr bwMode="auto">
          <a:xfrm>
            <a:off x="5715000" y="2667000"/>
            <a:ext cx="609600" cy="304800"/>
          </a:xfrm>
          <a:prstGeom prst="downArrow">
            <a:avLst>
              <a:gd name="adj1" fmla="val 50000"/>
              <a:gd name="adj2" fmla="val 43750"/>
            </a:avLst>
          </a:prstGeom>
          <a:gradFill rotWithShape="0">
            <a:gsLst>
              <a:gs pos="0">
                <a:srgbClr val="FFFFFF"/>
              </a:gs>
              <a:gs pos="100000">
                <a:srgbClr val="FFFF00"/>
              </a:gs>
            </a:gsLst>
            <a:path path="rect">
              <a:fillToRect l="50000" t="50000" r="50000" b="50000"/>
            </a:path>
          </a:gradFill>
          <a:ln w="28575">
            <a:solidFill>
              <a:srgbClr val="0000FF"/>
            </a:solidFill>
            <a:miter lim="800000"/>
            <a:headEnd/>
            <a:tailEnd/>
          </a:ln>
          <a:effectLst/>
        </p:spPr>
        <p:txBody>
          <a:bodyPr wrap="none" anchor="ctr"/>
          <a:lstStyle/>
          <a:p>
            <a:endParaRPr lang="en-US"/>
          </a:p>
        </p:txBody>
      </p:sp>
      <p:sp>
        <p:nvSpPr>
          <p:cNvPr id="847877" name="Oval 5"/>
          <p:cNvSpPr>
            <a:spLocks noChangeArrowheads="1"/>
          </p:cNvSpPr>
          <p:nvPr/>
        </p:nvSpPr>
        <p:spPr bwMode="auto">
          <a:xfrm>
            <a:off x="184150" y="2570163"/>
            <a:ext cx="1549400" cy="788987"/>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80000"/>
              </a:lnSpc>
            </a:pPr>
            <a:r>
              <a:rPr lang="en-US" sz="2400">
                <a:solidFill>
                  <a:srgbClr val="660066"/>
                </a:solidFill>
              </a:rPr>
              <a:t>Subject</a:t>
            </a:r>
          </a:p>
          <a:p>
            <a:pPr algn="ctr">
              <a:lnSpc>
                <a:spcPct val="80000"/>
              </a:lnSpc>
            </a:pPr>
            <a:r>
              <a:rPr lang="en-US" sz="2400">
                <a:solidFill>
                  <a:srgbClr val="660066"/>
                </a:solidFill>
              </a:rPr>
              <a:t>element</a:t>
            </a:r>
            <a:endParaRPr lang="en-US" sz="2400">
              <a:solidFill>
                <a:srgbClr val="660066"/>
              </a:solidFill>
              <a:latin typeface="Arial Black" pitchFamily="34" charset="0"/>
            </a:endParaRPr>
          </a:p>
        </p:txBody>
      </p:sp>
      <p:sp>
        <p:nvSpPr>
          <p:cNvPr id="847878" name="Oval 6"/>
          <p:cNvSpPr>
            <a:spLocks noChangeArrowheads="1"/>
          </p:cNvSpPr>
          <p:nvPr/>
        </p:nvSpPr>
        <p:spPr bwMode="auto">
          <a:xfrm>
            <a:off x="2717800" y="2570163"/>
            <a:ext cx="1549400" cy="788987"/>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80000"/>
              </a:lnSpc>
            </a:pPr>
            <a:r>
              <a:rPr lang="en-US" sz="2400">
                <a:solidFill>
                  <a:srgbClr val="003300"/>
                </a:solidFill>
              </a:rPr>
              <a:t>Object</a:t>
            </a:r>
          </a:p>
          <a:p>
            <a:pPr algn="ctr">
              <a:lnSpc>
                <a:spcPct val="80000"/>
              </a:lnSpc>
            </a:pPr>
            <a:r>
              <a:rPr lang="en-US" sz="2400">
                <a:solidFill>
                  <a:srgbClr val="003300"/>
                </a:solidFill>
              </a:rPr>
              <a:t>element</a:t>
            </a:r>
            <a:endParaRPr lang="en-US" sz="2400">
              <a:solidFill>
                <a:srgbClr val="003300"/>
              </a:solidFill>
              <a:latin typeface="Times New Roman" pitchFamily="18" charset="0"/>
            </a:endParaRPr>
          </a:p>
        </p:txBody>
      </p:sp>
      <p:sp>
        <p:nvSpPr>
          <p:cNvPr id="847879" name="AutoShape 7"/>
          <p:cNvSpPr>
            <a:spLocks noChangeArrowheads="1"/>
          </p:cNvSpPr>
          <p:nvPr/>
        </p:nvSpPr>
        <p:spPr bwMode="auto">
          <a:xfrm rot="-5400000">
            <a:off x="2095501" y="2393950"/>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7880" name="AutoShape 8"/>
          <p:cNvSpPr>
            <a:spLocks noChangeArrowheads="1"/>
          </p:cNvSpPr>
          <p:nvPr/>
        </p:nvSpPr>
        <p:spPr bwMode="auto">
          <a:xfrm rot="-16200000">
            <a:off x="2044701" y="2716212"/>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7881" name="AutoShape 9"/>
          <p:cNvSpPr>
            <a:spLocks noChangeArrowheads="1"/>
          </p:cNvSpPr>
          <p:nvPr/>
        </p:nvSpPr>
        <p:spPr bwMode="auto">
          <a:xfrm rot="-5400000">
            <a:off x="2095501" y="2393950"/>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7882" name="AutoShape 10"/>
          <p:cNvSpPr>
            <a:spLocks noChangeArrowheads="1"/>
          </p:cNvSpPr>
          <p:nvPr/>
        </p:nvSpPr>
        <p:spPr bwMode="auto">
          <a:xfrm rot="-16200000">
            <a:off x="2044701" y="2716212"/>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7883" name="AutoShape 11"/>
          <p:cNvSpPr>
            <a:spLocks noChangeArrowheads="1"/>
          </p:cNvSpPr>
          <p:nvPr/>
        </p:nvSpPr>
        <p:spPr bwMode="auto">
          <a:xfrm rot="-5400000">
            <a:off x="2095501" y="2393950"/>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7884" name="AutoShape 12"/>
          <p:cNvSpPr>
            <a:spLocks noChangeArrowheads="1"/>
          </p:cNvSpPr>
          <p:nvPr/>
        </p:nvSpPr>
        <p:spPr bwMode="auto">
          <a:xfrm rot="-16200000">
            <a:off x="2044701" y="2716212"/>
            <a:ext cx="215900" cy="898525"/>
          </a:xfrm>
          <a:prstGeom prst="curvedLeftArrow">
            <a:avLst>
              <a:gd name="adj1" fmla="val 83235"/>
              <a:gd name="adj2" fmla="val 16647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19050">
            <a:solidFill>
              <a:schemeClr val="bg1"/>
            </a:solidFill>
            <a:miter lim="800000"/>
            <a:headEnd/>
            <a:tailEnd/>
          </a:ln>
          <a:effectLst/>
        </p:spPr>
        <p:txBody>
          <a:bodyPr wrap="none" anchor="ctr"/>
          <a:lstStyle/>
          <a:p>
            <a:endParaRPr lang="en-US"/>
          </a:p>
        </p:txBody>
      </p:sp>
      <p:sp>
        <p:nvSpPr>
          <p:cNvPr id="847885" name="AutoShape 13"/>
          <p:cNvSpPr>
            <a:spLocks noChangeArrowheads="1"/>
          </p:cNvSpPr>
          <p:nvPr/>
        </p:nvSpPr>
        <p:spPr bwMode="auto">
          <a:xfrm>
            <a:off x="4495800" y="1981200"/>
            <a:ext cx="3048000" cy="533400"/>
          </a:xfrm>
          <a:prstGeom prst="roundRect">
            <a:avLst>
              <a:gd name="adj" fmla="val 16667"/>
            </a:avLst>
          </a:prstGeom>
          <a:gradFill rotWithShape="0">
            <a:gsLst>
              <a:gs pos="0">
                <a:schemeClr val="bg1"/>
              </a:gs>
              <a:gs pos="100000">
                <a:srgbClr val="FFCCCC"/>
              </a:gs>
            </a:gsLst>
            <a:path path="shape">
              <a:fillToRect l="50000" t="50000" r="50000" b="50000"/>
            </a:path>
          </a:gra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2600">
                <a:solidFill>
                  <a:srgbClr val="0000FF"/>
                </a:solidFill>
              </a:rPr>
              <a:t>Common base</a:t>
            </a:r>
          </a:p>
        </p:txBody>
      </p:sp>
      <p:sp>
        <p:nvSpPr>
          <p:cNvPr id="847886" name="AutoShape 14"/>
          <p:cNvSpPr>
            <a:spLocks noChangeArrowheads="1"/>
          </p:cNvSpPr>
          <p:nvPr/>
        </p:nvSpPr>
        <p:spPr bwMode="auto">
          <a:xfrm>
            <a:off x="4495800" y="2971800"/>
            <a:ext cx="3048000" cy="533400"/>
          </a:xfrm>
          <a:prstGeom prst="roundRect">
            <a:avLst>
              <a:gd name="adj" fmla="val 16667"/>
            </a:avLst>
          </a:prstGeom>
          <a:gradFill rotWithShape="0">
            <a:gsLst>
              <a:gs pos="0">
                <a:schemeClr val="bg1"/>
              </a:gs>
              <a:gs pos="100000">
                <a:srgbClr val="FFCCCC"/>
              </a:gs>
            </a:gsLst>
            <a:path path="shape">
              <a:fillToRect l="50000" t="50000" r="50000" b="50000"/>
            </a:path>
          </a:gra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2600">
                <a:solidFill>
                  <a:srgbClr val="0000FF"/>
                </a:solidFill>
              </a:rPr>
              <a:t>Interaction</a:t>
            </a:r>
          </a:p>
        </p:txBody>
      </p:sp>
      <p:sp>
        <p:nvSpPr>
          <p:cNvPr id="847887" name="AutoShape 15"/>
          <p:cNvSpPr>
            <a:spLocks noChangeArrowheads="1"/>
          </p:cNvSpPr>
          <p:nvPr/>
        </p:nvSpPr>
        <p:spPr bwMode="auto">
          <a:xfrm>
            <a:off x="5715000" y="1676400"/>
            <a:ext cx="609600" cy="304800"/>
          </a:xfrm>
          <a:prstGeom prst="downArrow">
            <a:avLst>
              <a:gd name="adj1" fmla="val 50000"/>
              <a:gd name="adj2" fmla="val 43750"/>
            </a:avLst>
          </a:prstGeom>
          <a:gradFill rotWithShape="0">
            <a:gsLst>
              <a:gs pos="0">
                <a:srgbClr val="FFFFFF"/>
              </a:gs>
              <a:gs pos="100000">
                <a:srgbClr val="FFFF00"/>
              </a:gs>
            </a:gsLst>
            <a:path path="rect">
              <a:fillToRect l="50000" t="50000" r="50000" b="50000"/>
            </a:path>
          </a:gradFill>
          <a:ln w="28575">
            <a:solidFill>
              <a:srgbClr val="0000FF"/>
            </a:solidFill>
            <a:miter lim="800000"/>
            <a:headEnd/>
            <a:tailEnd/>
          </a:ln>
          <a:effectLst/>
        </p:spPr>
        <p:txBody>
          <a:bodyPr wrap="none" anchor="ctr"/>
          <a:lstStyle/>
          <a:p>
            <a:endParaRPr lang="en-US"/>
          </a:p>
        </p:txBody>
      </p:sp>
      <p:sp>
        <p:nvSpPr>
          <p:cNvPr id="847888" name="WordArt 16"/>
          <p:cNvSpPr>
            <a:spLocks noChangeArrowheads="1" noChangeShapeType="1" noTextEdit="1"/>
          </p:cNvSpPr>
          <p:nvPr/>
        </p:nvSpPr>
        <p:spPr bwMode="auto">
          <a:xfrm>
            <a:off x="228600" y="152400"/>
            <a:ext cx="5715000" cy="381000"/>
          </a:xfrm>
          <a:prstGeom prst="rect">
            <a:avLst/>
          </a:prstGeom>
        </p:spPr>
        <p:txBody>
          <a:bodyPr wrap="none" fromWordArt="1">
            <a:prstTxWarp prst="textPlain">
              <a:avLst>
                <a:gd name="adj" fmla="val 50000"/>
              </a:avLst>
            </a:prstTxWarp>
          </a:bodyPr>
          <a:lstStyle/>
          <a:p>
            <a:pPr algn="ctr"/>
            <a:r>
              <a:rPr lang="en-US" sz="3600" kern="10" dirty="0">
                <a:ln w="28575">
                  <a:noFill/>
                  <a:round/>
                  <a:headEnd/>
                  <a:tailEnd/>
                </a:ln>
                <a:solidFill>
                  <a:srgbClr val="0000CC"/>
                </a:solidFill>
                <a:effectLst>
                  <a:outerShdw dist="35921" dir="2700000" algn="ctr" rotWithShape="0">
                    <a:schemeClr val="bg1"/>
                  </a:outerShdw>
                </a:effectLst>
                <a:latin typeface="Arial Black"/>
              </a:rPr>
              <a:t>2.2 Give and Take Action</a:t>
            </a:r>
          </a:p>
        </p:txBody>
      </p:sp>
      <p:grpSp>
        <p:nvGrpSpPr>
          <p:cNvPr id="847889" name="Group 17"/>
          <p:cNvGrpSpPr>
            <a:grpSpLocks/>
          </p:cNvGrpSpPr>
          <p:nvPr/>
        </p:nvGrpSpPr>
        <p:grpSpPr bwMode="auto">
          <a:xfrm>
            <a:off x="863600" y="2139950"/>
            <a:ext cx="2535238" cy="228600"/>
            <a:chOff x="544" y="1244"/>
            <a:chExt cx="1597" cy="144"/>
          </a:xfrm>
        </p:grpSpPr>
        <p:sp>
          <p:nvSpPr>
            <p:cNvPr id="847890" name="AutoShape 18"/>
            <p:cNvSpPr>
              <a:spLocks noChangeArrowheads="1"/>
            </p:cNvSpPr>
            <p:nvPr/>
          </p:nvSpPr>
          <p:spPr bwMode="auto">
            <a:xfrm rot="-2875056">
              <a:off x="1835" y="1049"/>
              <a:ext cx="111" cy="501"/>
            </a:xfrm>
            <a:prstGeom prst="downArrow">
              <a:avLst>
                <a:gd name="adj1" fmla="val 50000"/>
                <a:gd name="adj2" fmla="val 197466"/>
              </a:avLst>
            </a:prstGeom>
            <a:gradFill rotWithShape="0">
              <a:gsLst>
                <a:gs pos="0">
                  <a:srgbClr val="FFFFFF"/>
                </a:gs>
                <a:gs pos="100000">
                  <a:srgbClr val="9900FF"/>
                </a:gs>
              </a:gsLst>
              <a:path path="rect">
                <a:fillToRect l="50000" t="50000" r="50000" b="50000"/>
              </a:path>
            </a:gradFill>
            <a:ln w="28575">
              <a:solidFill>
                <a:srgbClr val="0000CC"/>
              </a:solidFill>
              <a:miter lim="800000"/>
              <a:headEnd/>
              <a:tailEnd/>
            </a:ln>
            <a:effectLst/>
          </p:spPr>
          <p:txBody>
            <a:bodyPr wrap="none" anchor="ctr"/>
            <a:lstStyle/>
            <a:p>
              <a:endParaRPr lang="en-US"/>
            </a:p>
          </p:txBody>
        </p:sp>
        <p:sp>
          <p:nvSpPr>
            <p:cNvPr id="847891" name="AutoShape 19"/>
            <p:cNvSpPr>
              <a:spLocks noChangeArrowheads="1"/>
            </p:cNvSpPr>
            <p:nvPr/>
          </p:nvSpPr>
          <p:spPr bwMode="auto">
            <a:xfrm rot="2875056" flipH="1">
              <a:off x="698" y="1107"/>
              <a:ext cx="127" cy="435"/>
            </a:xfrm>
            <a:prstGeom prst="downArrow">
              <a:avLst>
                <a:gd name="adj1" fmla="val 50000"/>
                <a:gd name="adj2" fmla="val 149852"/>
              </a:avLst>
            </a:prstGeom>
            <a:gradFill rotWithShape="0">
              <a:gsLst>
                <a:gs pos="0">
                  <a:srgbClr val="FFFFFF"/>
                </a:gs>
                <a:gs pos="100000">
                  <a:srgbClr val="9900FF"/>
                </a:gs>
              </a:gsLst>
              <a:path path="rect">
                <a:fillToRect l="50000" t="50000" r="50000" b="50000"/>
              </a:path>
            </a:gradFill>
            <a:ln w="28575">
              <a:solidFill>
                <a:srgbClr val="0000CC"/>
              </a:solidFill>
              <a:miter lim="800000"/>
              <a:headEnd/>
              <a:tailEnd/>
            </a:ln>
            <a:effectLst/>
          </p:spPr>
          <p:txBody>
            <a:bodyPr wrap="none" anchor="ctr"/>
            <a:lstStyle/>
            <a:p>
              <a:endParaRPr lang="en-US"/>
            </a:p>
          </p:txBody>
        </p:sp>
      </p:grpSp>
      <p:grpSp>
        <p:nvGrpSpPr>
          <p:cNvPr id="847892" name="Group 20"/>
          <p:cNvGrpSpPr>
            <a:grpSpLocks/>
          </p:cNvGrpSpPr>
          <p:nvPr/>
        </p:nvGrpSpPr>
        <p:grpSpPr bwMode="auto">
          <a:xfrm>
            <a:off x="1335088" y="1063625"/>
            <a:ext cx="1685925" cy="1139825"/>
            <a:chOff x="841" y="670"/>
            <a:chExt cx="1062" cy="718"/>
          </a:xfrm>
        </p:grpSpPr>
        <p:grpSp>
          <p:nvGrpSpPr>
            <p:cNvPr id="847893" name="Group 21"/>
            <p:cNvGrpSpPr>
              <a:grpSpLocks/>
            </p:cNvGrpSpPr>
            <p:nvPr/>
          </p:nvGrpSpPr>
          <p:grpSpPr bwMode="auto">
            <a:xfrm>
              <a:off x="841" y="670"/>
              <a:ext cx="1062" cy="718"/>
              <a:chOff x="841" y="670"/>
              <a:chExt cx="1062" cy="718"/>
            </a:xfrm>
          </p:grpSpPr>
          <p:sp>
            <p:nvSpPr>
              <p:cNvPr id="847894" name="Oval 22"/>
              <p:cNvSpPr>
                <a:spLocks noChangeArrowheads="1"/>
              </p:cNvSpPr>
              <p:nvPr/>
            </p:nvSpPr>
            <p:spPr bwMode="auto">
              <a:xfrm>
                <a:off x="841" y="670"/>
                <a:ext cx="1062" cy="718"/>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CCFFFF"/>
                </a:extrusionClr>
              </a:sp3d>
            </p:spPr>
            <p:txBody>
              <a:bodyPr wrap="none" anchor="ctr">
                <a:flatTx/>
              </a:bodyPr>
              <a:lstStyle/>
              <a:p>
                <a:pPr algn="ctr">
                  <a:lnSpc>
                    <a:spcPct val="100000"/>
                  </a:lnSpc>
                </a:pPr>
                <a:endParaRPr lang="en-US" sz="4800" b="1">
                  <a:solidFill>
                    <a:srgbClr val="6600CC"/>
                  </a:solidFill>
                </a:endParaRPr>
              </a:p>
            </p:txBody>
          </p:sp>
          <p:sp>
            <p:nvSpPr>
              <p:cNvPr id="847895" name="WordArt 23"/>
              <p:cNvSpPr>
                <a:spLocks noChangeArrowheads="1" noChangeShapeType="1" noTextEdit="1"/>
              </p:cNvSpPr>
              <p:nvPr/>
            </p:nvSpPr>
            <p:spPr bwMode="auto">
              <a:xfrm>
                <a:off x="944" y="806"/>
                <a:ext cx="885" cy="252"/>
              </a:xfrm>
              <a:prstGeom prst="rect">
                <a:avLst/>
              </a:prstGeom>
            </p:spPr>
            <p:txBody>
              <a:bodyPr wrap="none" fromWordArt="1">
                <a:prstTxWarp prst="textPlain">
                  <a:avLst>
                    <a:gd name="adj" fmla="val 50000"/>
                  </a:avLst>
                </a:prstTxWarp>
                <a:scene3d>
                  <a:camera prst="legacyPerspectiveBottomLeft"/>
                  <a:lightRig rig="legacyNormal3" dir="t"/>
                </a:scene3d>
                <a:sp3d extrusionH="887400" prstMaterial="legacyMatte">
                  <a:extrusionClr>
                    <a:srgbClr val="6600CC"/>
                  </a:extrusionClr>
                </a:sp3d>
              </a:bodyPr>
              <a:lstStyle/>
              <a:p>
                <a:pPr algn="ctr"/>
                <a:r>
                  <a:rPr lang="en-US" sz="3600" kern="10">
                    <a:ln w="9525">
                      <a:round/>
                      <a:headEnd/>
                      <a:tailEnd/>
                    </a:ln>
                    <a:gradFill rotWithShape="0">
                      <a:gsLst>
                        <a:gs pos="0">
                          <a:srgbClr val="6600CC"/>
                        </a:gs>
                        <a:gs pos="50000">
                          <a:srgbClr val="FFFFFF"/>
                        </a:gs>
                        <a:gs pos="100000">
                          <a:srgbClr val="6600CC"/>
                        </a:gs>
                      </a:gsLst>
                      <a:lin ang="2700000" scaled="1"/>
                    </a:gradFill>
                    <a:latin typeface="Impact"/>
                  </a:rPr>
                  <a:t>God</a:t>
                </a:r>
              </a:p>
            </p:txBody>
          </p:sp>
        </p:grpSp>
        <p:sp>
          <p:nvSpPr>
            <p:cNvPr id="847896" name="Text Box 24"/>
            <p:cNvSpPr txBox="1">
              <a:spLocks noChangeArrowheads="1"/>
            </p:cNvSpPr>
            <p:nvPr/>
          </p:nvSpPr>
          <p:spPr bwMode="auto">
            <a:xfrm>
              <a:off x="980" y="1076"/>
              <a:ext cx="805" cy="288"/>
            </a:xfrm>
            <a:prstGeom prst="rect">
              <a:avLst/>
            </a:prstGeom>
            <a:noFill/>
            <a:ln w="9525">
              <a:noFill/>
              <a:miter lim="800000"/>
              <a:headEnd/>
              <a:tailEnd/>
            </a:ln>
            <a:effectLst/>
          </p:spPr>
          <p:txBody>
            <a:bodyPr>
              <a:spAutoFit/>
            </a:bodyPr>
            <a:lstStyle/>
            <a:p>
              <a:pPr algn="ctr">
                <a:lnSpc>
                  <a:spcPct val="100000"/>
                </a:lnSpc>
                <a:spcBef>
                  <a:spcPct val="50000"/>
                </a:spcBef>
              </a:pPr>
              <a:r>
                <a:rPr lang="en-US" sz="2400" b="1">
                  <a:solidFill>
                    <a:srgbClr val="6600CC"/>
                  </a:solidFill>
                  <a:effectLst>
                    <a:outerShdw blurRad="38100" dist="38100" dir="2700000" algn="tl">
                      <a:srgbClr val="000000"/>
                    </a:outerShdw>
                  </a:effectLst>
                  <a:latin typeface="Times New Roman" pitchFamily="18" charset="0"/>
                </a:rPr>
                <a:t>(U.P.E.)</a:t>
              </a:r>
            </a:p>
          </p:txBody>
        </p:sp>
      </p:grpSp>
      <p:grpSp>
        <p:nvGrpSpPr>
          <p:cNvPr id="847898" name="Group 26"/>
          <p:cNvGrpSpPr>
            <a:grpSpLocks/>
          </p:cNvGrpSpPr>
          <p:nvPr/>
        </p:nvGrpSpPr>
        <p:grpSpPr bwMode="auto">
          <a:xfrm>
            <a:off x="4495800" y="3962400"/>
            <a:ext cx="3048000" cy="533400"/>
            <a:chOff x="2832" y="2400"/>
            <a:chExt cx="1920" cy="336"/>
          </a:xfrm>
        </p:grpSpPr>
        <p:sp>
          <p:nvSpPr>
            <p:cNvPr id="847899" name="AutoShape 27"/>
            <p:cNvSpPr>
              <a:spLocks noChangeArrowheads="1"/>
            </p:cNvSpPr>
            <p:nvPr/>
          </p:nvSpPr>
          <p:spPr bwMode="auto">
            <a:xfrm>
              <a:off x="2832" y="2400"/>
              <a:ext cx="1920" cy="336"/>
            </a:xfrm>
            <a:prstGeom prst="roundRect">
              <a:avLst>
                <a:gd name="adj" fmla="val 16667"/>
              </a:avLst>
            </a:prstGeom>
            <a:solidFill>
              <a:srgbClr val="9900FF"/>
            </a:soli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9999"/>
              </a:extrusionClr>
            </a:sp3d>
          </p:spPr>
          <p:txBody>
            <a:bodyPr wrap="none" anchor="ctr">
              <a:flatTx/>
            </a:bodyPr>
            <a:lstStyle/>
            <a:p>
              <a:pPr algn="ctr">
                <a:lnSpc>
                  <a:spcPct val="100000"/>
                </a:lnSpc>
              </a:pPr>
              <a:endParaRPr lang="en-US" sz="2600" b="1">
                <a:solidFill>
                  <a:schemeClr val="bg1"/>
                </a:solidFill>
              </a:endParaRPr>
            </a:p>
          </p:txBody>
        </p:sp>
        <p:sp>
          <p:nvSpPr>
            <p:cNvPr id="847900" name="Text Box 28"/>
            <p:cNvSpPr txBox="1">
              <a:spLocks noChangeArrowheads="1"/>
            </p:cNvSpPr>
            <p:nvPr/>
          </p:nvSpPr>
          <p:spPr bwMode="auto">
            <a:xfrm>
              <a:off x="2880" y="2414"/>
              <a:ext cx="1824" cy="308"/>
            </a:xfrm>
            <a:prstGeom prst="rect">
              <a:avLst/>
            </a:prstGeom>
            <a:noFill/>
            <a:ln w="9525">
              <a:noFill/>
              <a:miter lim="800000"/>
              <a:headEnd/>
              <a:tailEnd/>
            </a:ln>
            <a:effectLst/>
          </p:spPr>
          <p:txBody>
            <a:bodyPr>
              <a:spAutoFit/>
            </a:bodyPr>
            <a:lstStyle/>
            <a:p>
              <a:pPr>
                <a:lnSpc>
                  <a:spcPct val="100000"/>
                </a:lnSpc>
                <a:spcBef>
                  <a:spcPct val="50000"/>
                </a:spcBef>
              </a:pPr>
              <a:r>
                <a:rPr lang="en-US" sz="2600">
                  <a:solidFill>
                    <a:schemeClr val="bg1"/>
                  </a:solidFill>
                </a:rPr>
                <a:t>Forces for the entity</a:t>
              </a:r>
            </a:p>
          </p:txBody>
        </p:sp>
      </p:grpSp>
      <p:sp>
        <p:nvSpPr>
          <p:cNvPr id="847901" name="Text Box 29"/>
          <p:cNvSpPr txBox="1">
            <a:spLocks noChangeArrowheads="1"/>
          </p:cNvSpPr>
          <p:nvPr/>
        </p:nvSpPr>
        <p:spPr bwMode="auto">
          <a:xfrm>
            <a:off x="7924800" y="3695700"/>
            <a:ext cx="838200" cy="409575"/>
          </a:xfrm>
          <a:prstGeom prst="rect">
            <a:avLst/>
          </a:prstGeom>
          <a:noFill/>
          <a:ln w="9525">
            <a:noFill/>
            <a:miter lim="800000"/>
            <a:headEnd/>
            <a:tailEnd/>
          </a:ln>
          <a:effectLst/>
        </p:spPr>
        <p:txBody>
          <a:bodyPr>
            <a:spAutoFit/>
          </a:bodyPr>
          <a:lstStyle/>
          <a:p>
            <a:pPr>
              <a:lnSpc>
                <a:spcPct val="80000"/>
              </a:lnSpc>
            </a:pPr>
            <a:r>
              <a:rPr lang="en-US" sz="2600">
                <a:solidFill>
                  <a:srgbClr val="660066"/>
                </a:solidFill>
              </a:rPr>
              <a:t>Exist</a:t>
            </a:r>
          </a:p>
        </p:txBody>
      </p:sp>
      <p:sp>
        <p:nvSpPr>
          <p:cNvPr id="847902" name="Text Box 30"/>
          <p:cNvSpPr txBox="1">
            <a:spLocks noChangeArrowheads="1"/>
          </p:cNvSpPr>
          <p:nvPr/>
        </p:nvSpPr>
        <p:spPr bwMode="auto">
          <a:xfrm>
            <a:off x="7848600" y="4083050"/>
            <a:ext cx="1295400" cy="396875"/>
          </a:xfrm>
          <a:prstGeom prst="rect">
            <a:avLst/>
          </a:prstGeom>
          <a:noFill/>
          <a:ln w="9525">
            <a:noFill/>
            <a:miter lim="800000"/>
            <a:headEnd/>
            <a:tailEnd/>
          </a:ln>
          <a:effectLst/>
        </p:spPr>
        <p:txBody>
          <a:bodyPr>
            <a:spAutoFit/>
          </a:bodyPr>
          <a:lstStyle/>
          <a:p>
            <a:pPr>
              <a:lnSpc>
                <a:spcPct val="80000"/>
              </a:lnSpc>
            </a:pPr>
            <a:r>
              <a:rPr lang="en-US" sz="2500">
                <a:solidFill>
                  <a:srgbClr val="660066"/>
                </a:solidFill>
              </a:rPr>
              <a:t>Multiply</a:t>
            </a:r>
          </a:p>
        </p:txBody>
      </p:sp>
      <p:sp>
        <p:nvSpPr>
          <p:cNvPr id="847903" name="Text Box 31"/>
          <p:cNvSpPr txBox="1">
            <a:spLocks noChangeArrowheads="1"/>
          </p:cNvSpPr>
          <p:nvPr/>
        </p:nvSpPr>
        <p:spPr bwMode="auto">
          <a:xfrm>
            <a:off x="7924800" y="4387850"/>
            <a:ext cx="617538" cy="488950"/>
          </a:xfrm>
          <a:prstGeom prst="rect">
            <a:avLst/>
          </a:prstGeom>
          <a:noFill/>
          <a:ln w="9525">
            <a:noFill/>
            <a:miter lim="800000"/>
            <a:headEnd/>
            <a:tailEnd/>
          </a:ln>
          <a:effectLst/>
        </p:spPr>
        <p:txBody>
          <a:bodyPr wrap="none">
            <a:spAutoFit/>
          </a:bodyPr>
          <a:lstStyle/>
          <a:p>
            <a:pPr>
              <a:lnSpc>
                <a:spcPct val="100000"/>
              </a:lnSpc>
            </a:pPr>
            <a:r>
              <a:rPr lang="en-US" sz="2600">
                <a:solidFill>
                  <a:srgbClr val="660066"/>
                </a:solidFill>
              </a:rPr>
              <a:t>Act</a:t>
            </a:r>
          </a:p>
        </p:txBody>
      </p:sp>
      <p:sp>
        <p:nvSpPr>
          <p:cNvPr id="847904" name="Text Box 32"/>
          <p:cNvSpPr txBox="1">
            <a:spLocks noChangeArrowheads="1"/>
          </p:cNvSpPr>
          <p:nvPr/>
        </p:nvSpPr>
        <p:spPr bwMode="auto">
          <a:xfrm rot="10800000">
            <a:off x="7313613" y="3632200"/>
            <a:ext cx="838200" cy="1244600"/>
          </a:xfrm>
          <a:prstGeom prst="rect">
            <a:avLst/>
          </a:prstGeom>
          <a:noFill/>
          <a:ln w="9525">
            <a:noFill/>
            <a:miter lim="800000"/>
            <a:headEnd/>
            <a:tailEnd/>
          </a:ln>
          <a:effectLst/>
        </p:spPr>
        <p:txBody>
          <a:bodyPr>
            <a:spAutoFit/>
          </a:bodyPr>
          <a:lstStyle/>
          <a:p>
            <a:pPr>
              <a:lnSpc>
                <a:spcPct val="70000"/>
              </a:lnSpc>
            </a:pPr>
            <a:r>
              <a:rPr lang="en-US" sz="10800" b="1">
                <a:solidFill>
                  <a:srgbClr val="660066"/>
                </a:solidFill>
                <a:latin typeface="Times New Roman" pitchFamily="18" charset="0"/>
                <a:cs typeface="Times New Roman" pitchFamily="18" charset="0"/>
              </a:rPr>
              <a:t>}</a:t>
            </a:r>
            <a:endParaRPr lang="en-US" sz="10800" b="1">
              <a:solidFill>
                <a:srgbClr val="660066"/>
              </a:solidFill>
              <a:latin typeface="Times New Roman" pitchFamily="18" charset="0"/>
            </a:endParaRPr>
          </a:p>
        </p:txBody>
      </p:sp>
      <p:sp>
        <p:nvSpPr>
          <p:cNvPr id="847905" name="AutoShape 33"/>
          <p:cNvSpPr>
            <a:spLocks noChangeArrowheads="1"/>
          </p:cNvSpPr>
          <p:nvPr/>
        </p:nvSpPr>
        <p:spPr bwMode="auto">
          <a:xfrm>
            <a:off x="4495800" y="990600"/>
            <a:ext cx="3048000" cy="533400"/>
          </a:xfrm>
          <a:prstGeom prst="roundRect">
            <a:avLst>
              <a:gd name="adj" fmla="val 16667"/>
            </a:avLst>
          </a:prstGeom>
          <a:gradFill rotWithShape="0">
            <a:gsLst>
              <a:gs pos="0">
                <a:schemeClr val="bg1"/>
              </a:gs>
              <a:gs pos="100000">
                <a:srgbClr val="FFCCCC"/>
              </a:gs>
            </a:gsLst>
            <a:path path="shape">
              <a:fillToRect l="50000" t="50000" r="50000" b="50000"/>
            </a:path>
          </a:gradFill>
          <a:ln w="19050">
            <a:round/>
            <a:headEnd/>
            <a:tailEnd/>
          </a:ln>
          <a:effectLst/>
          <a:scene3d>
            <a:camera prst="legacyObliqueBottomLeft"/>
            <a:lightRig rig="legacyFlat3" dir="t"/>
          </a:scene3d>
          <a:sp3d extrusionH="4302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2400">
                <a:solidFill>
                  <a:srgbClr val="0000FF"/>
                </a:solidFill>
              </a:rPr>
              <a:t>Universal Prime Energy</a:t>
            </a:r>
          </a:p>
        </p:txBody>
      </p:sp>
      <p:sp>
        <p:nvSpPr>
          <p:cNvPr id="847916" name="WordArt 44"/>
          <p:cNvSpPr>
            <a:spLocks noChangeArrowheads="1" noChangeShapeType="1"/>
          </p:cNvSpPr>
          <p:nvPr/>
        </p:nvSpPr>
        <p:spPr bwMode="auto">
          <a:xfrm>
            <a:off x="1143000" y="4068763"/>
            <a:ext cx="2022475" cy="579437"/>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9900FF"/>
              </a:extrusionClr>
            </a:sp3d>
          </a:bodyPr>
          <a:lstStyle/>
          <a:p>
            <a:pPr algn="ctr"/>
            <a:r>
              <a:rPr lang="en-US" sz="3600" b="1" kern="10">
                <a:ln w="38100">
                  <a:round/>
                  <a:headEnd/>
                  <a:tailEnd/>
                </a:ln>
                <a:gradFill rotWithShape="0">
                  <a:gsLst>
                    <a:gs pos="0">
                      <a:schemeClr val="bg1"/>
                    </a:gs>
                    <a:gs pos="100000">
                      <a:srgbClr val="9933FF"/>
                    </a:gs>
                  </a:gsLst>
                  <a:lin ang="5400000" scaled="1"/>
                </a:gradFill>
                <a:latin typeface="Impact"/>
              </a:rPr>
              <a:t>Forces</a:t>
            </a:r>
          </a:p>
        </p:txBody>
      </p:sp>
      <p:sp>
        <p:nvSpPr>
          <p:cNvPr id="847917" name="AutoShape 45"/>
          <p:cNvSpPr>
            <a:spLocks noChangeArrowheads="1"/>
          </p:cNvSpPr>
          <p:nvPr/>
        </p:nvSpPr>
        <p:spPr bwMode="auto">
          <a:xfrm>
            <a:off x="2070100" y="2957513"/>
            <a:ext cx="168275" cy="1004887"/>
          </a:xfrm>
          <a:prstGeom prst="downArrow">
            <a:avLst>
              <a:gd name="adj1" fmla="val 50000"/>
              <a:gd name="adj2" fmla="val 149292"/>
            </a:avLst>
          </a:prstGeom>
          <a:gradFill rotWithShape="0">
            <a:gsLst>
              <a:gs pos="0">
                <a:schemeClr val="bg1"/>
              </a:gs>
              <a:gs pos="100000">
                <a:srgbClr val="9900FF"/>
              </a:gs>
            </a:gsLst>
            <a:path path="rect">
              <a:fillToRect l="50000" t="50000" r="50000" b="50000"/>
            </a:path>
          </a:gradFill>
          <a:ln w="38100">
            <a:solidFill>
              <a:schemeClr val="bg1"/>
            </a:solidFill>
            <a:miter lim="800000"/>
            <a:headEnd/>
            <a:tailEnd/>
          </a:ln>
          <a:effectLst/>
        </p:spPr>
        <p:txBody>
          <a:bodyPr wrap="none" anchor="ctr"/>
          <a:lstStyle/>
          <a:p>
            <a:endParaRPr lang="en-US"/>
          </a:p>
        </p:txBody>
      </p:sp>
      <p:grpSp>
        <p:nvGrpSpPr>
          <p:cNvPr id="847918" name="Group 46"/>
          <p:cNvGrpSpPr>
            <a:grpSpLocks/>
          </p:cNvGrpSpPr>
          <p:nvPr/>
        </p:nvGrpSpPr>
        <p:grpSpPr bwMode="auto">
          <a:xfrm>
            <a:off x="838200" y="5562600"/>
            <a:ext cx="7391400" cy="768350"/>
            <a:chOff x="576" y="3600"/>
            <a:chExt cx="4848" cy="484"/>
          </a:xfrm>
        </p:grpSpPr>
        <p:sp>
          <p:nvSpPr>
            <p:cNvPr id="847919" name="Text Box 47"/>
            <p:cNvSpPr txBox="1">
              <a:spLocks noChangeArrowheads="1"/>
            </p:cNvSpPr>
            <p:nvPr/>
          </p:nvSpPr>
          <p:spPr bwMode="auto">
            <a:xfrm>
              <a:off x="768" y="3600"/>
              <a:ext cx="4656"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The interaction generating these </a:t>
              </a:r>
              <a:r>
                <a:rPr lang="en-US" sz="2600" b="1">
                  <a:solidFill>
                    <a:srgbClr val="FFFF99"/>
                  </a:solidFill>
                  <a:latin typeface="Arial Narrow" pitchFamily="34" charset="0"/>
                </a:rPr>
                <a:t>forces</a:t>
              </a:r>
              <a:r>
                <a:rPr lang="en-US" sz="2600" b="1">
                  <a:solidFill>
                    <a:schemeClr val="bg1"/>
                  </a:solidFill>
                  <a:latin typeface="Arial Narrow" pitchFamily="34" charset="0"/>
                </a:rPr>
                <a:t> through this process is called give and take action.</a:t>
              </a:r>
              <a:endParaRPr lang="en-US" sz="2600" b="1" u="sng">
                <a:solidFill>
                  <a:schemeClr val="bg1"/>
                </a:solidFill>
                <a:latin typeface="Arial Narrow" pitchFamily="34" charset="0"/>
              </a:endParaRPr>
            </a:p>
          </p:txBody>
        </p:sp>
        <p:sp>
          <p:nvSpPr>
            <p:cNvPr id="847920" name="Text Box 48"/>
            <p:cNvSpPr txBox="1">
              <a:spLocks noChangeArrowheads="1"/>
            </p:cNvSpPr>
            <p:nvPr/>
          </p:nvSpPr>
          <p:spPr bwMode="auto">
            <a:xfrm>
              <a:off x="576" y="3600"/>
              <a:ext cx="288" cy="250"/>
            </a:xfrm>
            <a:prstGeom prst="rect">
              <a:avLst/>
            </a:prstGeom>
            <a:noFill/>
            <a:ln w="9525">
              <a:noFill/>
              <a:miter lim="800000"/>
              <a:headEnd/>
              <a:tailEnd/>
            </a:ln>
            <a:effectLst/>
          </p:spPr>
          <p:txBody>
            <a:bodyPr>
              <a:spAutoFit/>
            </a:bodyPr>
            <a:lstStyle/>
            <a:p>
              <a:pPr>
                <a:lnSpc>
                  <a:spcPct val="50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
        <p:nvSpPr>
          <p:cNvPr id="847921" name="WordArt 49"/>
          <p:cNvSpPr>
            <a:spLocks noChangeArrowheads="1" noChangeShapeType="1"/>
          </p:cNvSpPr>
          <p:nvPr/>
        </p:nvSpPr>
        <p:spPr bwMode="auto">
          <a:xfrm>
            <a:off x="1143000" y="4068763"/>
            <a:ext cx="2022475" cy="579437"/>
          </a:xfrm>
          <a:prstGeom prst="rect">
            <a:avLst/>
          </a:prstGeom>
        </p:spPr>
        <p:txBody>
          <a:bodyPr wrap="none" fromWordArt="1">
            <a:prstTxWarp prst="textPlain">
              <a:avLst>
                <a:gd name="adj" fmla="val 50000"/>
              </a:avLst>
            </a:prstTxWarp>
          </a:bodyPr>
          <a:lstStyle/>
          <a:p>
            <a:pPr algn="ctr"/>
            <a:r>
              <a:rPr lang="en-US" sz="3600" b="1" kern="10">
                <a:ln w="38100">
                  <a:solidFill>
                    <a:srgbClr val="6600CC"/>
                  </a:solidFill>
                  <a:round/>
                  <a:headEnd/>
                  <a:tailEnd/>
                </a:ln>
                <a:gradFill rotWithShape="0">
                  <a:gsLst>
                    <a:gs pos="0">
                      <a:schemeClr val="bg1"/>
                    </a:gs>
                    <a:gs pos="100000">
                      <a:srgbClr val="9933FF"/>
                    </a:gs>
                  </a:gsLst>
                  <a:lin ang="5400000" scaled="1"/>
                </a:gradFill>
                <a:latin typeface="Impact"/>
              </a:rPr>
              <a:t>Forces</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47918"/>
                                        </p:tgtEl>
                                        <p:attrNameLst>
                                          <p:attrName>style.visibility</p:attrName>
                                        </p:attrNameLst>
                                      </p:cBhvr>
                                      <p:to>
                                        <p:strVal val="visible"/>
                                      </p:to>
                                    </p:set>
                                    <p:animEffect transition="in" filter="barn(outVertical)">
                                      <p:cBhvr>
                                        <p:cTn id="7" dur="500"/>
                                        <p:tgtEl>
                                          <p:spTgt spid="8479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47917"/>
                                        </p:tgtEl>
                                        <p:attrNameLst>
                                          <p:attrName>style.visibility</p:attrName>
                                        </p:attrNameLst>
                                      </p:cBhvr>
                                      <p:to>
                                        <p:strVal val="visible"/>
                                      </p:to>
                                    </p:set>
                                    <p:animEffect transition="in" filter="wipe(up)">
                                      <p:cBhvr>
                                        <p:cTn id="12" dur="1000"/>
                                        <p:tgtEl>
                                          <p:spTgt spid="847917"/>
                                        </p:tgtEl>
                                      </p:cBhvr>
                                    </p:animEffect>
                                  </p:childTnLst>
                                </p:cTn>
                              </p:par>
                              <p:par>
                                <p:cTn id="13" presetID="10" presetClass="exit" presetSubtype="0" fill="hold" grpId="0" nodeType="withEffect">
                                  <p:stCondLst>
                                    <p:cond delay="0"/>
                                  </p:stCondLst>
                                  <p:childTnLst>
                                    <p:animEffect transition="out" filter="fade">
                                      <p:cBhvr>
                                        <p:cTn id="14" dur="1000"/>
                                        <p:tgtEl>
                                          <p:spTgt spid="847916"/>
                                        </p:tgtEl>
                                      </p:cBhvr>
                                    </p:animEffect>
                                    <p:set>
                                      <p:cBhvr>
                                        <p:cTn id="15" dur="1" fill="hold">
                                          <p:stCondLst>
                                            <p:cond delay="999"/>
                                          </p:stCondLst>
                                        </p:cTn>
                                        <p:tgtEl>
                                          <p:spTgt spid="847916"/>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847921"/>
                                        </p:tgtEl>
                                        <p:attrNameLst>
                                          <p:attrName>style.visibility</p:attrName>
                                        </p:attrNameLst>
                                      </p:cBhvr>
                                      <p:to>
                                        <p:strVal val="visible"/>
                                      </p:to>
                                    </p:set>
                                    <p:animEffect transition="in" filter="fade">
                                      <p:cBhvr>
                                        <p:cTn id="18" dur="1000"/>
                                        <p:tgtEl>
                                          <p:spTgt spid="8479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916" grpId="0" animBg="1"/>
      <p:bldP spid="847917" grpId="0" animBg="1"/>
      <p:bldP spid="84792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grpSp>
        <p:nvGrpSpPr>
          <p:cNvPr id="38988" name="Group 76"/>
          <p:cNvGrpSpPr>
            <a:grpSpLocks/>
          </p:cNvGrpSpPr>
          <p:nvPr/>
        </p:nvGrpSpPr>
        <p:grpSpPr bwMode="auto">
          <a:xfrm>
            <a:off x="2930525" y="3810000"/>
            <a:ext cx="2212975" cy="1447800"/>
            <a:chOff x="1846" y="2448"/>
            <a:chExt cx="1394" cy="912"/>
          </a:xfrm>
        </p:grpSpPr>
        <p:sp>
          <p:nvSpPr>
            <p:cNvPr id="38957" name="AutoShape 45"/>
            <p:cNvSpPr>
              <a:spLocks noChangeArrowheads="1"/>
            </p:cNvSpPr>
            <p:nvPr/>
          </p:nvSpPr>
          <p:spPr bwMode="auto">
            <a:xfrm rot="8275056" flipV="1">
              <a:off x="1846" y="2448"/>
              <a:ext cx="100" cy="588"/>
            </a:xfrm>
            <a:prstGeom prst="downArrow">
              <a:avLst>
                <a:gd name="adj1" fmla="val 50000"/>
                <a:gd name="adj2" fmla="val 257250"/>
              </a:avLst>
            </a:prstGeom>
            <a:gradFill rotWithShape="0">
              <a:gsLst>
                <a:gs pos="0">
                  <a:srgbClr val="FFFFFF"/>
                </a:gs>
                <a:gs pos="100000">
                  <a:srgbClr val="9900FF"/>
                </a:gs>
              </a:gsLst>
              <a:path path="rect">
                <a:fillToRect l="50000" t="50000" r="50000" b="50000"/>
              </a:path>
            </a:gradFill>
            <a:ln w="28575">
              <a:solidFill>
                <a:srgbClr val="0000CC"/>
              </a:solidFill>
              <a:miter lim="800000"/>
              <a:headEnd/>
              <a:tailEnd/>
            </a:ln>
            <a:effectLst/>
          </p:spPr>
          <p:txBody>
            <a:bodyPr wrap="none" anchor="ctr"/>
            <a:lstStyle/>
            <a:p>
              <a:endParaRPr lang="en-US"/>
            </a:p>
          </p:txBody>
        </p:sp>
        <p:sp>
          <p:nvSpPr>
            <p:cNvPr id="38958" name="AutoShape 46"/>
            <p:cNvSpPr>
              <a:spLocks noChangeArrowheads="1"/>
            </p:cNvSpPr>
            <p:nvPr/>
          </p:nvSpPr>
          <p:spPr bwMode="auto">
            <a:xfrm rot="-8275056" flipH="1" flipV="1">
              <a:off x="3140" y="2448"/>
              <a:ext cx="100" cy="588"/>
            </a:xfrm>
            <a:prstGeom prst="downArrow">
              <a:avLst>
                <a:gd name="adj1" fmla="val 50000"/>
                <a:gd name="adj2" fmla="val 257250"/>
              </a:avLst>
            </a:prstGeom>
            <a:gradFill rotWithShape="0">
              <a:gsLst>
                <a:gs pos="0">
                  <a:srgbClr val="FFFFFF"/>
                </a:gs>
                <a:gs pos="100000">
                  <a:srgbClr val="9900FF"/>
                </a:gs>
              </a:gsLst>
              <a:path path="rect">
                <a:fillToRect l="50000" t="50000" r="50000" b="50000"/>
              </a:path>
            </a:gradFill>
            <a:ln w="28575">
              <a:solidFill>
                <a:srgbClr val="0000CC"/>
              </a:solidFill>
              <a:miter lim="800000"/>
              <a:headEnd/>
              <a:tailEnd/>
            </a:ln>
            <a:effectLst/>
          </p:spPr>
          <p:txBody>
            <a:bodyPr wrap="none" anchor="ctr"/>
            <a:lstStyle/>
            <a:p>
              <a:endParaRPr lang="en-US"/>
            </a:p>
          </p:txBody>
        </p:sp>
        <p:sp>
          <p:nvSpPr>
            <p:cNvPr id="38956" name="Oval 44"/>
            <p:cNvSpPr>
              <a:spLocks noChangeArrowheads="1"/>
            </p:cNvSpPr>
            <p:nvPr/>
          </p:nvSpPr>
          <p:spPr bwMode="auto">
            <a:xfrm>
              <a:off x="1883" y="2909"/>
              <a:ext cx="1296" cy="451"/>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200">
                  <a:solidFill>
                    <a:srgbClr val="800000"/>
                  </a:solidFill>
                </a:rPr>
                <a:t>Union</a:t>
              </a:r>
            </a:p>
          </p:txBody>
        </p:sp>
      </p:grpSp>
      <p:grpSp>
        <p:nvGrpSpPr>
          <p:cNvPr id="38985" name="Group 73"/>
          <p:cNvGrpSpPr>
            <a:grpSpLocks/>
          </p:cNvGrpSpPr>
          <p:nvPr/>
        </p:nvGrpSpPr>
        <p:grpSpPr bwMode="auto">
          <a:xfrm>
            <a:off x="1676400" y="2895600"/>
            <a:ext cx="4765675" cy="1168400"/>
            <a:chOff x="1104" y="1872"/>
            <a:chExt cx="3002" cy="736"/>
          </a:xfrm>
        </p:grpSpPr>
        <p:sp>
          <p:nvSpPr>
            <p:cNvPr id="38916" name="AutoShape 4"/>
            <p:cNvSpPr>
              <a:spLocks noChangeArrowheads="1"/>
            </p:cNvSpPr>
            <p:nvPr/>
          </p:nvSpPr>
          <p:spPr bwMode="auto">
            <a:xfrm rot="2875056" flipH="1">
              <a:off x="1816" y="1649"/>
              <a:ext cx="96" cy="560"/>
            </a:xfrm>
            <a:prstGeom prst="downArrow">
              <a:avLst>
                <a:gd name="adj1" fmla="val 50000"/>
                <a:gd name="adj2" fmla="val 255208"/>
              </a:avLst>
            </a:prstGeom>
            <a:gradFill rotWithShape="0">
              <a:gsLst>
                <a:gs pos="0">
                  <a:srgbClr val="FFFFFF"/>
                </a:gs>
                <a:gs pos="100000">
                  <a:srgbClr val="9900FF"/>
                </a:gs>
              </a:gsLst>
              <a:path path="rect">
                <a:fillToRect l="50000" t="50000" r="50000" b="50000"/>
              </a:path>
            </a:gradFill>
            <a:ln w="28575">
              <a:solidFill>
                <a:srgbClr val="0000CC"/>
              </a:solidFill>
              <a:miter lim="800000"/>
              <a:headEnd/>
              <a:tailEnd/>
            </a:ln>
            <a:effectLst/>
          </p:spPr>
          <p:txBody>
            <a:bodyPr wrap="none" anchor="ctr"/>
            <a:lstStyle/>
            <a:p>
              <a:endParaRPr lang="en-US"/>
            </a:p>
          </p:txBody>
        </p:sp>
        <p:sp>
          <p:nvSpPr>
            <p:cNvPr id="38917" name="AutoShape 5"/>
            <p:cNvSpPr>
              <a:spLocks noChangeArrowheads="1"/>
            </p:cNvSpPr>
            <p:nvPr/>
          </p:nvSpPr>
          <p:spPr bwMode="auto">
            <a:xfrm rot="-2875056">
              <a:off x="3124" y="1631"/>
              <a:ext cx="101" cy="584"/>
            </a:xfrm>
            <a:prstGeom prst="downArrow">
              <a:avLst>
                <a:gd name="adj1" fmla="val 50000"/>
                <a:gd name="adj2" fmla="val 252970"/>
              </a:avLst>
            </a:prstGeom>
            <a:gradFill rotWithShape="0">
              <a:gsLst>
                <a:gs pos="0">
                  <a:srgbClr val="FFFFFF"/>
                </a:gs>
                <a:gs pos="100000">
                  <a:srgbClr val="9900FF"/>
                </a:gs>
              </a:gsLst>
              <a:path path="rect">
                <a:fillToRect l="50000" t="50000" r="50000" b="50000"/>
              </a:path>
            </a:gradFill>
            <a:ln w="28575">
              <a:solidFill>
                <a:srgbClr val="0000CC"/>
              </a:solidFill>
              <a:miter lim="800000"/>
              <a:headEnd/>
              <a:tailEnd/>
            </a:ln>
            <a:effectLst/>
          </p:spPr>
          <p:txBody>
            <a:bodyPr wrap="none" anchor="ctr"/>
            <a:lstStyle/>
            <a:p>
              <a:endParaRPr lang="en-US"/>
            </a:p>
          </p:txBody>
        </p:sp>
        <p:sp>
          <p:nvSpPr>
            <p:cNvPr id="38922" name="Oval 10"/>
            <p:cNvSpPr>
              <a:spLocks noChangeArrowheads="1"/>
            </p:cNvSpPr>
            <p:nvPr/>
          </p:nvSpPr>
          <p:spPr bwMode="auto">
            <a:xfrm>
              <a:off x="1104" y="2157"/>
              <a:ext cx="1139" cy="451"/>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80000"/>
                </a:lnSpc>
              </a:pPr>
              <a:r>
                <a:rPr lang="en-US" sz="2400">
                  <a:solidFill>
                    <a:srgbClr val="800080"/>
                  </a:solidFill>
                </a:rPr>
                <a:t>Subject</a:t>
              </a:r>
            </a:p>
            <a:p>
              <a:pPr algn="ctr">
                <a:lnSpc>
                  <a:spcPct val="80000"/>
                </a:lnSpc>
              </a:pPr>
              <a:r>
                <a:rPr lang="en-US" sz="2400">
                  <a:solidFill>
                    <a:srgbClr val="800080"/>
                  </a:solidFill>
                </a:rPr>
                <a:t>partner</a:t>
              </a:r>
              <a:endParaRPr lang="en-US" sz="2400">
                <a:solidFill>
                  <a:srgbClr val="800080"/>
                </a:solidFill>
                <a:latin typeface="Arial Black" pitchFamily="34" charset="0"/>
              </a:endParaRPr>
            </a:p>
          </p:txBody>
        </p:sp>
        <p:sp>
          <p:nvSpPr>
            <p:cNvPr id="38923" name="Oval 11"/>
            <p:cNvSpPr>
              <a:spLocks noChangeArrowheads="1"/>
            </p:cNvSpPr>
            <p:nvPr/>
          </p:nvSpPr>
          <p:spPr bwMode="auto">
            <a:xfrm>
              <a:off x="2967" y="2157"/>
              <a:ext cx="1139" cy="451"/>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80000"/>
                </a:lnSpc>
              </a:pPr>
              <a:r>
                <a:rPr lang="en-US" sz="2400">
                  <a:solidFill>
                    <a:srgbClr val="003300"/>
                  </a:solidFill>
                </a:rPr>
                <a:t>Object</a:t>
              </a:r>
            </a:p>
            <a:p>
              <a:pPr algn="ctr">
                <a:lnSpc>
                  <a:spcPct val="80000"/>
                </a:lnSpc>
              </a:pPr>
              <a:r>
                <a:rPr lang="en-US" sz="2400">
                  <a:solidFill>
                    <a:srgbClr val="003300"/>
                  </a:solidFill>
                </a:rPr>
                <a:t>partner</a:t>
              </a:r>
              <a:endParaRPr lang="en-US" sz="2400">
                <a:solidFill>
                  <a:srgbClr val="003300"/>
                </a:solidFill>
                <a:latin typeface="Times New Roman" pitchFamily="18" charset="0"/>
              </a:endParaRPr>
            </a:p>
          </p:txBody>
        </p:sp>
      </p:grpSp>
      <p:sp>
        <p:nvSpPr>
          <p:cNvPr id="38947" name="Rectangle 35"/>
          <p:cNvSpPr>
            <a:spLocks noChangeArrowheads="1"/>
          </p:cNvSpPr>
          <p:nvPr/>
        </p:nvSpPr>
        <p:spPr bwMode="auto">
          <a:xfrm>
            <a:off x="0" y="5562600"/>
            <a:ext cx="9144000" cy="1295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8998" name="Group 86"/>
          <p:cNvGrpSpPr>
            <a:grpSpLocks/>
          </p:cNvGrpSpPr>
          <p:nvPr/>
        </p:nvGrpSpPr>
        <p:grpSpPr bwMode="auto">
          <a:xfrm>
            <a:off x="333375" y="228600"/>
            <a:ext cx="6905625" cy="1143000"/>
            <a:chOff x="210" y="96"/>
            <a:chExt cx="4350" cy="720"/>
          </a:xfrm>
        </p:grpSpPr>
        <p:sp>
          <p:nvSpPr>
            <p:cNvPr id="38940" name="WordArt 28"/>
            <p:cNvSpPr>
              <a:spLocks noChangeArrowheads="1" noChangeShapeType="1" noTextEdit="1"/>
            </p:cNvSpPr>
            <p:nvPr/>
          </p:nvSpPr>
          <p:spPr bwMode="auto">
            <a:xfrm>
              <a:off x="210" y="96"/>
              <a:ext cx="3359" cy="201"/>
            </a:xfrm>
            <a:prstGeom prst="rect">
              <a:avLst/>
            </a:prstGeom>
          </p:spPr>
          <p:txBody>
            <a:bodyPr wrap="none" fromWordArt="1">
              <a:prstTxWarp prst="textPlain">
                <a:avLst>
                  <a:gd name="adj" fmla="val 50000"/>
                </a:avLst>
              </a:prstTxWarp>
            </a:bodyPr>
            <a:lstStyle/>
            <a:p>
              <a:pPr algn="ctr"/>
              <a:r>
                <a:rPr lang="en-US" sz="3600" kern="10" dirty="0">
                  <a:ln w="28575">
                    <a:noFill/>
                    <a:round/>
                    <a:headEnd/>
                    <a:tailEnd/>
                  </a:ln>
                  <a:solidFill>
                    <a:srgbClr val="0000CC"/>
                  </a:solidFill>
                  <a:effectLst>
                    <a:outerShdw dist="12700" dir="2700000" algn="ctr" rotWithShape="0">
                      <a:schemeClr val="bg1"/>
                    </a:outerShdw>
                  </a:effectLst>
                  <a:latin typeface="Arial Black"/>
                </a:rPr>
                <a:t>2.3 The Four Position Foundation</a:t>
              </a:r>
            </a:p>
          </p:txBody>
        </p:sp>
        <p:sp>
          <p:nvSpPr>
            <p:cNvPr id="38941" name="WordArt 29"/>
            <p:cNvSpPr>
              <a:spLocks noChangeArrowheads="1" noChangeShapeType="1" noTextEdit="1"/>
            </p:cNvSpPr>
            <p:nvPr/>
          </p:nvSpPr>
          <p:spPr bwMode="auto">
            <a:xfrm>
              <a:off x="604" y="336"/>
              <a:ext cx="3945" cy="241"/>
            </a:xfrm>
            <a:prstGeom prst="rect">
              <a:avLst/>
            </a:prstGeom>
          </p:spPr>
          <p:txBody>
            <a:bodyPr wrap="none" fromWordArt="1">
              <a:prstTxWarp prst="textPlain">
                <a:avLst>
                  <a:gd name="adj" fmla="val 50000"/>
                </a:avLst>
              </a:prstTxWarp>
            </a:bodyPr>
            <a:lstStyle/>
            <a:p>
              <a:pPr algn="ctr"/>
              <a:r>
                <a:rPr lang="en-US" sz="3600" kern="10" dirty="0">
                  <a:ln w="28575">
                    <a:noFill/>
                    <a:round/>
                    <a:headEnd/>
                    <a:tailEnd/>
                  </a:ln>
                  <a:solidFill>
                    <a:srgbClr val="0000CC"/>
                  </a:solidFill>
                  <a:effectLst>
                    <a:outerShdw dist="12700" dir="2700000" algn="ctr" rotWithShape="0">
                      <a:schemeClr val="bg1"/>
                    </a:outerShdw>
                  </a:effectLst>
                  <a:latin typeface="Arial Black"/>
                </a:rPr>
                <a:t>Which Realizes the Three Object Purpose</a:t>
              </a:r>
            </a:p>
          </p:txBody>
        </p:sp>
        <p:sp>
          <p:nvSpPr>
            <p:cNvPr id="38942" name="WordArt 30"/>
            <p:cNvSpPr>
              <a:spLocks noChangeArrowheads="1" noChangeShapeType="1" noTextEdit="1"/>
            </p:cNvSpPr>
            <p:nvPr/>
          </p:nvSpPr>
          <p:spPr bwMode="auto">
            <a:xfrm>
              <a:off x="594" y="576"/>
              <a:ext cx="3966" cy="240"/>
            </a:xfrm>
            <a:prstGeom prst="rect">
              <a:avLst/>
            </a:prstGeom>
          </p:spPr>
          <p:txBody>
            <a:bodyPr wrap="none" fromWordArt="1">
              <a:prstTxWarp prst="textPlain">
                <a:avLst>
                  <a:gd name="adj" fmla="val 50000"/>
                </a:avLst>
              </a:prstTxWarp>
            </a:bodyPr>
            <a:lstStyle/>
            <a:p>
              <a:pPr algn="ctr"/>
              <a:r>
                <a:rPr lang="en-US" sz="3600" kern="10" dirty="0">
                  <a:ln w="28575">
                    <a:noFill/>
                    <a:round/>
                    <a:headEnd/>
                    <a:tailEnd/>
                  </a:ln>
                  <a:solidFill>
                    <a:srgbClr val="0000CC"/>
                  </a:solidFill>
                  <a:effectLst>
                    <a:outerShdw dist="12700" dir="2700000" algn="ctr" rotWithShape="0">
                      <a:schemeClr val="bg1"/>
                    </a:outerShdw>
                  </a:effectLst>
                  <a:latin typeface="Arial Black"/>
                </a:rPr>
                <a:t>through Origin-Division-Union Action </a:t>
              </a:r>
            </a:p>
          </p:txBody>
        </p:sp>
      </p:grpSp>
      <p:grpSp>
        <p:nvGrpSpPr>
          <p:cNvPr id="38990" name="Group 78"/>
          <p:cNvGrpSpPr>
            <a:grpSpLocks/>
          </p:cNvGrpSpPr>
          <p:nvPr/>
        </p:nvGrpSpPr>
        <p:grpSpPr bwMode="auto">
          <a:xfrm>
            <a:off x="257175" y="1371600"/>
            <a:ext cx="5205413" cy="519113"/>
            <a:chOff x="96" y="940"/>
            <a:chExt cx="3279" cy="327"/>
          </a:xfrm>
        </p:grpSpPr>
        <p:sp>
          <p:nvSpPr>
            <p:cNvPr id="38946" name="Text Box 34" descr="Pink tissue paper"/>
            <p:cNvSpPr txBox="1">
              <a:spLocks noChangeArrowheads="1"/>
            </p:cNvSpPr>
            <p:nvPr/>
          </p:nvSpPr>
          <p:spPr bwMode="auto">
            <a:xfrm>
              <a:off x="96" y="940"/>
              <a:ext cx="567"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2.3.1</a:t>
              </a:r>
            </a:p>
          </p:txBody>
        </p:sp>
        <p:sp>
          <p:nvSpPr>
            <p:cNvPr id="38945" name="Text Box 33" descr="Pink tissue paper"/>
            <p:cNvSpPr txBox="1">
              <a:spLocks noChangeArrowheads="1"/>
            </p:cNvSpPr>
            <p:nvPr/>
          </p:nvSpPr>
          <p:spPr bwMode="auto">
            <a:xfrm>
              <a:off x="591" y="940"/>
              <a:ext cx="2784"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Origin-Division-Union-Action</a:t>
              </a:r>
            </a:p>
          </p:txBody>
        </p:sp>
      </p:grpSp>
      <p:sp>
        <p:nvSpPr>
          <p:cNvPr id="38968" name="Text Box 56"/>
          <p:cNvSpPr txBox="1">
            <a:spLocks noChangeArrowheads="1"/>
          </p:cNvSpPr>
          <p:nvPr/>
        </p:nvSpPr>
        <p:spPr bwMode="auto">
          <a:xfrm>
            <a:off x="5167313" y="2057400"/>
            <a:ext cx="2376487" cy="457200"/>
          </a:xfrm>
          <a:prstGeom prst="rect">
            <a:avLst/>
          </a:prstGeom>
          <a:noFill/>
          <a:ln w="28575">
            <a:noFill/>
            <a:miter lim="800000"/>
            <a:headEnd/>
            <a:tailEnd/>
          </a:ln>
          <a:effectLst/>
        </p:spPr>
        <p:txBody>
          <a:bodyPr>
            <a:spAutoFit/>
          </a:bodyPr>
          <a:lstStyle/>
          <a:p>
            <a:pPr>
              <a:lnSpc>
                <a:spcPct val="100000"/>
              </a:lnSpc>
            </a:pPr>
            <a:r>
              <a:rPr lang="en-US" sz="2400" b="1" dirty="0">
                <a:solidFill>
                  <a:srgbClr val="6600CC"/>
                </a:solidFill>
                <a:latin typeface="Eurostile" pitchFamily="34" charset="0"/>
              </a:rPr>
              <a:t>_ _ _ _ _ _ _ _ _</a:t>
            </a:r>
          </a:p>
        </p:txBody>
      </p:sp>
      <p:sp>
        <p:nvSpPr>
          <p:cNvPr id="38969" name="Text Box 57"/>
          <p:cNvSpPr txBox="1">
            <a:spLocks noChangeArrowheads="1"/>
          </p:cNvSpPr>
          <p:nvPr/>
        </p:nvSpPr>
        <p:spPr bwMode="auto">
          <a:xfrm>
            <a:off x="6518275" y="3341688"/>
            <a:ext cx="796925" cy="457200"/>
          </a:xfrm>
          <a:prstGeom prst="rect">
            <a:avLst/>
          </a:prstGeom>
          <a:noFill/>
          <a:ln w="28575">
            <a:noFill/>
            <a:miter lim="800000"/>
            <a:headEnd/>
            <a:tailEnd/>
          </a:ln>
          <a:effectLst/>
        </p:spPr>
        <p:txBody>
          <a:bodyPr>
            <a:spAutoFit/>
          </a:bodyPr>
          <a:lstStyle/>
          <a:p>
            <a:pPr>
              <a:lnSpc>
                <a:spcPct val="100000"/>
              </a:lnSpc>
            </a:pPr>
            <a:r>
              <a:rPr lang="en-US" sz="2400" b="1">
                <a:solidFill>
                  <a:srgbClr val="6600CC"/>
                </a:solidFill>
                <a:latin typeface="Eurostile" pitchFamily="34" charset="0"/>
              </a:rPr>
              <a:t>_ _ _</a:t>
            </a:r>
          </a:p>
        </p:txBody>
      </p:sp>
      <p:sp>
        <p:nvSpPr>
          <p:cNvPr id="38971" name="Text Box 59"/>
          <p:cNvSpPr txBox="1">
            <a:spLocks noChangeArrowheads="1"/>
          </p:cNvSpPr>
          <p:nvPr/>
        </p:nvSpPr>
        <p:spPr bwMode="auto">
          <a:xfrm>
            <a:off x="5157788" y="4541838"/>
            <a:ext cx="2233612" cy="457200"/>
          </a:xfrm>
          <a:prstGeom prst="rect">
            <a:avLst/>
          </a:prstGeom>
          <a:noFill/>
          <a:ln w="28575">
            <a:noFill/>
            <a:miter lim="800000"/>
            <a:headEnd/>
            <a:tailEnd/>
          </a:ln>
          <a:effectLst/>
        </p:spPr>
        <p:txBody>
          <a:bodyPr>
            <a:spAutoFit/>
          </a:bodyPr>
          <a:lstStyle/>
          <a:p>
            <a:pPr>
              <a:lnSpc>
                <a:spcPct val="100000"/>
              </a:lnSpc>
            </a:pPr>
            <a:r>
              <a:rPr lang="en-US" sz="2400" b="1">
                <a:solidFill>
                  <a:srgbClr val="6600CC"/>
                </a:solidFill>
                <a:latin typeface="Eurostile" pitchFamily="34" charset="0"/>
              </a:rPr>
              <a:t>_ _ _ _ _ _ _ _ _ </a:t>
            </a:r>
          </a:p>
        </p:txBody>
      </p:sp>
      <p:sp>
        <p:nvSpPr>
          <p:cNvPr id="38972" name="Text Box 60"/>
          <p:cNvSpPr txBox="1">
            <a:spLocks noChangeArrowheads="1"/>
          </p:cNvSpPr>
          <p:nvPr/>
        </p:nvSpPr>
        <p:spPr bwMode="auto">
          <a:xfrm>
            <a:off x="7239000" y="2133600"/>
            <a:ext cx="1219200" cy="579438"/>
          </a:xfrm>
          <a:prstGeom prst="rect">
            <a:avLst/>
          </a:prstGeom>
          <a:noFill/>
          <a:ln w="9525">
            <a:noFill/>
            <a:miter lim="800000"/>
            <a:headEnd/>
            <a:tailEnd/>
          </a:ln>
          <a:effectLst>
            <a:outerShdw dist="35921" dir="2700000" algn="ctr" rotWithShape="0">
              <a:srgbClr val="CCFFFF"/>
            </a:outerShdw>
          </a:effectLst>
        </p:spPr>
        <p:txBody>
          <a:bodyPr>
            <a:spAutoFit/>
          </a:bodyPr>
          <a:lstStyle/>
          <a:p>
            <a:pPr>
              <a:lnSpc>
                <a:spcPct val="100000"/>
              </a:lnSpc>
              <a:spcBef>
                <a:spcPct val="50000"/>
              </a:spcBef>
            </a:pPr>
            <a:r>
              <a:rPr lang="en-US" sz="3200" dirty="0">
                <a:solidFill>
                  <a:srgbClr val="5100A2"/>
                </a:solidFill>
              </a:rPr>
              <a:t>Origin</a:t>
            </a:r>
          </a:p>
        </p:txBody>
      </p:sp>
      <p:sp>
        <p:nvSpPr>
          <p:cNvPr id="38975" name="Text Box 63"/>
          <p:cNvSpPr txBox="1">
            <a:spLocks noChangeArrowheads="1"/>
          </p:cNvSpPr>
          <p:nvPr/>
        </p:nvSpPr>
        <p:spPr bwMode="auto">
          <a:xfrm>
            <a:off x="7239000" y="3429000"/>
            <a:ext cx="1600200" cy="579438"/>
          </a:xfrm>
          <a:prstGeom prst="rect">
            <a:avLst/>
          </a:prstGeom>
          <a:noFill/>
          <a:ln w="9525">
            <a:noFill/>
            <a:miter lim="800000"/>
            <a:headEnd/>
            <a:tailEnd/>
          </a:ln>
          <a:effectLst>
            <a:outerShdw dist="35921" dir="2700000" algn="ctr" rotWithShape="0">
              <a:srgbClr val="CCFFFF"/>
            </a:outerShdw>
          </a:effectLst>
        </p:spPr>
        <p:txBody>
          <a:bodyPr>
            <a:spAutoFit/>
          </a:bodyPr>
          <a:lstStyle/>
          <a:p>
            <a:pPr>
              <a:lnSpc>
                <a:spcPct val="100000"/>
              </a:lnSpc>
              <a:spcBef>
                <a:spcPct val="50000"/>
              </a:spcBef>
            </a:pPr>
            <a:r>
              <a:rPr lang="en-US" sz="3200" dirty="0">
                <a:solidFill>
                  <a:srgbClr val="5100A2"/>
                </a:solidFill>
              </a:rPr>
              <a:t>Division</a:t>
            </a:r>
          </a:p>
        </p:txBody>
      </p:sp>
      <p:sp>
        <p:nvSpPr>
          <p:cNvPr id="38976" name="Text Box 64"/>
          <p:cNvSpPr txBox="1">
            <a:spLocks noChangeArrowheads="1"/>
          </p:cNvSpPr>
          <p:nvPr/>
        </p:nvSpPr>
        <p:spPr bwMode="auto">
          <a:xfrm>
            <a:off x="7239000" y="4648200"/>
            <a:ext cx="1219200" cy="579438"/>
          </a:xfrm>
          <a:prstGeom prst="rect">
            <a:avLst/>
          </a:prstGeom>
          <a:noFill/>
          <a:ln w="9525">
            <a:noFill/>
            <a:miter lim="800000"/>
            <a:headEnd/>
            <a:tailEnd/>
          </a:ln>
          <a:effectLst>
            <a:outerShdw dist="35921" dir="2700000" algn="ctr" rotWithShape="0">
              <a:srgbClr val="CCFFFF"/>
            </a:outerShdw>
          </a:effectLst>
        </p:spPr>
        <p:txBody>
          <a:bodyPr>
            <a:spAutoFit/>
          </a:bodyPr>
          <a:lstStyle/>
          <a:p>
            <a:pPr>
              <a:lnSpc>
                <a:spcPct val="100000"/>
              </a:lnSpc>
              <a:spcBef>
                <a:spcPct val="50000"/>
              </a:spcBef>
            </a:pPr>
            <a:r>
              <a:rPr lang="en-US" sz="3200">
                <a:solidFill>
                  <a:srgbClr val="5100A2"/>
                </a:solidFill>
              </a:rPr>
              <a:t>Union</a:t>
            </a:r>
          </a:p>
        </p:txBody>
      </p:sp>
      <p:grpSp>
        <p:nvGrpSpPr>
          <p:cNvPr id="39003" name="Group 91"/>
          <p:cNvGrpSpPr>
            <a:grpSpLocks/>
          </p:cNvGrpSpPr>
          <p:nvPr/>
        </p:nvGrpSpPr>
        <p:grpSpPr bwMode="auto">
          <a:xfrm>
            <a:off x="914400" y="5661025"/>
            <a:ext cx="7467600" cy="995363"/>
            <a:chOff x="240" y="3552"/>
            <a:chExt cx="5232" cy="627"/>
          </a:xfrm>
        </p:grpSpPr>
        <p:sp>
          <p:nvSpPr>
            <p:cNvPr id="38949" name="Text Box 37"/>
            <p:cNvSpPr txBox="1">
              <a:spLocks noChangeArrowheads="1"/>
            </p:cNvSpPr>
            <p:nvPr/>
          </p:nvSpPr>
          <p:spPr bwMode="auto">
            <a:xfrm>
              <a:off x="240" y="3552"/>
              <a:ext cx="240"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38948" name="Text Box 36"/>
            <p:cNvSpPr txBox="1">
              <a:spLocks noChangeArrowheads="1"/>
            </p:cNvSpPr>
            <p:nvPr/>
          </p:nvSpPr>
          <p:spPr bwMode="auto">
            <a:xfrm>
              <a:off x="432" y="3569"/>
              <a:ext cx="5040" cy="610"/>
            </a:xfrm>
            <a:prstGeom prst="rect">
              <a:avLst/>
            </a:prstGeom>
            <a:noFill/>
            <a:ln w="9525">
              <a:noFill/>
              <a:miter lim="800000"/>
              <a:headEnd/>
              <a:tailEnd/>
            </a:ln>
            <a:effectLst/>
          </p:spPr>
          <p:txBody>
            <a:bodyPr>
              <a:spAutoFit/>
            </a:bodyPr>
            <a:lstStyle/>
            <a:p>
              <a:pPr>
                <a:lnSpc>
                  <a:spcPct val="80000"/>
                </a:lnSpc>
              </a:pPr>
              <a:r>
                <a:rPr lang="en-US" sz="2400" b="1">
                  <a:solidFill>
                    <a:schemeClr val="bg1"/>
                  </a:solidFill>
                  <a:latin typeface="Arial Narrow" pitchFamily="34" charset="0"/>
                </a:rPr>
                <a:t>The process in which out of </a:t>
              </a:r>
              <a:r>
                <a:rPr lang="en-US" sz="2400" b="1" u="sng">
                  <a:solidFill>
                    <a:schemeClr val="bg1"/>
                  </a:solidFill>
                  <a:latin typeface="Arial Narrow" pitchFamily="34" charset="0"/>
                </a:rPr>
                <a:t>God</a:t>
              </a:r>
              <a:r>
                <a:rPr lang="en-US" sz="2400" b="1">
                  <a:solidFill>
                    <a:schemeClr val="bg1"/>
                  </a:solidFill>
                  <a:latin typeface="Arial Narrow" pitchFamily="34" charset="0"/>
                </a:rPr>
                <a:t>, the Origin, </a:t>
              </a:r>
              <a:r>
                <a:rPr lang="en-US" sz="2400" b="1" u="sng">
                  <a:solidFill>
                    <a:schemeClr val="bg1"/>
                  </a:solidFill>
                  <a:latin typeface="Arial Narrow" pitchFamily="34" charset="0"/>
                </a:rPr>
                <a:t>two entities</a:t>
              </a:r>
              <a:r>
                <a:rPr lang="en-US" sz="2400" b="1">
                  <a:solidFill>
                    <a:schemeClr val="bg1"/>
                  </a:solidFill>
                  <a:latin typeface="Arial Narrow" pitchFamily="34" charset="0"/>
                </a:rPr>
                <a:t> are separately manifested and </a:t>
              </a:r>
              <a:r>
                <a:rPr lang="en-US" sz="2400" b="1" u="sng">
                  <a:solidFill>
                    <a:schemeClr val="bg1"/>
                  </a:solidFill>
                  <a:latin typeface="Arial Narrow" pitchFamily="34" charset="0"/>
                </a:rPr>
                <a:t>reunited</a:t>
              </a:r>
              <a:r>
                <a:rPr lang="en-US" sz="2400" b="1">
                  <a:solidFill>
                    <a:schemeClr val="bg1"/>
                  </a:solidFill>
                  <a:latin typeface="Arial Narrow" pitchFamily="34" charset="0"/>
                </a:rPr>
                <a:t> in oneness</a:t>
              </a:r>
              <a:r>
                <a:rPr lang="en-US" sz="2400">
                  <a:solidFill>
                    <a:schemeClr val="bg1"/>
                  </a:solidFill>
                  <a:latin typeface="Arial Narrow" pitchFamily="34" charset="0"/>
                </a:rPr>
                <a:t> </a:t>
              </a:r>
              <a:r>
                <a:rPr lang="en-US" sz="2400" b="1">
                  <a:solidFill>
                    <a:schemeClr val="bg1"/>
                  </a:solidFill>
                  <a:latin typeface="Arial Narrow" pitchFamily="34" charset="0"/>
                </a:rPr>
                <a:t>is called </a:t>
              </a:r>
              <a:r>
                <a:rPr lang="en-US" sz="2400" b="1" u="sng">
                  <a:solidFill>
                    <a:schemeClr val="bg1"/>
                  </a:solidFill>
                  <a:latin typeface="Arial Narrow" pitchFamily="34" charset="0"/>
                </a:rPr>
                <a:t>origin – division – union</a:t>
              </a:r>
              <a:r>
                <a:rPr lang="en-US" sz="2400" b="1">
                  <a:solidFill>
                    <a:schemeClr val="bg1"/>
                  </a:solidFill>
                  <a:latin typeface="Arial Narrow" pitchFamily="34" charset="0"/>
                </a:rPr>
                <a:t> action </a:t>
              </a:r>
              <a:r>
                <a:rPr lang="en-US" sz="2000">
                  <a:solidFill>
                    <a:schemeClr val="bg1"/>
                  </a:solidFill>
                  <a:latin typeface="Arial Narrow" pitchFamily="34" charset="0"/>
                </a:rPr>
                <a:t>(p.  24).</a:t>
              </a:r>
            </a:p>
          </p:txBody>
        </p:sp>
      </p:grpSp>
      <p:sp>
        <p:nvSpPr>
          <p:cNvPr id="38963" name="Line 51"/>
          <p:cNvSpPr>
            <a:spLocks noChangeShapeType="1"/>
          </p:cNvSpPr>
          <p:nvPr/>
        </p:nvSpPr>
        <p:spPr bwMode="auto">
          <a:xfrm rot="5400000">
            <a:off x="4019550" y="3340100"/>
            <a:ext cx="0" cy="952500"/>
          </a:xfrm>
          <a:prstGeom prst="line">
            <a:avLst/>
          </a:prstGeom>
          <a:noFill/>
          <a:ln w="57150">
            <a:solidFill>
              <a:srgbClr val="6600FF"/>
            </a:solidFill>
            <a:round/>
            <a:headEnd/>
            <a:tailEnd type="triangle" w="med" len="med"/>
          </a:ln>
          <a:effectLst/>
        </p:spPr>
        <p:txBody>
          <a:bodyPr/>
          <a:lstStyle/>
          <a:p>
            <a:endParaRPr lang="en-US"/>
          </a:p>
        </p:txBody>
      </p:sp>
      <p:sp>
        <p:nvSpPr>
          <p:cNvPr id="38966" name="Line 54"/>
          <p:cNvSpPr>
            <a:spLocks noChangeShapeType="1"/>
          </p:cNvSpPr>
          <p:nvPr/>
        </p:nvSpPr>
        <p:spPr bwMode="auto">
          <a:xfrm rot="16200000">
            <a:off x="4039394" y="3199607"/>
            <a:ext cx="0" cy="912812"/>
          </a:xfrm>
          <a:prstGeom prst="line">
            <a:avLst/>
          </a:prstGeom>
          <a:noFill/>
          <a:ln w="57150">
            <a:solidFill>
              <a:srgbClr val="6600FF"/>
            </a:solidFill>
            <a:round/>
            <a:headEnd/>
            <a:tailEnd type="triangle" w="med" len="med"/>
          </a:ln>
          <a:effectLst/>
        </p:spPr>
        <p:txBody>
          <a:bodyPr/>
          <a:lstStyle/>
          <a:p>
            <a:endParaRPr lang="en-US"/>
          </a:p>
        </p:txBody>
      </p:sp>
      <p:sp>
        <p:nvSpPr>
          <p:cNvPr id="38992" name="Line 80"/>
          <p:cNvSpPr>
            <a:spLocks noChangeShapeType="1"/>
          </p:cNvSpPr>
          <p:nvPr/>
        </p:nvSpPr>
        <p:spPr bwMode="auto">
          <a:xfrm rot="5400000">
            <a:off x="4019550" y="3340100"/>
            <a:ext cx="0" cy="952500"/>
          </a:xfrm>
          <a:prstGeom prst="line">
            <a:avLst/>
          </a:prstGeom>
          <a:noFill/>
          <a:ln w="57150">
            <a:solidFill>
              <a:srgbClr val="6600FF"/>
            </a:solidFill>
            <a:round/>
            <a:headEnd/>
            <a:tailEnd type="triangle" w="med" len="med"/>
          </a:ln>
          <a:effectLst/>
        </p:spPr>
        <p:txBody>
          <a:bodyPr/>
          <a:lstStyle/>
          <a:p>
            <a:endParaRPr lang="en-US"/>
          </a:p>
        </p:txBody>
      </p:sp>
      <p:sp>
        <p:nvSpPr>
          <p:cNvPr id="38993" name="Line 81"/>
          <p:cNvSpPr>
            <a:spLocks noChangeShapeType="1"/>
          </p:cNvSpPr>
          <p:nvPr/>
        </p:nvSpPr>
        <p:spPr bwMode="auto">
          <a:xfrm rot="16200000">
            <a:off x="4039394" y="3199607"/>
            <a:ext cx="0" cy="912812"/>
          </a:xfrm>
          <a:prstGeom prst="line">
            <a:avLst/>
          </a:prstGeom>
          <a:noFill/>
          <a:ln w="57150">
            <a:solidFill>
              <a:srgbClr val="6600FF"/>
            </a:solidFill>
            <a:round/>
            <a:headEnd/>
            <a:tailEnd type="triangle" w="med" len="med"/>
          </a:ln>
          <a:effectLst/>
        </p:spPr>
        <p:txBody>
          <a:bodyPr/>
          <a:lstStyle/>
          <a:p>
            <a:endParaRPr lang="en-US"/>
          </a:p>
        </p:txBody>
      </p:sp>
      <p:sp>
        <p:nvSpPr>
          <p:cNvPr id="38925" name="AutoShape 13"/>
          <p:cNvSpPr>
            <a:spLocks noChangeArrowheads="1"/>
          </p:cNvSpPr>
          <p:nvPr/>
        </p:nvSpPr>
        <p:spPr bwMode="auto">
          <a:xfrm>
            <a:off x="3957638" y="2933700"/>
            <a:ext cx="122237" cy="1485900"/>
          </a:xfrm>
          <a:prstGeom prst="downArrow">
            <a:avLst>
              <a:gd name="adj1" fmla="val 50000"/>
              <a:gd name="adj2" fmla="val 303897"/>
            </a:avLst>
          </a:prstGeom>
          <a:solidFill>
            <a:srgbClr val="6699FF"/>
          </a:solidFill>
          <a:ln w="38100">
            <a:solidFill>
              <a:srgbClr val="0000FF"/>
            </a:solidFill>
            <a:miter lim="800000"/>
            <a:headEnd/>
            <a:tailEnd/>
          </a:ln>
          <a:effectLst/>
        </p:spPr>
        <p:txBody>
          <a:bodyPr wrap="none" anchor="ctr"/>
          <a:lstStyle/>
          <a:p>
            <a:endParaRPr lang="en-US"/>
          </a:p>
        </p:txBody>
      </p:sp>
      <p:grpSp>
        <p:nvGrpSpPr>
          <p:cNvPr id="38999" name="Group 87"/>
          <p:cNvGrpSpPr>
            <a:grpSpLocks/>
          </p:cNvGrpSpPr>
          <p:nvPr/>
        </p:nvGrpSpPr>
        <p:grpSpPr bwMode="auto">
          <a:xfrm>
            <a:off x="3033713" y="1981200"/>
            <a:ext cx="1968500" cy="1033463"/>
            <a:chOff x="1911" y="1248"/>
            <a:chExt cx="1240" cy="651"/>
          </a:xfrm>
          <a:gradFill>
            <a:gsLst>
              <a:gs pos="0">
                <a:schemeClr val="bg1"/>
              </a:gs>
              <a:gs pos="100000">
                <a:srgbClr val="FFFFFF"/>
              </a:gs>
            </a:gsLst>
            <a:lin ang="5400000" scaled="1"/>
          </a:gradFill>
        </p:grpSpPr>
        <p:sp>
          <p:nvSpPr>
            <p:cNvPr id="38919" name="Oval 7"/>
            <p:cNvSpPr>
              <a:spLocks noChangeArrowheads="1"/>
            </p:cNvSpPr>
            <p:nvPr/>
          </p:nvSpPr>
          <p:spPr bwMode="auto">
            <a:xfrm>
              <a:off x="1911" y="1248"/>
              <a:ext cx="1240" cy="651"/>
            </a:xfrm>
            <a:prstGeom prst="ellipse">
              <a:avLst/>
            </a:prstGeom>
            <a:grpFill/>
            <a:ln w="12700">
              <a:round/>
              <a:headEnd/>
              <a:tailEnd/>
            </a:ln>
            <a:effectLst/>
            <a:scene3d>
              <a:camera prst="legacyPerspectiveBottomLeft"/>
              <a:lightRig rig="legacyFlat3" dir="t"/>
            </a:scene3d>
            <a:sp3d extrusionH="887400" prstMaterial="legacyMatte">
              <a:bevelT w="13500" h="13500" prst="angle"/>
              <a:bevelB w="13500" h="13500" prst="angle"/>
              <a:extrusionClr>
                <a:schemeClr val="accent6">
                  <a:lumMod val="20000"/>
                  <a:lumOff val="80000"/>
                </a:schemeClr>
              </a:extrusionClr>
            </a:sp3d>
          </p:spPr>
          <p:txBody>
            <a:bodyPr wrap="none" anchor="ctr">
              <a:flatTx/>
            </a:bodyPr>
            <a:lstStyle/>
            <a:p>
              <a:pPr algn="ctr">
                <a:lnSpc>
                  <a:spcPct val="100000"/>
                </a:lnSpc>
              </a:pPr>
              <a:endParaRPr lang="en-US" sz="4800" b="1">
                <a:solidFill>
                  <a:srgbClr val="6600CC"/>
                </a:solidFill>
              </a:endParaRPr>
            </a:p>
          </p:txBody>
        </p:sp>
        <p:sp>
          <p:nvSpPr>
            <p:cNvPr id="38920" name="WordArt 8"/>
            <p:cNvSpPr>
              <a:spLocks noChangeArrowheads="1" noChangeShapeType="1" noTextEdit="1"/>
            </p:cNvSpPr>
            <p:nvPr/>
          </p:nvSpPr>
          <p:spPr bwMode="auto">
            <a:xfrm>
              <a:off x="2031" y="1392"/>
              <a:ext cx="1034" cy="268"/>
            </a:xfrm>
            <a:prstGeom prst="rect">
              <a:avLst/>
            </a:prstGeom>
            <a:grpFill/>
          </p:spPr>
          <p:txBody>
            <a:bodyPr wrap="none" fromWordArt="1">
              <a:prstTxWarp prst="textPlain">
                <a:avLst>
                  <a:gd name="adj" fmla="val 50000"/>
                </a:avLst>
              </a:prstTxWarp>
              <a:scene3d>
                <a:camera prst="legacyPerspectiveBottomLeft"/>
                <a:lightRig rig="legacyNormal3" dir="t"/>
              </a:scene3d>
              <a:sp3d extrusionH="887400" prstMaterial="legacyMatte">
                <a:extrusionClr>
                  <a:srgbClr val="6600CC"/>
                </a:extrusionClr>
              </a:sp3d>
            </a:bodyPr>
            <a:lstStyle/>
            <a:p>
              <a:pPr algn="ctr"/>
              <a:r>
                <a:rPr lang="en-US" sz="3600" kern="10">
                  <a:ln w="9525">
                    <a:round/>
                    <a:headEnd/>
                    <a:tailEnd/>
                  </a:ln>
                  <a:gradFill rotWithShape="0">
                    <a:gsLst>
                      <a:gs pos="0">
                        <a:srgbClr val="6600CC"/>
                      </a:gs>
                      <a:gs pos="50000">
                        <a:srgbClr val="FFFFFF"/>
                      </a:gs>
                      <a:gs pos="100000">
                        <a:srgbClr val="6600CC"/>
                      </a:gs>
                    </a:gsLst>
                    <a:lin ang="2700000" scaled="1"/>
                  </a:gradFill>
                  <a:latin typeface="Impact"/>
                </a:rPr>
                <a:t>God</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998"/>
                                        </p:tgtEl>
                                        <p:attrNameLst>
                                          <p:attrName>style.visibility</p:attrName>
                                        </p:attrNameLst>
                                      </p:cBhvr>
                                      <p:to>
                                        <p:strVal val="visible"/>
                                      </p:to>
                                    </p:set>
                                    <p:animEffect transition="in" filter="fade">
                                      <p:cBhvr>
                                        <p:cTn id="7" dur="1000"/>
                                        <p:tgtEl>
                                          <p:spTgt spid="3899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8990"/>
                                        </p:tgtEl>
                                        <p:attrNameLst>
                                          <p:attrName>style.visibility</p:attrName>
                                        </p:attrNameLst>
                                      </p:cBhvr>
                                      <p:to>
                                        <p:strVal val="visible"/>
                                      </p:to>
                                    </p:set>
                                    <p:animEffect transition="in" filter="fade">
                                      <p:cBhvr>
                                        <p:cTn id="12" dur="2000"/>
                                        <p:tgtEl>
                                          <p:spTgt spid="38990"/>
                                        </p:tgtEl>
                                      </p:cBhvr>
                                    </p:animEffect>
                                    <p:anim calcmode="lin" valueType="num">
                                      <p:cBhvr>
                                        <p:cTn id="13" dur="2000" fill="hold"/>
                                        <p:tgtEl>
                                          <p:spTgt spid="38990"/>
                                        </p:tgtEl>
                                        <p:attrNameLst>
                                          <p:attrName>ppt_x</p:attrName>
                                        </p:attrNameLst>
                                      </p:cBhvr>
                                      <p:tavLst>
                                        <p:tav tm="0">
                                          <p:val>
                                            <p:strVal val="#ppt_x"/>
                                          </p:val>
                                        </p:tav>
                                        <p:tav tm="100000">
                                          <p:val>
                                            <p:strVal val="#ppt_x"/>
                                          </p:val>
                                        </p:tav>
                                      </p:tavLst>
                                    </p:anim>
                                    <p:anim calcmode="lin" valueType="num">
                                      <p:cBhvr>
                                        <p:cTn id="14" dur="2000" fill="hold"/>
                                        <p:tgtEl>
                                          <p:spTgt spid="3899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nodeType="clickEffect">
                                  <p:stCondLst>
                                    <p:cond delay="0"/>
                                  </p:stCondLst>
                                  <p:childTnLst>
                                    <p:set>
                                      <p:cBhvr>
                                        <p:cTn id="18" dur="1" fill="hold">
                                          <p:stCondLst>
                                            <p:cond delay="0"/>
                                          </p:stCondLst>
                                        </p:cTn>
                                        <p:tgtEl>
                                          <p:spTgt spid="39003"/>
                                        </p:tgtEl>
                                        <p:attrNameLst>
                                          <p:attrName>style.visibility</p:attrName>
                                        </p:attrNameLst>
                                      </p:cBhvr>
                                      <p:to>
                                        <p:strVal val="visible"/>
                                      </p:to>
                                    </p:set>
                                    <p:animEffect transition="in" filter="barn(outVertical)">
                                      <p:cBhvr>
                                        <p:cTn id="19" dur="500"/>
                                        <p:tgtEl>
                                          <p:spTgt spid="39003"/>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272" fill="hold" nodeType="clickEffect">
                                  <p:stCondLst>
                                    <p:cond delay="0"/>
                                  </p:stCondLst>
                                  <p:childTnLst>
                                    <p:set>
                                      <p:cBhvr>
                                        <p:cTn id="23" dur="1" fill="hold">
                                          <p:stCondLst>
                                            <p:cond delay="0"/>
                                          </p:stCondLst>
                                        </p:cTn>
                                        <p:tgtEl>
                                          <p:spTgt spid="38999"/>
                                        </p:tgtEl>
                                        <p:attrNameLst>
                                          <p:attrName>style.visibility</p:attrName>
                                        </p:attrNameLst>
                                      </p:cBhvr>
                                      <p:to>
                                        <p:strVal val="visible"/>
                                      </p:to>
                                    </p:set>
                                    <p:anim calcmode="lin" valueType="num">
                                      <p:cBhvr>
                                        <p:cTn id="24" dur="1000" fill="hold"/>
                                        <p:tgtEl>
                                          <p:spTgt spid="38999"/>
                                        </p:tgtEl>
                                        <p:attrNameLst>
                                          <p:attrName>ppt_w</p:attrName>
                                        </p:attrNameLst>
                                      </p:cBhvr>
                                      <p:tavLst>
                                        <p:tav tm="0">
                                          <p:val>
                                            <p:strVal val="2/3*#ppt_w"/>
                                          </p:val>
                                        </p:tav>
                                        <p:tav tm="100000">
                                          <p:val>
                                            <p:strVal val="#ppt_w"/>
                                          </p:val>
                                        </p:tav>
                                      </p:tavLst>
                                    </p:anim>
                                    <p:anim calcmode="lin" valueType="num">
                                      <p:cBhvr>
                                        <p:cTn id="25" dur="1000" fill="hold"/>
                                        <p:tgtEl>
                                          <p:spTgt spid="38999"/>
                                        </p:tgtEl>
                                        <p:attrNameLst>
                                          <p:attrName>ppt_h</p:attrName>
                                        </p:attrNameLst>
                                      </p:cBhvr>
                                      <p:tavLst>
                                        <p:tav tm="0">
                                          <p:val>
                                            <p:strVal val="2/3*#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8985"/>
                                        </p:tgtEl>
                                        <p:attrNameLst>
                                          <p:attrName>style.visibility</p:attrName>
                                        </p:attrNameLst>
                                      </p:cBhvr>
                                      <p:to>
                                        <p:strVal val="visible"/>
                                      </p:to>
                                    </p:set>
                                    <p:animEffect transition="in" filter="fade">
                                      <p:cBhvr>
                                        <p:cTn id="30" dur="1000"/>
                                        <p:tgtEl>
                                          <p:spTgt spid="38985"/>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38966"/>
                                        </p:tgtEl>
                                        <p:attrNameLst>
                                          <p:attrName>style.visibility</p:attrName>
                                        </p:attrNameLst>
                                      </p:cBhvr>
                                      <p:to>
                                        <p:strVal val="visible"/>
                                      </p:to>
                                    </p:set>
                                    <p:animEffect transition="in" filter="wipe(left)">
                                      <p:cBhvr>
                                        <p:cTn id="34" dur="500"/>
                                        <p:tgtEl>
                                          <p:spTgt spid="38966"/>
                                        </p:tgtEl>
                                      </p:cBhvr>
                                    </p:animEffect>
                                  </p:childTnLst>
                                  <p:subTnLst>
                                    <p:set>
                                      <p:cBhvr override="childStyle">
                                        <p:cTn dur="1" fill="hold" display="0" masterRel="sameClick" afterEffect="1">
                                          <p:stCondLst>
                                            <p:cond evt="end" delay="0">
                                              <p:tn val="32"/>
                                            </p:cond>
                                          </p:stCondLst>
                                        </p:cTn>
                                        <p:tgtEl>
                                          <p:spTgt spid="38966"/>
                                        </p:tgtEl>
                                        <p:attrNameLst>
                                          <p:attrName>style.visibility</p:attrName>
                                        </p:attrNameLst>
                                      </p:cBhvr>
                                      <p:to>
                                        <p:strVal val="hidden"/>
                                      </p:to>
                                    </p:set>
                                  </p:subTnLst>
                                </p:cTn>
                              </p:par>
                            </p:childTnLst>
                          </p:cTn>
                        </p:par>
                        <p:par>
                          <p:cTn id="35" fill="hold">
                            <p:stCondLst>
                              <p:cond delay="1500"/>
                            </p:stCondLst>
                            <p:childTnLst>
                              <p:par>
                                <p:cTn id="36" presetID="22" presetClass="entr" presetSubtype="2" fill="hold" grpId="0" nodeType="afterEffect">
                                  <p:stCondLst>
                                    <p:cond delay="0"/>
                                  </p:stCondLst>
                                  <p:childTnLst>
                                    <p:set>
                                      <p:cBhvr>
                                        <p:cTn id="37" dur="1" fill="hold">
                                          <p:stCondLst>
                                            <p:cond delay="0"/>
                                          </p:stCondLst>
                                        </p:cTn>
                                        <p:tgtEl>
                                          <p:spTgt spid="38963"/>
                                        </p:tgtEl>
                                        <p:attrNameLst>
                                          <p:attrName>style.visibility</p:attrName>
                                        </p:attrNameLst>
                                      </p:cBhvr>
                                      <p:to>
                                        <p:strVal val="visible"/>
                                      </p:to>
                                    </p:set>
                                    <p:animEffect transition="in" filter="wipe(right)">
                                      <p:cBhvr>
                                        <p:cTn id="38" dur="500"/>
                                        <p:tgtEl>
                                          <p:spTgt spid="38963"/>
                                        </p:tgtEl>
                                      </p:cBhvr>
                                    </p:animEffect>
                                  </p:childTnLst>
                                  <p:subTnLst>
                                    <p:set>
                                      <p:cBhvr override="childStyle">
                                        <p:cTn dur="1" fill="hold" display="0" masterRel="sameClick" afterEffect="1">
                                          <p:stCondLst>
                                            <p:cond evt="end" delay="0">
                                              <p:tn val="36"/>
                                            </p:cond>
                                          </p:stCondLst>
                                        </p:cTn>
                                        <p:tgtEl>
                                          <p:spTgt spid="38963"/>
                                        </p:tgtEl>
                                        <p:attrNameLst>
                                          <p:attrName>style.visibility</p:attrName>
                                        </p:attrNameLst>
                                      </p:cBhvr>
                                      <p:to>
                                        <p:strVal val="hidden"/>
                                      </p:to>
                                    </p:set>
                                  </p:sub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38993"/>
                                        </p:tgtEl>
                                        <p:attrNameLst>
                                          <p:attrName>style.visibility</p:attrName>
                                        </p:attrNameLst>
                                      </p:cBhvr>
                                      <p:to>
                                        <p:strVal val="visible"/>
                                      </p:to>
                                    </p:set>
                                    <p:animEffect transition="in" filter="wipe(left)">
                                      <p:cBhvr>
                                        <p:cTn id="42" dur="500"/>
                                        <p:tgtEl>
                                          <p:spTgt spid="38993"/>
                                        </p:tgtEl>
                                      </p:cBhvr>
                                    </p:animEffect>
                                  </p:childTnLst>
                                </p:cTn>
                              </p:par>
                            </p:childTnLst>
                          </p:cTn>
                        </p:par>
                        <p:par>
                          <p:cTn id="43" fill="hold">
                            <p:stCondLst>
                              <p:cond delay="2500"/>
                            </p:stCondLst>
                            <p:childTnLst>
                              <p:par>
                                <p:cTn id="44" presetID="22" presetClass="entr" presetSubtype="2" fill="hold" grpId="0" nodeType="afterEffect">
                                  <p:stCondLst>
                                    <p:cond delay="0"/>
                                  </p:stCondLst>
                                  <p:childTnLst>
                                    <p:set>
                                      <p:cBhvr>
                                        <p:cTn id="45" dur="1" fill="hold">
                                          <p:stCondLst>
                                            <p:cond delay="0"/>
                                          </p:stCondLst>
                                        </p:cTn>
                                        <p:tgtEl>
                                          <p:spTgt spid="38992"/>
                                        </p:tgtEl>
                                        <p:attrNameLst>
                                          <p:attrName>style.visibility</p:attrName>
                                        </p:attrNameLst>
                                      </p:cBhvr>
                                      <p:to>
                                        <p:strVal val="visible"/>
                                      </p:to>
                                    </p:set>
                                    <p:animEffect transition="in" filter="wipe(right)">
                                      <p:cBhvr>
                                        <p:cTn id="46" dur="500"/>
                                        <p:tgtEl>
                                          <p:spTgt spid="38992"/>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nodeType="clickEffect">
                                  <p:stCondLst>
                                    <p:cond delay="0"/>
                                  </p:stCondLst>
                                  <p:childTnLst>
                                    <p:set>
                                      <p:cBhvr>
                                        <p:cTn id="50" dur="1" fill="hold">
                                          <p:stCondLst>
                                            <p:cond delay="0"/>
                                          </p:stCondLst>
                                        </p:cTn>
                                        <p:tgtEl>
                                          <p:spTgt spid="38988"/>
                                        </p:tgtEl>
                                        <p:attrNameLst>
                                          <p:attrName>style.visibility</p:attrName>
                                        </p:attrNameLst>
                                      </p:cBhvr>
                                      <p:to>
                                        <p:strVal val="visible"/>
                                      </p:to>
                                    </p:set>
                                    <p:animEffect transition="in" filter="wipe(up)">
                                      <p:cBhvr>
                                        <p:cTn id="51" dur="1000"/>
                                        <p:tgtEl>
                                          <p:spTgt spid="38988"/>
                                        </p:tgtEl>
                                      </p:cBhvr>
                                    </p:animEffect>
                                  </p:childTnLst>
                                </p:cTn>
                              </p:par>
                            </p:childTnLst>
                          </p:cTn>
                        </p:par>
                        <p:par>
                          <p:cTn id="52" fill="hold">
                            <p:stCondLst>
                              <p:cond delay="1000"/>
                            </p:stCondLst>
                            <p:childTnLst>
                              <p:par>
                                <p:cTn id="53" presetID="10" presetClass="entr" presetSubtype="0" fill="hold" grpId="0" nodeType="afterEffect">
                                  <p:stCondLst>
                                    <p:cond delay="0"/>
                                  </p:stCondLst>
                                  <p:childTnLst>
                                    <p:set>
                                      <p:cBhvr>
                                        <p:cTn id="54" dur="1" fill="hold">
                                          <p:stCondLst>
                                            <p:cond delay="0"/>
                                          </p:stCondLst>
                                        </p:cTn>
                                        <p:tgtEl>
                                          <p:spTgt spid="38925"/>
                                        </p:tgtEl>
                                        <p:attrNameLst>
                                          <p:attrName>style.visibility</p:attrName>
                                        </p:attrNameLst>
                                      </p:cBhvr>
                                      <p:to>
                                        <p:strVal val="visible"/>
                                      </p:to>
                                    </p:set>
                                    <p:animEffect transition="in" filter="fade">
                                      <p:cBhvr>
                                        <p:cTn id="55" dur="2000"/>
                                        <p:tgtEl>
                                          <p:spTgt spid="38925"/>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8968"/>
                                        </p:tgtEl>
                                        <p:attrNameLst>
                                          <p:attrName>style.visibility</p:attrName>
                                        </p:attrNameLst>
                                      </p:cBhvr>
                                      <p:to>
                                        <p:strVal val="visible"/>
                                      </p:to>
                                    </p:set>
                                    <p:animEffect transition="in" filter="fade">
                                      <p:cBhvr>
                                        <p:cTn id="60" dur="1000"/>
                                        <p:tgtEl>
                                          <p:spTgt spid="38968"/>
                                        </p:tgtEl>
                                      </p:cBhvr>
                                    </p:animEffect>
                                  </p:childTnLst>
                                </p:cTn>
                              </p:par>
                              <p:par>
                                <p:cTn id="61" presetID="17" presetClass="entr" presetSubtype="10" fill="hold" grpId="0" nodeType="withEffect">
                                  <p:stCondLst>
                                    <p:cond delay="0"/>
                                  </p:stCondLst>
                                  <p:childTnLst>
                                    <p:set>
                                      <p:cBhvr>
                                        <p:cTn id="62" dur="1" fill="hold">
                                          <p:stCondLst>
                                            <p:cond delay="0"/>
                                          </p:stCondLst>
                                        </p:cTn>
                                        <p:tgtEl>
                                          <p:spTgt spid="38972"/>
                                        </p:tgtEl>
                                        <p:attrNameLst>
                                          <p:attrName>style.visibility</p:attrName>
                                        </p:attrNameLst>
                                      </p:cBhvr>
                                      <p:to>
                                        <p:strVal val="visible"/>
                                      </p:to>
                                    </p:set>
                                    <p:anim calcmode="lin" valueType="num">
                                      <p:cBhvr>
                                        <p:cTn id="63" dur="1000" fill="hold"/>
                                        <p:tgtEl>
                                          <p:spTgt spid="38972"/>
                                        </p:tgtEl>
                                        <p:attrNameLst>
                                          <p:attrName>ppt_w</p:attrName>
                                        </p:attrNameLst>
                                      </p:cBhvr>
                                      <p:tavLst>
                                        <p:tav tm="0">
                                          <p:val>
                                            <p:fltVal val="0"/>
                                          </p:val>
                                        </p:tav>
                                        <p:tav tm="100000">
                                          <p:val>
                                            <p:strVal val="#ppt_w"/>
                                          </p:val>
                                        </p:tav>
                                      </p:tavLst>
                                    </p:anim>
                                    <p:anim calcmode="lin" valueType="num">
                                      <p:cBhvr>
                                        <p:cTn id="64" dur="1000" fill="hold"/>
                                        <p:tgtEl>
                                          <p:spTgt spid="38972"/>
                                        </p:tgtEl>
                                        <p:attrNameLst>
                                          <p:attrName>ppt_h</p:attrName>
                                        </p:attrNameLst>
                                      </p:cBhvr>
                                      <p:tavLst>
                                        <p:tav tm="0">
                                          <p:val>
                                            <p:strVal val="#ppt_h"/>
                                          </p:val>
                                        </p:tav>
                                        <p:tav tm="100000">
                                          <p:val>
                                            <p:strVal val="#ppt_h"/>
                                          </p:val>
                                        </p:tav>
                                      </p:tavLst>
                                    </p:anim>
                                  </p:childTnLst>
                                </p:cTn>
                              </p:par>
                              <p:par>
                                <p:cTn id="65" presetID="10" presetClass="entr" presetSubtype="0" fill="hold" grpId="0" nodeType="withEffect">
                                  <p:stCondLst>
                                    <p:cond delay="0"/>
                                  </p:stCondLst>
                                  <p:childTnLst>
                                    <p:set>
                                      <p:cBhvr>
                                        <p:cTn id="66" dur="1" fill="hold">
                                          <p:stCondLst>
                                            <p:cond delay="0"/>
                                          </p:stCondLst>
                                        </p:cTn>
                                        <p:tgtEl>
                                          <p:spTgt spid="38969"/>
                                        </p:tgtEl>
                                        <p:attrNameLst>
                                          <p:attrName>style.visibility</p:attrName>
                                        </p:attrNameLst>
                                      </p:cBhvr>
                                      <p:to>
                                        <p:strVal val="visible"/>
                                      </p:to>
                                    </p:set>
                                    <p:animEffect transition="in" filter="fade">
                                      <p:cBhvr>
                                        <p:cTn id="67" dur="1000"/>
                                        <p:tgtEl>
                                          <p:spTgt spid="38969"/>
                                        </p:tgtEl>
                                      </p:cBhvr>
                                    </p:animEffect>
                                  </p:childTnLst>
                                </p:cTn>
                              </p:par>
                              <p:par>
                                <p:cTn id="68" presetID="17" presetClass="entr" presetSubtype="10" fill="hold" grpId="0" nodeType="withEffect">
                                  <p:stCondLst>
                                    <p:cond delay="0"/>
                                  </p:stCondLst>
                                  <p:childTnLst>
                                    <p:set>
                                      <p:cBhvr>
                                        <p:cTn id="69" dur="1" fill="hold">
                                          <p:stCondLst>
                                            <p:cond delay="0"/>
                                          </p:stCondLst>
                                        </p:cTn>
                                        <p:tgtEl>
                                          <p:spTgt spid="38975"/>
                                        </p:tgtEl>
                                        <p:attrNameLst>
                                          <p:attrName>style.visibility</p:attrName>
                                        </p:attrNameLst>
                                      </p:cBhvr>
                                      <p:to>
                                        <p:strVal val="visible"/>
                                      </p:to>
                                    </p:set>
                                    <p:anim calcmode="lin" valueType="num">
                                      <p:cBhvr>
                                        <p:cTn id="70" dur="1000" fill="hold"/>
                                        <p:tgtEl>
                                          <p:spTgt spid="38975"/>
                                        </p:tgtEl>
                                        <p:attrNameLst>
                                          <p:attrName>ppt_w</p:attrName>
                                        </p:attrNameLst>
                                      </p:cBhvr>
                                      <p:tavLst>
                                        <p:tav tm="0">
                                          <p:val>
                                            <p:fltVal val="0"/>
                                          </p:val>
                                        </p:tav>
                                        <p:tav tm="100000">
                                          <p:val>
                                            <p:strVal val="#ppt_w"/>
                                          </p:val>
                                        </p:tav>
                                      </p:tavLst>
                                    </p:anim>
                                    <p:anim calcmode="lin" valueType="num">
                                      <p:cBhvr>
                                        <p:cTn id="71" dur="1000" fill="hold"/>
                                        <p:tgtEl>
                                          <p:spTgt spid="38975"/>
                                        </p:tgtEl>
                                        <p:attrNameLst>
                                          <p:attrName>ppt_h</p:attrName>
                                        </p:attrNameLst>
                                      </p:cBhvr>
                                      <p:tavLst>
                                        <p:tav tm="0">
                                          <p:val>
                                            <p:strVal val="#ppt_h"/>
                                          </p:val>
                                        </p:tav>
                                        <p:tav tm="100000">
                                          <p:val>
                                            <p:strVal val="#ppt_h"/>
                                          </p:val>
                                        </p:tav>
                                      </p:tavLst>
                                    </p:anim>
                                  </p:childTnLst>
                                </p:cTn>
                              </p:par>
                              <p:par>
                                <p:cTn id="72" presetID="10" presetClass="entr" presetSubtype="0" fill="hold" grpId="0" nodeType="withEffect">
                                  <p:stCondLst>
                                    <p:cond delay="0"/>
                                  </p:stCondLst>
                                  <p:childTnLst>
                                    <p:set>
                                      <p:cBhvr>
                                        <p:cTn id="73" dur="1" fill="hold">
                                          <p:stCondLst>
                                            <p:cond delay="0"/>
                                          </p:stCondLst>
                                        </p:cTn>
                                        <p:tgtEl>
                                          <p:spTgt spid="38971"/>
                                        </p:tgtEl>
                                        <p:attrNameLst>
                                          <p:attrName>style.visibility</p:attrName>
                                        </p:attrNameLst>
                                      </p:cBhvr>
                                      <p:to>
                                        <p:strVal val="visible"/>
                                      </p:to>
                                    </p:set>
                                    <p:animEffect transition="in" filter="fade">
                                      <p:cBhvr>
                                        <p:cTn id="74" dur="1000"/>
                                        <p:tgtEl>
                                          <p:spTgt spid="38971"/>
                                        </p:tgtEl>
                                      </p:cBhvr>
                                    </p:animEffect>
                                  </p:childTnLst>
                                </p:cTn>
                              </p:par>
                              <p:par>
                                <p:cTn id="75" presetID="17" presetClass="entr" presetSubtype="10" fill="hold" nodeType="withEffect">
                                  <p:stCondLst>
                                    <p:cond delay="0"/>
                                  </p:stCondLst>
                                  <p:childTnLst>
                                    <p:set>
                                      <p:cBhvr>
                                        <p:cTn id="76" dur="1" fill="hold">
                                          <p:stCondLst>
                                            <p:cond delay="0"/>
                                          </p:stCondLst>
                                        </p:cTn>
                                        <p:tgtEl>
                                          <p:spTgt spid="38976"/>
                                        </p:tgtEl>
                                        <p:attrNameLst>
                                          <p:attrName>style.visibility</p:attrName>
                                        </p:attrNameLst>
                                      </p:cBhvr>
                                      <p:to>
                                        <p:strVal val="visible"/>
                                      </p:to>
                                    </p:set>
                                    <p:anim calcmode="lin" valueType="num">
                                      <p:cBhvr>
                                        <p:cTn id="77" dur="1000" fill="hold"/>
                                        <p:tgtEl>
                                          <p:spTgt spid="38976"/>
                                        </p:tgtEl>
                                        <p:attrNameLst>
                                          <p:attrName>ppt_w</p:attrName>
                                        </p:attrNameLst>
                                      </p:cBhvr>
                                      <p:tavLst>
                                        <p:tav tm="0">
                                          <p:val>
                                            <p:fltVal val="0"/>
                                          </p:val>
                                        </p:tav>
                                        <p:tav tm="100000">
                                          <p:val>
                                            <p:strVal val="#ppt_w"/>
                                          </p:val>
                                        </p:tav>
                                      </p:tavLst>
                                    </p:anim>
                                    <p:anim calcmode="lin" valueType="num">
                                      <p:cBhvr>
                                        <p:cTn id="78" dur="1000" fill="hold"/>
                                        <p:tgtEl>
                                          <p:spTgt spid="3897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68" grpId="0" autoUpdateAnimBg="0"/>
      <p:bldP spid="38969" grpId="0" autoUpdateAnimBg="0"/>
      <p:bldP spid="38971" grpId="0" autoUpdateAnimBg="0"/>
      <p:bldP spid="38972" grpId="0" autoUpdateAnimBg="0"/>
      <p:bldP spid="38975" grpId="0" autoUpdateAnimBg="0"/>
      <p:bldP spid="38963" grpId="0" animBg="1"/>
      <p:bldP spid="38966" grpId="0" animBg="1"/>
      <p:bldP spid="38992" grpId="0" animBg="1"/>
      <p:bldP spid="38993" grpId="0" animBg="1"/>
      <p:bldP spid="3892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AAB9FF"/>
            </a:gs>
            <a:gs pos="100000">
              <a:schemeClr val="bg1"/>
            </a:gs>
          </a:gsLst>
          <a:lin ang="18900000" scaled="1"/>
        </a:gradFill>
        <a:effectLst/>
      </p:bgPr>
    </p:bg>
    <p:spTree>
      <p:nvGrpSpPr>
        <p:cNvPr id="1" name=""/>
        <p:cNvGrpSpPr/>
        <p:nvPr/>
      </p:nvGrpSpPr>
      <p:grpSpPr>
        <a:xfrm>
          <a:off x="0" y="0"/>
          <a:ext cx="0" cy="0"/>
          <a:chOff x="0" y="0"/>
          <a:chExt cx="0" cy="0"/>
        </a:xfrm>
      </p:grpSpPr>
      <p:sp>
        <p:nvSpPr>
          <p:cNvPr id="694276" name="Rectangle 4"/>
          <p:cNvSpPr>
            <a:spLocks noChangeArrowheads="1"/>
          </p:cNvSpPr>
          <p:nvPr/>
        </p:nvSpPr>
        <p:spPr bwMode="auto">
          <a:xfrm>
            <a:off x="0" y="5029200"/>
            <a:ext cx="9144000" cy="18288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694379" name="Group 107"/>
          <p:cNvGrpSpPr>
            <a:grpSpLocks/>
          </p:cNvGrpSpPr>
          <p:nvPr/>
        </p:nvGrpSpPr>
        <p:grpSpPr bwMode="auto">
          <a:xfrm>
            <a:off x="204788" y="0"/>
            <a:ext cx="4162425" cy="519113"/>
            <a:chOff x="129" y="0"/>
            <a:chExt cx="2622" cy="327"/>
          </a:xfrm>
        </p:grpSpPr>
        <p:sp>
          <p:nvSpPr>
            <p:cNvPr id="694275" name="Text Box 3"/>
            <p:cNvSpPr txBox="1">
              <a:spLocks noChangeArrowheads="1"/>
            </p:cNvSpPr>
            <p:nvPr/>
          </p:nvSpPr>
          <p:spPr bwMode="auto">
            <a:xfrm>
              <a:off x="129" y="0"/>
              <a:ext cx="566"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2.3.2</a:t>
              </a:r>
            </a:p>
          </p:txBody>
        </p:sp>
        <p:sp>
          <p:nvSpPr>
            <p:cNvPr id="694277" name="Text Box 5"/>
            <p:cNvSpPr txBox="1">
              <a:spLocks noChangeArrowheads="1"/>
            </p:cNvSpPr>
            <p:nvPr/>
          </p:nvSpPr>
          <p:spPr bwMode="auto">
            <a:xfrm>
              <a:off x="624" y="0"/>
              <a:ext cx="2127"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100000"/>
                </a:lnSpc>
              </a:pPr>
              <a:r>
                <a:rPr lang="en-US" sz="2800" u="sng" dirty="0"/>
                <a:t>Three Object Purpose</a:t>
              </a:r>
            </a:p>
          </p:txBody>
        </p:sp>
      </p:grpSp>
      <p:sp>
        <p:nvSpPr>
          <p:cNvPr id="694287" name="Text Box 15"/>
          <p:cNvSpPr txBox="1">
            <a:spLocks noChangeArrowheads="1"/>
          </p:cNvSpPr>
          <p:nvPr/>
        </p:nvSpPr>
        <p:spPr bwMode="auto">
          <a:xfrm>
            <a:off x="1600200" y="836613"/>
            <a:ext cx="1295400" cy="641350"/>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3600" dirty="0">
                <a:solidFill>
                  <a:srgbClr val="0000FF"/>
                </a:solidFill>
                <a:effectLst>
                  <a:outerShdw dist="12700" dir="12600000" algn="tl">
                    <a:schemeClr val="bg1"/>
                  </a:outerShdw>
                </a:effectLst>
                <a:latin typeface="Fette Engschrift" pitchFamily="2" charset="0"/>
              </a:rPr>
              <a:t>(Origin)</a:t>
            </a:r>
          </a:p>
        </p:txBody>
      </p:sp>
      <p:grpSp>
        <p:nvGrpSpPr>
          <p:cNvPr id="694374" name="Group 102"/>
          <p:cNvGrpSpPr>
            <a:grpSpLocks/>
          </p:cNvGrpSpPr>
          <p:nvPr/>
        </p:nvGrpSpPr>
        <p:grpSpPr bwMode="auto">
          <a:xfrm>
            <a:off x="758825" y="1500188"/>
            <a:ext cx="966788" cy="750887"/>
            <a:chOff x="430" y="878"/>
            <a:chExt cx="609" cy="473"/>
          </a:xfrm>
        </p:grpSpPr>
        <p:sp>
          <p:nvSpPr>
            <p:cNvPr id="694292" name="AutoShape 20"/>
            <p:cNvSpPr>
              <a:spLocks noChangeArrowheads="1"/>
            </p:cNvSpPr>
            <p:nvPr/>
          </p:nvSpPr>
          <p:spPr bwMode="auto">
            <a:xfrm rot="1225768" flipH="1">
              <a:off x="430" y="878"/>
              <a:ext cx="94" cy="473"/>
            </a:xfrm>
            <a:prstGeom prst="downArrow">
              <a:avLst>
                <a:gd name="adj1" fmla="val 50000"/>
                <a:gd name="adj2" fmla="val 125798"/>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sp>
          <p:nvSpPr>
            <p:cNvPr id="694294" name="AutoShape 22"/>
            <p:cNvSpPr>
              <a:spLocks noChangeArrowheads="1"/>
            </p:cNvSpPr>
            <p:nvPr/>
          </p:nvSpPr>
          <p:spPr bwMode="auto">
            <a:xfrm rot="-1225768">
              <a:off x="945" y="878"/>
              <a:ext cx="94" cy="473"/>
            </a:xfrm>
            <a:prstGeom prst="downArrow">
              <a:avLst>
                <a:gd name="adj1" fmla="val 50000"/>
                <a:gd name="adj2" fmla="val 125798"/>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grpSp>
        <p:nvGrpSpPr>
          <p:cNvPr id="694375" name="Group 103"/>
          <p:cNvGrpSpPr>
            <a:grpSpLocks/>
          </p:cNvGrpSpPr>
          <p:nvPr/>
        </p:nvGrpSpPr>
        <p:grpSpPr bwMode="auto">
          <a:xfrm>
            <a:off x="739775" y="2935288"/>
            <a:ext cx="965200" cy="754062"/>
            <a:chOff x="418" y="1782"/>
            <a:chExt cx="608" cy="475"/>
          </a:xfrm>
        </p:grpSpPr>
        <p:sp>
          <p:nvSpPr>
            <p:cNvPr id="694291" name="AutoShape 19"/>
            <p:cNvSpPr>
              <a:spLocks noChangeArrowheads="1"/>
            </p:cNvSpPr>
            <p:nvPr/>
          </p:nvSpPr>
          <p:spPr bwMode="auto">
            <a:xfrm rot="1225768" flipH="1">
              <a:off x="932" y="1782"/>
              <a:ext cx="94" cy="475"/>
            </a:xfrm>
            <a:prstGeom prst="downArrow">
              <a:avLst>
                <a:gd name="adj1" fmla="val 50000"/>
                <a:gd name="adj2" fmla="val 126330"/>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sp>
          <p:nvSpPr>
            <p:cNvPr id="694295" name="AutoShape 23"/>
            <p:cNvSpPr>
              <a:spLocks noChangeArrowheads="1"/>
            </p:cNvSpPr>
            <p:nvPr/>
          </p:nvSpPr>
          <p:spPr bwMode="auto">
            <a:xfrm rot="-1225768">
              <a:off x="418" y="1782"/>
              <a:ext cx="94" cy="475"/>
            </a:xfrm>
            <a:prstGeom prst="downArrow">
              <a:avLst>
                <a:gd name="adj1" fmla="val 50000"/>
                <a:gd name="adj2" fmla="val 126330"/>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grpSp>
        <p:nvGrpSpPr>
          <p:cNvPr id="694461" name="Group 189"/>
          <p:cNvGrpSpPr>
            <a:grpSpLocks/>
          </p:cNvGrpSpPr>
          <p:nvPr/>
        </p:nvGrpSpPr>
        <p:grpSpPr bwMode="auto">
          <a:xfrm>
            <a:off x="838200" y="3535363"/>
            <a:ext cx="820738" cy="812800"/>
            <a:chOff x="480" y="2160"/>
            <a:chExt cx="517" cy="512"/>
          </a:xfrm>
        </p:grpSpPr>
        <p:sp>
          <p:nvSpPr>
            <p:cNvPr id="694300" name="Oval 28"/>
            <p:cNvSpPr>
              <a:spLocks noChangeArrowheads="1"/>
            </p:cNvSpPr>
            <p:nvPr/>
          </p:nvSpPr>
          <p:spPr bwMode="auto">
            <a:xfrm>
              <a:off x="508" y="2160"/>
              <a:ext cx="460" cy="512"/>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600" b="1">
                <a:solidFill>
                  <a:srgbClr val="6600CC"/>
                </a:solidFill>
                <a:latin typeface="Fette Engschrift" pitchFamily="2" charset="0"/>
              </a:endParaRPr>
            </a:p>
          </p:txBody>
        </p:sp>
        <p:sp>
          <p:nvSpPr>
            <p:cNvPr id="694301" name="Text Box 29"/>
            <p:cNvSpPr txBox="1">
              <a:spLocks noChangeArrowheads="1"/>
            </p:cNvSpPr>
            <p:nvPr/>
          </p:nvSpPr>
          <p:spPr bwMode="auto">
            <a:xfrm>
              <a:off x="480" y="2352"/>
              <a:ext cx="517" cy="233"/>
            </a:xfrm>
            <a:prstGeom prst="rect">
              <a:avLst/>
            </a:prstGeom>
            <a:noFill/>
            <a:ln w="9525">
              <a:noFill/>
              <a:miter lim="800000"/>
              <a:headEnd/>
              <a:tailEnd/>
            </a:ln>
            <a:effectLst/>
          </p:spPr>
          <p:txBody>
            <a:bodyPr>
              <a:spAutoFit/>
            </a:bodyPr>
            <a:lstStyle/>
            <a:p>
              <a:pPr algn="ctr">
                <a:lnSpc>
                  <a:spcPct val="65000"/>
                </a:lnSpc>
              </a:pPr>
              <a:r>
                <a:rPr lang="en-US" sz="2800">
                  <a:solidFill>
                    <a:srgbClr val="800000"/>
                  </a:solidFill>
                  <a:latin typeface="Fette Engschrift" pitchFamily="2" charset="0"/>
                </a:rPr>
                <a:t>Union</a:t>
              </a:r>
            </a:p>
          </p:txBody>
        </p:sp>
      </p:grpSp>
      <p:grpSp>
        <p:nvGrpSpPr>
          <p:cNvPr id="694337" name="Group 65"/>
          <p:cNvGrpSpPr>
            <a:grpSpLocks/>
          </p:cNvGrpSpPr>
          <p:nvPr/>
        </p:nvGrpSpPr>
        <p:grpSpPr bwMode="auto">
          <a:xfrm>
            <a:off x="228600" y="2208213"/>
            <a:ext cx="758825" cy="815975"/>
            <a:chOff x="149" y="1383"/>
            <a:chExt cx="478" cy="524"/>
          </a:xfrm>
        </p:grpSpPr>
        <p:sp>
          <p:nvSpPr>
            <p:cNvPr id="694338" name="Oval 66"/>
            <p:cNvSpPr>
              <a:spLocks noChangeArrowheads="1"/>
            </p:cNvSpPr>
            <p:nvPr/>
          </p:nvSpPr>
          <p:spPr bwMode="auto">
            <a:xfrm>
              <a:off x="157" y="1383"/>
              <a:ext cx="462" cy="524"/>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65000"/>
                </a:lnSpc>
              </a:pPr>
              <a:endParaRPr lang="en-US" sz="2000">
                <a:solidFill>
                  <a:srgbClr val="660066"/>
                </a:solidFill>
                <a:latin typeface="Fette Engschrift" pitchFamily="2" charset="0"/>
              </a:endParaRPr>
            </a:p>
          </p:txBody>
        </p:sp>
        <p:sp>
          <p:nvSpPr>
            <p:cNvPr id="694339" name="Text Box 67"/>
            <p:cNvSpPr txBox="1">
              <a:spLocks noChangeArrowheads="1"/>
            </p:cNvSpPr>
            <p:nvPr/>
          </p:nvSpPr>
          <p:spPr bwMode="auto">
            <a:xfrm>
              <a:off x="149" y="1491"/>
              <a:ext cx="478" cy="333"/>
            </a:xfrm>
            <a:prstGeom prst="rect">
              <a:avLst/>
            </a:prstGeom>
            <a:noFill/>
            <a:ln w="9525">
              <a:noFill/>
              <a:miter lim="800000"/>
              <a:headEnd/>
              <a:tailEnd/>
            </a:ln>
            <a:effectLst/>
          </p:spPr>
          <p:txBody>
            <a:bodyPr>
              <a:spAutoFit/>
            </a:bodyPr>
            <a:lstStyle/>
            <a:p>
              <a:pPr algn="ctr">
                <a:lnSpc>
                  <a:spcPct val="70000"/>
                </a:lnSpc>
              </a:pPr>
              <a:r>
                <a:rPr lang="en-US" sz="2000">
                  <a:solidFill>
                    <a:srgbClr val="660066"/>
                  </a:solidFill>
                  <a:latin typeface="Fette Engschrift" pitchFamily="2" charset="0"/>
                </a:rPr>
                <a:t>Subject</a:t>
              </a:r>
            </a:p>
            <a:p>
              <a:pPr algn="ctr">
                <a:lnSpc>
                  <a:spcPct val="70000"/>
                </a:lnSpc>
              </a:pPr>
              <a:r>
                <a:rPr lang="en-US" sz="2000">
                  <a:solidFill>
                    <a:srgbClr val="660066"/>
                  </a:solidFill>
                  <a:latin typeface="Fette Engschrift" pitchFamily="2" charset="0"/>
                </a:rPr>
                <a:t>Partner</a:t>
              </a:r>
            </a:p>
          </p:txBody>
        </p:sp>
      </p:grpSp>
      <p:grpSp>
        <p:nvGrpSpPr>
          <p:cNvPr id="694340" name="Group 68"/>
          <p:cNvGrpSpPr>
            <a:grpSpLocks/>
          </p:cNvGrpSpPr>
          <p:nvPr/>
        </p:nvGrpSpPr>
        <p:grpSpPr bwMode="auto">
          <a:xfrm>
            <a:off x="1524000" y="2203450"/>
            <a:ext cx="787400" cy="815975"/>
            <a:chOff x="979" y="1341"/>
            <a:chExt cx="496" cy="524"/>
          </a:xfrm>
        </p:grpSpPr>
        <p:sp>
          <p:nvSpPr>
            <p:cNvPr id="694341" name="Oval 69"/>
            <p:cNvSpPr>
              <a:spLocks noChangeArrowheads="1"/>
            </p:cNvSpPr>
            <p:nvPr/>
          </p:nvSpPr>
          <p:spPr bwMode="auto">
            <a:xfrm>
              <a:off x="996" y="1341"/>
              <a:ext cx="462" cy="524"/>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endParaRPr lang="en-US" sz="3200" b="1">
                <a:solidFill>
                  <a:srgbClr val="660066"/>
                </a:solidFill>
                <a:latin typeface="Fette Engschrift" pitchFamily="2" charset="0"/>
              </a:endParaRPr>
            </a:p>
          </p:txBody>
        </p:sp>
        <p:sp>
          <p:nvSpPr>
            <p:cNvPr id="694342" name="Text Box 70"/>
            <p:cNvSpPr txBox="1">
              <a:spLocks noChangeArrowheads="1"/>
            </p:cNvSpPr>
            <p:nvPr/>
          </p:nvSpPr>
          <p:spPr bwMode="auto">
            <a:xfrm>
              <a:off x="979" y="1449"/>
              <a:ext cx="496" cy="333"/>
            </a:xfrm>
            <a:prstGeom prst="rect">
              <a:avLst/>
            </a:prstGeom>
            <a:noFill/>
            <a:ln w="9525">
              <a:noFill/>
              <a:miter lim="800000"/>
              <a:headEnd/>
              <a:tailEnd/>
            </a:ln>
            <a:effectLst/>
          </p:spPr>
          <p:txBody>
            <a:bodyPr>
              <a:spAutoFit/>
            </a:bodyPr>
            <a:lstStyle/>
            <a:p>
              <a:pPr algn="ctr">
                <a:lnSpc>
                  <a:spcPct val="70000"/>
                </a:lnSpc>
              </a:pPr>
              <a:r>
                <a:rPr lang="en-US" sz="2000">
                  <a:solidFill>
                    <a:srgbClr val="003300"/>
                  </a:solidFill>
                  <a:latin typeface="Fette Engschrift" pitchFamily="2" charset="0"/>
                </a:rPr>
                <a:t>Object</a:t>
              </a:r>
            </a:p>
            <a:p>
              <a:pPr algn="ctr">
                <a:lnSpc>
                  <a:spcPct val="70000"/>
                </a:lnSpc>
              </a:pPr>
              <a:r>
                <a:rPr lang="en-US" sz="2000">
                  <a:solidFill>
                    <a:srgbClr val="003300"/>
                  </a:solidFill>
                  <a:latin typeface="Fette Engschrift" pitchFamily="2" charset="0"/>
                </a:rPr>
                <a:t>Partner</a:t>
              </a:r>
            </a:p>
          </p:txBody>
        </p:sp>
      </p:grpSp>
      <p:grpSp>
        <p:nvGrpSpPr>
          <p:cNvPr id="694454" name="Group 182"/>
          <p:cNvGrpSpPr>
            <a:grpSpLocks/>
          </p:cNvGrpSpPr>
          <p:nvPr/>
        </p:nvGrpSpPr>
        <p:grpSpPr bwMode="auto">
          <a:xfrm>
            <a:off x="957263" y="2506663"/>
            <a:ext cx="560387" cy="225425"/>
            <a:chOff x="555" y="1512"/>
            <a:chExt cx="353" cy="142"/>
          </a:xfrm>
        </p:grpSpPr>
        <p:sp>
          <p:nvSpPr>
            <p:cNvPr id="694344" name="Line 72"/>
            <p:cNvSpPr>
              <a:spLocks noChangeShapeType="1"/>
            </p:cNvSpPr>
            <p:nvPr/>
          </p:nvSpPr>
          <p:spPr bwMode="auto">
            <a:xfrm rot="16200000" flipV="1">
              <a:off x="713" y="1496"/>
              <a:ext cx="0" cy="315"/>
            </a:xfrm>
            <a:prstGeom prst="line">
              <a:avLst/>
            </a:prstGeom>
            <a:noFill/>
            <a:ln w="57150">
              <a:solidFill>
                <a:srgbClr val="800080"/>
              </a:solidFill>
              <a:round/>
              <a:headEnd/>
              <a:tailEnd type="triangle" w="med" len="med"/>
            </a:ln>
            <a:effectLst/>
          </p:spPr>
          <p:txBody>
            <a:bodyPr/>
            <a:lstStyle/>
            <a:p>
              <a:endParaRPr lang="en-US"/>
            </a:p>
          </p:txBody>
        </p:sp>
        <p:sp>
          <p:nvSpPr>
            <p:cNvPr id="694345" name="Line 73"/>
            <p:cNvSpPr>
              <a:spLocks noChangeShapeType="1"/>
            </p:cNvSpPr>
            <p:nvPr/>
          </p:nvSpPr>
          <p:spPr bwMode="auto">
            <a:xfrm rot="5400000" flipH="1" flipV="1">
              <a:off x="751" y="1355"/>
              <a:ext cx="0" cy="314"/>
            </a:xfrm>
            <a:prstGeom prst="line">
              <a:avLst/>
            </a:prstGeom>
            <a:noFill/>
            <a:ln w="57150">
              <a:solidFill>
                <a:srgbClr val="800080"/>
              </a:solidFill>
              <a:round/>
              <a:headEnd/>
              <a:tailEnd type="triangle" w="med" len="med"/>
            </a:ln>
            <a:effectLst/>
          </p:spPr>
          <p:txBody>
            <a:bodyPr/>
            <a:lstStyle/>
            <a:p>
              <a:endParaRPr lang="en-US"/>
            </a:p>
          </p:txBody>
        </p:sp>
      </p:grpSp>
      <p:grpSp>
        <p:nvGrpSpPr>
          <p:cNvPr id="694474" name="Group 202"/>
          <p:cNvGrpSpPr>
            <a:grpSpLocks/>
          </p:cNvGrpSpPr>
          <p:nvPr/>
        </p:nvGrpSpPr>
        <p:grpSpPr bwMode="auto">
          <a:xfrm>
            <a:off x="990600" y="5181600"/>
            <a:ext cx="6934200" cy="1438275"/>
            <a:chOff x="384" y="3218"/>
            <a:chExt cx="4368" cy="906"/>
          </a:xfrm>
        </p:grpSpPr>
        <p:sp>
          <p:nvSpPr>
            <p:cNvPr id="694278" name="Text Box 6"/>
            <p:cNvSpPr txBox="1">
              <a:spLocks noChangeArrowheads="1"/>
            </p:cNvSpPr>
            <p:nvPr/>
          </p:nvSpPr>
          <p:spPr bwMode="auto">
            <a:xfrm>
              <a:off x="566" y="3226"/>
              <a:ext cx="4186" cy="898"/>
            </a:xfrm>
            <a:prstGeom prst="rect">
              <a:avLst/>
            </a:prstGeom>
            <a:noFill/>
            <a:ln w="9525">
              <a:noFill/>
              <a:miter lim="800000"/>
              <a:headEnd/>
              <a:tailEnd/>
            </a:ln>
            <a:effectLst/>
          </p:spPr>
          <p:txBody>
            <a:bodyPr>
              <a:spAutoFit/>
            </a:bodyPr>
            <a:lstStyle/>
            <a:p>
              <a:pPr algn="dist">
                <a:lnSpc>
                  <a:spcPct val="85000"/>
                </a:lnSpc>
              </a:pPr>
              <a:r>
                <a:rPr lang="en-US" sz="2000" b="1">
                  <a:solidFill>
                    <a:schemeClr val="bg1"/>
                  </a:solidFill>
                  <a:latin typeface="Arial Narrow" pitchFamily="34" charset="0"/>
                </a:rPr>
                <a:t>Any of the four positions resulting from the origin-division-union action,  namely,  </a:t>
              </a:r>
              <a:r>
                <a:rPr lang="en-US" sz="2000" b="1" u="sng">
                  <a:solidFill>
                    <a:schemeClr val="bg1"/>
                  </a:solidFill>
                  <a:latin typeface="Arial Narrow" pitchFamily="34" charset="0"/>
                </a:rPr>
                <a:t>the origin</a:t>
              </a:r>
              <a:r>
                <a:rPr lang="en-US" sz="2000" b="1">
                  <a:solidFill>
                    <a:schemeClr val="bg1"/>
                  </a:solidFill>
                  <a:latin typeface="Arial Narrow" pitchFamily="34" charset="0"/>
                </a:rPr>
                <a:t>, </a:t>
              </a:r>
              <a:r>
                <a:rPr lang="en-US" sz="2000" b="1" u="sng">
                  <a:solidFill>
                    <a:schemeClr val="bg1"/>
                  </a:solidFill>
                  <a:latin typeface="Arial Narrow" pitchFamily="34" charset="0"/>
                </a:rPr>
                <a:t>subject partner</a:t>
              </a:r>
              <a:r>
                <a:rPr lang="en-US" sz="2000" b="1">
                  <a:solidFill>
                    <a:schemeClr val="bg1"/>
                  </a:solidFill>
                  <a:latin typeface="Arial Narrow" pitchFamily="34" charset="0"/>
                </a:rPr>
                <a:t> and </a:t>
              </a:r>
              <a:r>
                <a:rPr lang="en-US" sz="2000" b="1" u="sng">
                  <a:solidFill>
                    <a:schemeClr val="bg1"/>
                  </a:solidFill>
                  <a:latin typeface="Arial Narrow" pitchFamily="34" charset="0"/>
                </a:rPr>
                <a:t>object partner</a:t>
              </a:r>
              <a:r>
                <a:rPr lang="en-US" sz="2000" b="1">
                  <a:solidFill>
                    <a:schemeClr val="bg1"/>
                  </a:solidFill>
                  <a:latin typeface="Arial Narrow" pitchFamily="34" charset="0"/>
                </a:rPr>
                <a:t>, and </a:t>
              </a:r>
              <a:r>
                <a:rPr lang="en-US" sz="2000" b="1" u="sng">
                  <a:solidFill>
                    <a:schemeClr val="bg1"/>
                  </a:solidFill>
                  <a:latin typeface="Arial Narrow" pitchFamily="34" charset="0"/>
                </a:rPr>
                <a:t>their union</a:t>
              </a:r>
              <a:r>
                <a:rPr lang="en-US" sz="2000" b="1">
                  <a:solidFill>
                    <a:schemeClr val="bg1"/>
                  </a:solidFill>
                  <a:latin typeface="Arial Narrow" pitchFamily="34" charset="0"/>
                </a:rPr>
                <a:t>, may assume the position of </a:t>
              </a:r>
              <a:r>
                <a:rPr lang="en-US" sz="2000" b="1" u="sng">
                  <a:solidFill>
                    <a:schemeClr val="bg1"/>
                  </a:solidFill>
                  <a:latin typeface="Arial Narrow" pitchFamily="34" charset="0"/>
                </a:rPr>
                <a:t>subject partner</a:t>
              </a:r>
              <a:r>
                <a:rPr lang="en-US" sz="2000" b="1">
                  <a:solidFill>
                    <a:schemeClr val="bg1"/>
                  </a:solidFill>
                  <a:latin typeface="Arial Narrow" pitchFamily="34" charset="0"/>
                </a:rPr>
                <a:t>    and engage the other three as its </a:t>
              </a:r>
              <a:r>
                <a:rPr lang="en-US" sz="2000" b="1">
                  <a:solidFill>
                    <a:srgbClr val="FFFF99"/>
                  </a:solidFill>
                  <a:latin typeface="Arial Narrow" pitchFamily="34" charset="0"/>
                </a:rPr>
                <a:t>object partners</a:t>
              </a:r>
              <a:r>
                <a:rPr lang="en-US" sz="2000" b="1">
                  <a:solidFill>
                    <a:schemeClr val="bg1"/>
                  </a:solidFill>
                  <a:latin typeface="Arial Narrow" pitchFamily="34" charset="0"/>
                </a:rPr>
                <a:t>, forming a </a:t>
              </a:r>
              <a:r>
                <a:rPr lang="en-US" sz="2000" b="1" u="sng">
                  <a:solidFill>
                    <a:schemeClr val="bg1"/>
                  </a:solidFill>
                  <a:latin typeface="Arial Narrow" pitchFamily="34" charset="0"/>
                </a:rPr>
                <a:t>communion of three object partners</a:t>
              </a:r>
              <a:r>
                <a:rPr lang="en-US" sz="2300" b="1">
                  <a:solidFill>
                    <a:schemeClr val="bg1"/>
                  </a:solidFill>
                  <a:latin typeface="Arial Narrow" pitchFamily="34" charset="0"/>
                </a:rPr>
                <a:t> </a:t>
              </a:r>
              <a:r>
                <a:rPr lang="en-US" sz="1600">
                  <a:solidFill>
                    <a:schemeClr val="bg1"/>
                  </a:solidFill>
                  <a:latin typeface="Arial Narrow" pitchFamily="34" charset="0"/>
                </a:rPr>
                <a:t>(p. 25).</a:t>
              </a:r>
            </a:p>
          </p:txBody>
        </p:sp>
        <p:sp>
          <p:nvSpPr>
            <p:cNvPr id="694279" name="Text Box 7"/>
            <p:cNvSpPr txBox="1">
              <a:spLocks noChangeArrowheads="1"/>
            </p:cNvSpPr>
            <p:nvPr/>
          </p:nvSpPr>
          <p:spPr bwMode="auto">
            <a:xfrm>
              <a:off x="384" y="3218"/>
              <a:ext cx="272"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694450" name="Text Box 178"/>
          <p:cNvSpPr txBox="1">
            <a:spLocks noChangeArrowheads="1"/>
          </p:cNvSpPr>
          <p:nvPr/>
        </p:nvSpPr>
        <p:spPr bwMode="auto">
          <a:xfrm>
            <a:off x="1524000" y="4449763"/>
            <a:ext cx="6134100" cy="579437"/>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100000"/>
              </a:lnSpc>
              <a:spcBef>
                <a:spcPct val="50000"/>
              </a:spcBef>
            </a:pPr>
            <a:r>
              <a:rPr lang="en-US" sz="3200" b="1" dirty="0">
                <a:solidFill>
                  <a:srgbClr val="0000FF"/>
                </a:solidFill>
                <a:latin typeface="Arial Narrow" pitchFamily="34" charset="0"/>
              </a:rPr>
              <a:t>Communion of three object partners</a:t>
            </a:r>
          </a:p>
        </p:txBody>
      </p:sp>
      <p:grpSp>
        <p:nvGrpSpPr>
          <p:cNvPr id="694455" name="Group 183"/>
          <p:cNvGrpSpPr>
            <a:grpSpLocks/>
          </p:cNvGrpSpPr>
          <p:nvPr/>
        </p:nvGrpSpPr>
        <p:grpSpPr bwMode="auto">
          <a:xfrm>
            <a:off x="2362200" y="1487488"/>
            <a:ext cx="2139950" cy="2886075"/>
            <a:chOff x="1488" y="870"/>
            <a:chExt cx="1348" cy="1818"/>
          </a:xfrm>
        </p:grpSpPr>
        <p:grpSp>
          <p:nvGrpSpPr>
            <p:cNvPr id="694409" name="Group 137"/>
            <p:cNvGrpSpPr>
              <a:grpSpLocks/>
            </p:cNvGrpSpPr>
            <p:nvPr/>
          </p:nvGrpSpPr>
          <p:grpSpPr bwMode="auto">
            <a:xfrm>
              <a:off x="1916" y="2176"/>
              <a:ext cx="496" cy="512"/>
              <a:chOff x="1961" y="2213"/>
              <a:chExt cx="496" cy="523"/>
            </a:xfrm>
          </p:grpSpPr>
          <p:sp>
            <p:nvSpPr>
              <p:cNvPr id="694410" name="Oval 138"/>
              <p:cNvSpPr>
                <a:spLocks noChangeArrowheads="1"/>
              </p:cNvSpPr>
              <p:nvPr/>
            </p:nvSpPr>
            <p:spPr bwMode="auto">
              <a:xfrm>
                <a:off x="1978" y="2213"/>
                <a:ext cx="462" cy="523"/>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endParaRPr lang="en-US" sz="3200" b="1">
                  <a:solidFill>
                    <a:srgbClr val="660066"/>
                  </a:solidFill>
                  <a:effectLst>
                    <a:outerShdw blurRad="38100" dist="38100" dir="2700000" algn="tl">
                      <a:srgbClr val="000000"/>
                    </a:outerShdw>
                  </a:effectLst>
                  <a:latin typeface="Fette Engschrift" pitchFamily="2" charset="0"/>
                </a:endParaRPr>
              </a:p>
            </p:txBody>
          </p:sp>
          <p:sp>
            <p:nvSpPr>
              <p:cNvPr id="694411" name="Text Box 139"/>
              <p:cNvSpPr txBox="1">
                <a:spLocks noChangeArrowheads="1"/>
              </p:cNvSpPr>
              <p:nvPr/>
            </p:nvSpPr>
            <p:spPr bwMode="auto">
              <a:xfrm>
                <a:off x="1961" y="2322"/>
                <a:ext cx="496" cy="332"/>
              </a:xfrm>
              <a:prstGeom prst="rect">
                <a:avLst/>
              </a:prstGeom>
              <a:noFill/>
              <a:ln w="9525">
                <a:noFill/>
                <a:miter lim="800000"/>
                <a:headEnd/>
                <a:tailEnd/>
              </a:ln>
              <a:effectLst/>
            </p:spPr>
            <p:txBody>
              <a:bodyPr>
                <a:spAutoFit/>
              </a:bodyPr>
              <a:lstStyle/>
              <a:p>
                <a:pPr algn="ctr">
                  <a:lnSpc>
                    <a:spcPct val="70000"/>
                  </a:lnSpc>
                </a:pPr>
                <a:r>
                  <a:rPr lang="en-US" sz="2000">
                    <a:solidFill>
                      <a:srgbClr val="003300"/>
                    </a:solidFill>
                    <a:latin typeface="Fette Engschrift" pitchFamily="2" charset="0"/>
                  </a:rPr>
                  <a:t>Object</a:t>
                </a:r>
              </a:p>
              <a:p>
                <a:pPr algn="ctr">
                  <a:lnSpc>
                    <a:spcPct val="70000"/>
                  </a:lnSpc>
                </a:pPr>
                <a:r>
                  <a:rPr lang="en-US" sz="2000">
                    <a:solidFill>
                      <a:srgbClr val="003300"/>
                    </a:solidFill>
                    <a:latin typeface="Fette Engschrift" pitchFamily="2" charset="0"/>
                  </a:rPr>
                  <a:t>Partner</a:t>
                </a:r>
              </a:p>
            </p:txBody>
          </p:sp>
        </p:grpSp>
        <p:grpSp>
          <p:nvGrpSpPr>
            <p:cNvPr id="694406" name="Group 134"/>
            <p:cNvGrpSpPr>
              <a:grpSpLocks/>
            </p:cNvGrpSpPr>
            <p:nvPr/>
          </p:nvGrpSpPr>
          <p:grpSpPr bwMode="auto">
            <a:xfrm>
              <a:off x="1870" y="1790"/>
              <a:ext cx="607" cy="475"/>
              <a:chOff x="1870" y="1790"/>
              <a:chExt cx="607" cy="475"/>
            </a:xfrm>
          </p:grpSpPr>
          <p:sp>
            <p:nvSpPr>
              <p:cNvPr id="694407" name="AutoShape 135"/>
              <p:cNvSpPr>
                <a:spLocks noChangeArrowheads="1"/>
              </p:cNvSpPr>
              <p:nvPr/>
            </p:nvSpPr>
            <p:spPr bwMode="auto">
              <a:xfrm rot="1225768" flipH="1">
                <a:off x="2383" y="1790"/>
                <a:ext cx="94" cy="475"/>
              </a:xfrm>
              <a:prstGeom prst="downArrow">
                <a:avLst>
                  <a:gd name="adj1" fmla="val 50000"/>
                  <a:gd name="adj2" fmla="val 126330"/>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sp>
            <p:nvSpPr>
              <p:cNvPr id="694408" name="AutoShape 136"/>
              <p:cNvSpPr>
                <a:spLocks noChangeArrowheads="1"/>
              </p:cNvSpPr>
              <p:nvPr/>
            </p:nvSpPr>
            <p:spPr bwMode="auto">
              <a:xfrm rot="-1225768">
                <a:off x="1870" y="1790"/>
                <a:ext cx="94" cy="475"/>
              </a:xfrm>
              <a:prstGeom prst="downArrow">
                <a:avLst>
                  <a:gd name="adj1" fmla="val 50000"/>
                  <a:gd name="adj2" fmla="val 126330"/>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sp>
          <p:nvSpPr>
            <p:cNvPr id="694415" name="AutoShape 143"/>
            <p:cNvSpPr>
              <a:spLocks noChangeArrowheads="1"/>
            </p:cNvSpPr>
            <p:nvPr/>
          </p:nvSpPr>
          <p:spPr bwMode="auto">
            <a:xfrm rot="1225768" flipH="1">
              <a:off x="1872" y="885"/>
              <a:ext cx="94" cy="474"/>
            </a:xfrm>
            <a:prstGeom prst="downArrow">
              <a:avLst>
                <a:gd name="adj1" fmla="val 50000"/>
                <a:gd name="adj2" fmla="val 126064"/>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sp>
          <p:nvSpPr>
            <p:cNvPr id="694416" name="AutoShape 144"/>
            <p:cNvSpPr>
              <a:spLocks noChangeArrowheads="1"/>
            </p:cNvSpPr>
            <p:nvPr/>
          </p:nvSpPr>
          <p:spPr bwMode="auto">
            <a:xfrm rot="-1225768">
              <a:off x="2354" y="870"/>
              <a:ext cx="94" cy="474"/>
            </a:xfrm>
            <a:prstGeom prst="downArrow">
              <a:avLst>
                <a:gd name="adj1" fmla="val 50000"/>
                <a:gd name="adj2" fmla="val 126064"/>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nvGrpSpPr>
            <p:cNvPr id="694417" name="Group 145"/>
            <p:cNvGrpSpPr>
              <a:grpSpLocks/>
            </p:cNvGrpSpPr>
            <p:nvPr/>
          </p:nvGrpSpPr>
          <p:grpSpPr bwMode="auto">
            <a:xfrm>
              <a:off x="2374" y="1321"/>
              <a:ext cx="462" cy="514"/>
              <a:chOff x="2418" y="1341"/>
              <a:chExt cx="462" cy="524"/>
            </a:xfrm>
          </p:grpSpPr>
          <p:sp>
            <p:nvSpPr>
              <p:cNvPr id="694418" name="Oval 146"/>
              <p:cNvSpPr>
                <a:spLocks noChangeArrowheads="1"/>
              </p:cNvSpPr>
              <p:nvPr/>
            </p:nvSpPr>
            <p:spPr bwMode="auto">
              <a:xfrm>
                <a:off x="2418" y="1341"/>
                <a:ext cx="462" cy="524"/>
              </a:xfrm>
              <a:prstGeom prst="ellipse">
                <a:avLst/>
              </a:prstGeom>
              <a:gradFill rotWithShape="0">
                <a:gsLst>
                  <a:gs pos="0">
                    <a:schemeClr val="bg1"/>
                  </a:gs>
                  <a:gs pos="100000">
                    <a:srgbClr val="FFFFFF"/>
                  </a:gs>
                </a:gsLst>
                <a:lin ang="5400000" scaled="1"/>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3200" b="1">
                  <a:solidFill>
                    <a:srgbClr val="660066"/>
                  </a:solidFill>
                  <a:effectLst>
                    <a:outerShdw blurRad="38100" dist="38100" dir="2700000" algn="tl">
                      <a:srgbClr val="C0C0C0"/>
                    </a:outerShdw>
                  </a:effectLst>
                  <a:latin typeface="Fette Engschrift" pitchFamily="2" charset="0"/>
                </a:endParaRPr>
              </a:p>
            </p:txBody>
          </p:sp>
          <p:sp>
            <p:nvSpPr>
              <p:cNvPr id="694419" name="WordArt 147"/>
              <p:cNvSpPr>
                <a:spLocks noChangeArrowheads="1" noChangeShapeType="1" noTextEdit="1"/>
              </p:cNvSpPr>
              <p:nvPr/>
            </p:nvSpPr>
            <p:spPr bwMode="auto">
              <a:xfrm>
                <a:off x="2454" y="1490"/>
                <a:ext cx="388" cy="226"/>
              </a:xfrm>
              <a:prstGeom prst="rect">
                <a:avLst/>
              </a:prstGeom>
            </p:spPr>
            <p:txBody>
              <a:bodyPr wrap="none" fromWordArt="1">
                <a:prstTxWarp prst="textPlain">
                  <a:avLst>
                    <a:gd name="adj" fmla="val 50000"/>
                  </a:avLst>
                </a:prstTxWarp>
              </a:bodyPr>
              <a:lstStyle/>
              <a:p>
                <a:pPr algn="ctr"/>
                <a:r>
                  <a:rPr lang="en-US" sz="3600" kern="10">
                    <a:ln w="28575">
                      <a:solidFill>
                        <a:srgbClr val="9900FF"/>
                      </a:solidFill>
                      <a:round/>
                      <a:headEnd/>
                      <a:tailEnd/>
                    </a:ln>
                    <a:solidFill>
                      <a:schemeClr val="bg1"/>
                    </a:solidFill>
                    <a:latin typeface="Impact"/>
                  </a:rPr>
                  <a:t>God</a:t>
                </a:r>
              </a:p>
            </p:txBody>
          </p:sp>
        </p:grpSp>
        <p:grpSp>
          <p:nvGrpSpPr>
            <p:cNvPr id="694420" name="Group 148"/>
            <p:cNvGrpSpPr>
              <a:grpSpLocks/>
            </p:cNvGrpSpPr>
            <p:nvPr/>
          </p:nvGrpSpPr>
          <p:grpSpPr bwMode="auto">
            <a:xfrm>
              <a:off x="1488" y="1321"/>
              <a:ext cx="532" cy="514"/>
              <a:chOff x="1532" y="1341"/>
              <a:chExt cx="532" cy="524"/>
            </a:xfrm>
          </p:grpSpPr>
          <p:sp>
            <p:nvSpPr>
              <p:cNvPr id="694421" name="Oval 149"/>
              <p:cNvSpPr>
                <a:spLocks noChangeArrowheads="1"/>
              </p:cNvSpPr>
              <p:nvPr/>
            </p:nvSpPr>
            <p:spPr bwMode="auto">
              <a:xfrm>
                <a:off x="1567" y="1341"/>
                <a:ext cx="463" cy="524"/>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3200" b="1">
                  <a:solidFill>
                    <a:srgbClr val="660066"/>
                  </a:solidFill>
                  <a:effectLst>
                    <a:outerShdw blurRad="38100" dist="38100" dir="2700000" algn="tl">
                      <a:srgbClr val="000000"/>
                    </a:outerShdw>
                  </a:effectLst>
                  <a:latin typeface="Fette Engschrift" pitchFamily="2" charset="0"/>
                </a:endParaRPr>
              </a:p>
            </p:txBody>
          </p:sp>
          <p:sp>
            <p:nvSpPr>
              <p:cNvPr id="694422" name="Text Box 150"/>
              <p:cNvSpPr txBox="1">
                <a:spLocks noChangeArrowheads="1"/>
              </p:cNvSpPr>
              <p:nvPr/>
            </p:nvSpPr>
            <p:spPr bwMode="auto">
              <a:xfrm>
                <a:off x="1532" y="1439"/>
                <a:ext cx="532" cy="333"/>
              </a:xfrm>
              <a:prstGeom prst="rect">
                <a:avLst/>
              </a:prstGeom>
              <a:noFill/>
              <a:ln w="9525">
                <a:noFill/>
                <a:miter lim="800000"/>
                <a:headEnd/>
                <a:tailEnd/>
              </a:ln>
              <a:effectLst/>
            </p:spPr>
            <p:txBody>
              <a:bodyPr>
                <a:spAutoFit/>
              </a:bodyPr>
              <a:lstStyle/>
              <a:p>
                <a:pPr algn="ctr">
                  <a:lnSpc>
                    <a:spcPct val="100000"/>
                  </a:lnSpc>
                  <a:spcBef>
                    <a:spcPct val="50000"/>
                  </a:spcBef>
                </a:pPr>
                <a:r>
                  <a:rPr lang="en-US" sz="2800">
                    <a:solidFill>
                      <a:srgbClr val="800000"/>
                    </a:solidFill>
                    <a:latin typeface="Fette Engschrift" pitchFamily="2" charset="0"/>
                  </a:rPr>
                  <a:t>Union</a:t>
                </a:r>
              </a:p>
            </p:txBody>
          </p:sp>
        </p:grpSp>
        <p:sp>
          <p:nvSpPr>
            <p:cNvPr id="694424" name="Line 152"/>
            <p:cNvSpPr>
              <a:spLocks noChangeShapeType="1"/>
            </p:cNvSpPr>
            <p:nvPr/>
          </p:nvSpPr>
          <p:spPr bwMode="auto">
            <a:xfrm rot="16200000" flipV="1">
              <a:off x="2145" y="1504"/>
              <a:ext cx="0" cy="314"/>
            </a:xfrm>
            <a:prstGeom prst="line">
              <a:avLst/>
            </a:prstGeom>
            <a:noFill/>
            <a:ln w="57150">
              <a:solidFill>
                <a:srgbClr val="800080"/>
              </a:solidFill>
              <a:round/>
              <a:headEnd/>
              <a:tailEnd type="triangle" w="med" len="med"/>
            </a:ln>
            <a:effectLst/>
          </p:spPr>
          <p:txBody>
            <a:bodyPr/>
            <a:lstStyle/>
            <a:p>
              <a:endParaRPr lang="en-US"/>
            </a:p>
          </p:txBody>
        </p:sp>
        <p:sp>
          <p:nvSpPr>
            <p:cNvPr id="694425" name="Line 153"/>
            <p:cNvSpPr>
              <a:spLocks noChangeShapeType="1"/>
            </p:cNvSpPr>
            <p:nvPr/>
          </p:nvSpPr>
          <p:spPr bwMode="auto">
            <a:xfrm rot="5400000" flipH="1" flipV="1">
              <a:off x="2184" y="1363"/>
              <a:ext cx="0" cy="313"/>
            </a:xfrm>
            <a:prstGeom prst="line">
              <a:avLst/>
            </a:prstGeom>
            <a:noFill/>
            <a:ln w="57150">
              <a:solidFill>
                <a:srgbClr val="800080"/>
              </a:solidFill>
              <a:round/>
              <a:headEnd/>
              <a:tailEnd type="triangle" w="med" len="med"/>
            </a:ln>
            <a:effectLst/>
          </p:spPr>
          <p:txBody>
            <a:bodyPr/>
            <a:lstStyle/>
            <a:p>
              <a:endParaRPr lang="en-US"/>
            </a:p>
          </p:txBody>
        </p:sp>
        <p:sp>
          <p:nvSpPr>
            <p:cNvPr id="694412" name="AutoShape 140"/>
            <p:cNvSpPr>
              <a:spLocks noChangeArrowheads="1"/>
            </p:cNvSpPr>
            <p:nvPr/>
          </p:nvSpPr>
          <p:spPr bwMode="auto">
            <a:xfrm>
              <a:off x="2118" y="871"/>
              <a:ext cx="92" cy="1294"/>
            </a:xfrm>
            <a:prstGeom prst="downArrow">
              <a:avLst>
                <a:gd name="adj1" fmla="val 50000"/>
                <a:gd name="adj2" fmla="val 351630"/>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grpSp>
        <p:nvGrpSpPr>
          <p:cNvPr id="694468" name="Group 196"/>
          <p:cNvGrpSpPr>
            <a:grpSpLocks/>
          </p:cNvGrpSpPr>
          <p:nvPr/>
        </p:nvGrpSpPr>
        <p:grpSpPr bwMode="auto">
          <a:xfrm>
            <a:off x="4654550" y="1477963"/>
            <a:ext cx="2133600" cy="2895600"/>
            <a:chOff x="2976" y="864"/>
            <a:chExt cx="1344" cy="1824"/>
          </a:xfrm>
        </p:grpSpPr>
        <p:grpSp>
          <p:nvGrpSpPr>
            <p:cNvPr id="694428" name="Group 156"/>
            <p:cNvGrpSpPr>
              <a:grpSpLocks/>
            </p:cNvGrpSpPr>
            <p:nvPr/>
          </p:nvGrpSpPr>
          <p:grpSpPr bwMode="auto">
            <a:xfrm>
              <a:off x="3338" y="1782"/>
              <a:ext cx="607" cy="475"/>
              <a:chOff x="3338" y="1782"/>
              <a:chExt cx="607" cy="475"/>
            </a:xfrm>
          </p:grpSpPr>
          <p:sp>
            <p:nvSpPr>
              <p:cNvPr id="694429" name="AutoShape 157"/>
              <p:cNvSpPr>
                <a:spLocks noChangeArrowheads="1"/>
              </p:cNvSpPr>
              <p:nvPr/>
            </p:nvSpPr>
            <p:spPr bwMode="auto">
              <a:xfrm rot="1225768" flipH="1">
                <a:off x="3851" y="1782"/>
                <a:ext cx="94" cy="475"/>
              </a:xfrm>
              <a:prstGeom prst="downArrow">
                <a:avLst>
                  <a:gd name="adj1" fmla="val 50000"/>
                  <a:gd name="adj2" fmla="val 126330"/>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sp>
            <p:nvSpPr>
              <p:cNvPr id="694430" name="AutoShape 158"/>
              <p:cNvSpPr>
                <a:spLocks noChangeArrowheads="1"/>
              </p:cNvSpPr>
              <p:nvPr/>
            </p:nvSpPr>
            <p:spPr bwMode="auto">
              <a:xfrm rot="-1225768">
                <a:off x="3338" y="1782"/>
                <a:ext cx="94" cy="475"/>
              </a:xfrm>
              <a:prstGeom prst="downArrow">
                <a:avLst>
                  <a:gd name="adj1" fmla="val 50000"/>
                  <a:gd name="adj2" fmla="val 126330"/>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grpSp>
          <p:nvGrpSpPr>
            <p:cNvPr id="694465" name="Group 193"/>
            <p:cNvGrpSpPr>
              <a:grpSpLocks/>
            </p:cNvGrpSpPr>
            <p:nvPr/>
          </p:nvGrpSpPr>
          <p:grpSpPr bwMode="auto">
            <a:xfrm>
              <a:off x="3408" y="2176"/>
              <a:ext cx="528" cy="512"/>
              <a:chOff x="3408" y="2176"/>
              <a:chExt cx="528" cy="512"/>
            </a:xfrm>
          </p:grpSpPr>
          <p:sp>
            <p:nvSpPr>
              <p:cNvPr id="694432" name="Oval 160"/>
              <p:cNvSpPr>
                <a:spLocks noChangeArrowheads="1"/>
              </p:cNvSpPr>
              <p:nvPr/>
            </p:nvSpPr>
            <p:spPr bwMode="auto">
              <a:xfrm>
                <a:off x="3420" y="2176"/>
                <a:ext cx="460" cy="512"/>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endParaRPr lang="en-US" sz="3200" b="1">
                  <a:solidFill>
                    <a:srgbClr val="660066"/>
                  </a:solidFill>
                  <a:effectLst>
                    <a:outerShdw blurRad="38100" dist="38100" dir="2700000" algn="tl">
                      <a:srgbClr val="000000"/>
                    </a:outerShdw>
                  </a:effectLst>
                  <a:latin typeface="Fette Engschrift" pitchFamily="2" charset="0"/>
                </a:endParaRPr>
              </a:p>
            </p:txBody>
          </p:sp>
          <p:sp>
            <p:nvSpPr>
              <p:cNvPr id="694433" name="Text Box 161"/>
              <p:cNvSpPr txBox="1">
                <a:spLocks noChangeArrowheads="1"/>
              </p:cNvSpPr>
              <p:nvPr/>
            </p:nvSpPr>
            <p:spPr bwMode="auto">
              <a:xfrm>
                <a:off x="3408" y="2283"/>
                <a:ext cx="528" cy="326"/>
              </a:xfrm>
              <a:prstGeom prst="rect">
                <a:avLst/>
              </a:prstGeom>
              <a:noFill/>
              <a:ln w="9525">
                <a:noFill/>
                <a:miter lim="800000"/>
                <a:headEnd/>
                <a:tailEnd/>
              </a:ln>
              <a:effectLst/>
            </p:spPr>
            <p:txBody>
              <a:bodyPr>
                <a:spAutoFit/>
              </a:bodyPr>
              <a:lstStyle/>
              <a:p>
                <a:pPr algn="ctr">
                  <a:lnSpc>
                    <a:spcPct val="70000"/>
                  </a:lnSpc>
                </a:pPr>
                <a:r>
                  <a:rPr lang="en-US" sz="2000">
                    <a:solidFill>
                      <a:srgbClr val="660066"/>
                    </a:solidFill>
                    <a:latin typeface="Fette Engschrift" pitchFamily="2" charset="0"/>
                  </a:rPr>
                  <a:t>Subject</a:t>
                </a:r>
              </a:p>
              <a:p>
                <a:pPr algn="ctr">
                  <a:lnSpc>
                    <a:spcPct val="70000"/>
                  </a:lnSpc>
                </a:pPr>
                <a:r>
                  <a:rPr lang="en-US" sz="2000">
                    <a:solidFill>
                      <a:srgbClr val="660066"/>
                    </a:solidFill>
                    <a:latin typeface="Fette Engschrift" pitchFamily="2" charset="0"/>
                  </a:rPr>
                  <a:t>Partner</a:t>
                </a:r>
              </a:p>
            </p:txBody>
          </p:sp>
        </p:grpSp>
        <p:grpSp>
          <p:nvGrpSpPr>
            <p:cNvPr id="694436" name="Group 164"/>
            <p:cNvGrpSpPr>
              <a:grpSpLocks/>
            </p:cNvGrpSpPr>
            <p:nvPr/>
          </p:nvGrpSpPr>
          <p:grpSpPr bwMode="auto">
            <a:xfrm>
              <a:off x="3350" y="878"/>
              <a:ext cx="606" cy="473"/>
              <a:chOff x="3350" y="878"/>
              <a:chExt cx="606" cy="473"/>
            </a:xfrm>
          </p:grpSpPr>
          <p:sp>
            <p:nvSpPr>
              <p:cNvPr id="694437" name="AutoShape 165"/>
              <p:cNvSpPr>
                <a:spLocks noChangeArrowheads="1"/>
              </p:cNvSpPr>
              <p:nvPr/>
            </p:nvSpPr>
            <p:spPr bwMode="auto">
              <a:xfrm rot="-1225768">
                <a:off x="3862" y="878"/>
                <a:ext cx="94" cy="473"/>
              </a:xfrm>
              <a:prstGeom prst="downArrow">
                <a:avLst>
                  <a:gd name="adj1" fmla="val 50000"/>
                  <a:gd name="adj2" fmla="val 125798"/>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sp>
            <p:nvSpPr>
              <p:cNvPr id="694438" name="AutoShape 166"/>
              <p:cNvSpPr>
                <a:spLocks noChangeArrowheads="1"/>
              </p:cNvSpPr>
              <p:nvPr/>
            </p:nvSpPr>
            <p:spPr bwMode="auto">
              <a:xfrm rot="1225768" flipH="1">
                <a:off x="3350" y="878"/>
                <a:ext cx="94" cy="473"/>
              </a:xfrm>
              <a:prstGeom prst="downArrow">
                <a:avLst>
                  <a:gd name="adj1" fmla="val 50000"/>
                  <a:gd name="adj2" fmla="val 125798"/>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grpSp>
          <p:nvGrpSpPr>
            <p:cNvPr id="694467" name="Group 195"/>
            <p:cNvGrpSpPr>
              <a:grpSpLocks/>
            </p:cNvGrpSpPr>
            <p:nvPr/>
          </p:nvGrpSpPr>
          <p:grpSpPr bwMode="auto">
            <a:xfrm>
              <a:off x="3805" y="1321"/>
              <a:ext cx="515" cy="514"/>
              <a:chOff x="3805" y="1321"/>
              <a:chExt cx="515" cy="514"/>
            </a:xfrm>
          </p:grpSpPr>
          <p:sp>
            <p:nvSpPr>
              <p:cNvPr id="694440" name="Oval 168"/>
              <p:cNvSpPr>
                <a:spLocks noChangeArrowheads="1"/>
              </p:cNvSpPr>
              <p:nvPr/>
            </p:nvSpPr>
            <p:spPr bwMode="auto">
              <a:xfrm>
                <a:off x="3832" y="1321"/>
                <a:ext cx="462" cy="514"/>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600" b="1">
                  <a:solidFill>
                    <a:srgbClr val="6600CC"/>
                  </a:solidFill>
                  <a:latin typeface="Fette Engschrift" pitchFamily="2" charset="0"/>
                </a:endParaRPr>
              </a:p>
            </p:txBody>
          </p:sp>
          <p:sp>
            <p:nvSpPr>
              <p:cNvPr id="694441" name="Text Box 169"/>
              <p:cNvSpPr txBox="1">
                <a:spLocks noChangeArrowheads="1"/>
              </p:cNvSpPr>
              <p:nvPr/>
            </p:nvSpPr>
            <p:spPr bwMode="auto">
              <a:xfrm>
                <a:off x="3805" y="1494"/>
                <a:ext cx="515" cy="234"/>
              </a:xfrm>
              <a:prstGeom prst="rect">
                <a:avLst/>
              </a:prstGeom>
              <a:noFill/>
              <a:ln w="9525">
                <a:noFill/>
                <a:miter lim="800000"/>
                <a:headEnd/>
                <a:tailEnd/>
              </a:ln>
              <a:effectLst/>
            </p:spPr>
            <p:txBody>
              <a:bodyPr>
                <a:spAutoFit/>
              </a:bodyPr>
              <a:lstStyle/>
              <a:p>
                <a:pPr algn="ctr">
                  <a:lnSpc>
                    <a:spcPct val="65000"/>
                  </a:lnSpc>
                </a:pPr>
                <a:r>
                  <a:rPr lang="en-US" sz="2800">
                    <a:solidFill>
                      <a:srgbClr val="800000"/>
                    </a:solidFill>
                    <a:latin typeface="Fette Engschrift" pitchFamily="2" charset="0"/>
                  </a:rPr>
                  <a:t>Union</a:t>
                </a:r>
              </a:p>
            </p:txBody>
          </p:sp>
        </p:grpSp>
        <p:grpSp>
          <p:nvGrpSpPr>
            <p:cNvPr id="694442" name="Group 170"/>
            <p:cNvGrpSpPr>
              <a:grpSpLocks/>
            </p:cNvGrpSpPr>
            <p:nvPr/>
          </p:nvGrpSpPr>
          <p:grpSpPr bwMode="auto">
            <a:xfrm>
              <a:off x="2976" y="1321"/>
              <a:ext cx="462" cy="514"/>
              <a:chOff x="3040" y="1341"/>
              <a:chExt cx="462" cy="524"/>
            </a:xfrm>
          </p:grpSpPr>
          <p:sp>
            <p:nvSpPr>
              <p:cNvPr id="694443" name="Oval 171"/>
              <p:cNvSpPr>
                <a:spLocks noChangeArrowheads="1"/>
              </p:cNvSpPr>
              <p:nvPr/>
            </p:nvSpPr>
            <p:spPr bwMode="auto">
              <a:xfrm>
                <a:off x="3040" y="1341"/>
                <a:ext cx="462" cy="524"/>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694444" name="WordArt 172"/>
              <p:cNvSpPr>
                <a:spLocks noChangeArrowheads="1" noChangeShapeType="1" noTextEdit="1"/>
              </p:cNvSpPr>
              <p:nvPr/>
            </p:nvSpPr>
            <p:spPr bwMode="auto">
              <a:xfrm>
                <a:off x="3076" y="1490"/>
                <a:ext cx="388" cy="226"/>
              </a:xfrm>
              <a:prstGeom prst="rect">
                <a:avLst/>
              </a:prstGeom>
            </p:spPr>
            <p:txBody>
              <a:bodyPr wrap="none" fromWordArt="1">
                <a:prstTxWarp prst="textPlain">
                  <a:avLst>
                    <a:gd name="adj" fmla="val 50000"/>
                  </a:avLst>
                </a:prstTxWarp>
              </a:bodyPr>
              <a:lstStyle/>
              <a:p>
                <a:pPr algn="ctr"/>
                <a:r>
                  <a:rPr lang="en-US" sz="3600" kern="10">
                    <a:ln w="28575">
                      <a:solidFill>
                        <a:srgbClr val="9900FF"/>
                      </a:solidFill>
                      <a:round/>
                      <a:headEnd/>
                      <a:tailEnd/>
                    </a:ln>
                    <a:gradFill rotWithShape="0">
                      <a:gsLst>
                        <a:gs pos="0">
                          <a:schemeClr val="bg1"/>
                        </a:gs>
                        <a:gs pos="100000">
                          <a:srgbClr val="FFFFFF"/>
                        </a:gs>
                      </a:gsLst>
                      <a:lin ang="5400000" scaled="1"/>
                    </a:gradFill>
                    <a:latin typeface="Impact"/>
                  </a:rPr>
                  <a:t>God</a:t>
                </a:r>
              </a:p>
            </p:txBody>
          </p:sp>
        </p:grpSp>
        <p:grpSp>
          <p:nvGrpSpPr>
            <p:cNvPr id="694445" name="Group 173"/>
            <p:cNvGrpSpPr>
              <a:grpSpLocks/>
            </p:cNvGrpSpPr>
            <p:nvPr/>
          </p:nvGrpSpPr>
          <p:grpSpPr bwMode="auto">
            <a:xfrm>
              <a:off x="3456" y="1497"/>
              <a:ext cx="352" cy="141"/>
              <a:chOff x="3329" y="1573"/>
              <a:chExt cx="358" cy="124"/>
            </a:xfrm>
          </p:grpSpPr>
          <p:sp>
            <p:nvSpPr>
              <p:cNvPr id="694446" name="Line 174"/>
              <p:cNvSpPr>
                <a:spLocks noChangeShapeType="1"/>
              </p:cNvSpPr>
              <p:nvPr/>
            </p:nvSpPr>
            <p:spPr bwMode="auto">
              <a:xfrm rot="16200000" flipV="1">
                <a:off x="3489" y="1537"/>
                <a:ext cx="0" cy="319"/>
              </a:xfrm>
              <a:prstGeom prst="line">
                <a:avLst/>
              </a:prstGeom>
              <a:noFill/>
              <a:ln w="57150">
                <a:solidFill>
                  <a:srgbClr val="800080"/>
                </a:solidFill>
                <a:round/>
                <a:headEnd/>
                <a:tailEnd type="triangle" w="med" len="med"/>
              </a:ln>
              <a:effectLst/>
            </p:spPr>
            <p:txBody>
              <a:bodyPr/>
              <a:lstStyle/>
              <a:p>
                <a:endParaRPr lang="en-US"/>
              </a:p>
            </p:txBody>
          </p:sp>
          <p:sp>
            <p:nvSpPr>
              <p:cNvPr id="694447" name="Line 175"/>
              <p:cNvSpPr>
                <a:spLocks noChangeShapeType="1"/>
              </p:cNvSpPr>
              <p:nvPr/>
            </p:nvSpPr>
            <p:spPr bwMode="auto">
              <a:xfrm rot="5400000" flipH="1" flipV="1">
                <a:off x="3528" y="1414"/>
                <a:ext cx="0" cy="318"/>
              </a:xfrm>
              <a:prstGeom prst="line">
                <a:avLst/>
              </a:prstGeom>
              <a:noFill/>
              <a:ln w="57150">
                <a:solidFill>
                  <a:srgbClr val="800080"/>
                </a:solidFill>
                <a:round/>
                <a:headEnd/>
                <a:tailEnd type="triangle" w="med" len="med"/>
              </a:ln>
              <a:effectLst/>
            </p:spPr>
            <p:txBody>
              <a:bodyPr/>
              <a:lstStyle/>
              <a:p>
                <a:endParaRPr lang="en-US"/>
              </a:p>
            </p:txBody>
          </p:sp>
        </p:grpSp>
        <p:sp>
          <p:nvSpPr>
            <p:cNvPr id="694434" name="AutoShape 162"/>
            <p:cNvSpPr>
              <a:spLocks noChangeArrowheads="1"/>
            </p:cNvSpPr>
            <p:nvPr/>
          </p:nvSpPr>
          <p:spPr bwMode="auto">
            <a:xfrm>
              <a:off x="3586" y="864"/>
              <a:ext cx="93" cy="1293"/>
            </a:xfrm>
            <a:prstGeom prst="downArrow">
              <a:avLst>
                <a:gd name="adj1" fmla="val 50000"/>
                <a:gd name="adj2" fmla="val 347581"/>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grpSp>
        <p:nvGrpSpPr>
          <p:cNvPr id="694457" name="Group 185"/>
          <p:cNvGrpSpPr>
            <a:grpSpLocks/>
          </p:cNvGrpSpPr>
          <p:nvPr/>
        </p:nvGrpSpPr>
        <p:grpSpPr bwMode="auto">
          <a:xfrm>
            <a:off x="6864350" y="1477963"/>
            <a:ext cx="2133600" cy="2895600"/>
            <a:chOff x="4416" y="864"/>
            <a:chExt cx="1344" cy="1824"/>
          </a:xfrm>
        </p:grpSpPr>
        <p:grpSp>
          <p:nvGrpSpPr>
            <p:cNvPr id="694384" name="Group 112"/>
            <p:cNvGrpSpPr>
              <a:grpSpLocks/>
            </p:cNvGrpSpPr>
            <p:nvPr/>
          </p:nvGrpSpPr>
          <p:grpSpPr bwMode="auto">
            <a:xfrm>
              <a:off x="4759" y="1782"/>
              <a:ext cx="607" cy="475"/>
              <a:chOff x="4759" y="1782"/>
              <a:chExt cx="607" cy="475"/>
            </a:xfrm>
          </p:grpSpPr>
          <p:sp>
            <p:nvSpPr>
              <p:cNvPr id="694385" name="AutoShape 113"/>
              <p:cNvSpPr>
                <a:spLocks noChangeArrowheads="1"/>
              </p:cNvSpPr>
              <p:nvPr/>
            </p:nvSpPr>
            <p:spPr bwMode="auto">
              <a:xfrm rot="1225768" flipH="1">
                <a:off x="5272" y="1782"/>
                <a:ext cx="94" cy="475"/>
              </a:xfrm>
              <a:prstGeom prst="downArrow">
                <a:avLst>
                  <a:gd name="adj1" fmla="val 50000"/>
                  <a:gd name="adj2" fmla="val 126330"/>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sp>
            <p:nvSpPr>
              <p:cNvPr id="694386" name="AutoShape 114"/>
              <p:cNvSpPr>
                <a:spLocks noChangeArrowheads="1"/>
              </p:cNvSpPr>
              <p:nvPr/>
            </p:nvSpPr>
            <p:spPr bwMode="auto">
              <a:xfrm rot="-1225768">
                <a:off x="4759" y="1782"/>
                <a:ext cx="94" cy="475"/>
              </a:xfrm>
              <a:prstGeom prst="downArrow">
                <a:avLst>
                  <a:gd name="adj1" fmla="val 50000"/>
                  <a:gd name="adj2" fmla="val 126330"/>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grpSp>
          <p:nvGrpSpPr>
            <p:cNvPr id="694387" name="Group 115"/>
            <p:cNvGrpSpPr>
              <a:grpSpLocks/>
            </p:cNvGrpSpPr>
            <p:nvPr/>
          </p:nvGrpSpPr>
          <p:grpSpPr bwMode="auto">
            <a:xfrm>
              <a:off x="4845" y="2176"/>
              <a:ext cx="460" cy="512"/>
              <a:chOff x="4834" y="2213"/>
              <a:chExt cx="460" cy="523"/>
            </a:xfrm>
          </p:grpSpPr>
          <p:sp>
            <p:nvSpPr>
              <p:cNvPr id="694388" name="Oval 116"/>
              <p:cNvSpPr>
                <a:spLocks noChangeArrowheads="1"/>
              </p:cNvSpPr>
              <p:nvPr/>
            </p:nvSpPr>
            <p:spPr bwMode="auto">
              <a:xfrm>
                <a:off x="4834" y="2213"/>
                <a:ext cx="460" cy="523"/>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694389" name="WordArt 117"/>
              <p:cNvSpPr>
                <a:spLocks noChangeArrowheads="1" noChangeShapeType="1" noTextEdit="1"/>
              </p:cNvSpPr>
              <p:nvPr/>
            </p:nvSpPr>
            <p:spPr bwMode="auto">
              <a:xfrm>
                <a:off x="4870" y="2362"/>
                <a:ext cx="388" cy="226"/>
              </a:xfrm>
              <a:prstGeom prst="rect">
                <a:avLst/>
              </a:prstGeom>
            </p:spPr>
            <p:txBody>
              <a:bodyPr wrap="none" fromWordArt="1">
                <a:prstTxWarp prst="textPlain">
                  <a:avLst>
                    <a:gd name="adj" fmla="val 50000"/>
                  </a:avLst>
                </a:prstTxWarp>
              </a:bodyPr>
              <a:lstStyle/>
              <a:p>
                <a:pPr algn="ctr"/>
                <a:r>
                  <a:rPr lang="en-US" sz="3600" kern="10">
                    <a:ln w="28575">
                      <a:solidFill>
                        <a:srgbClr val="9900FF"/>
                      </a:solidFill>
                      <a:round/>
                      <a:headEnd/>
                      <a:tailEnd/>
                    </a:ln>
                    <a:solidFill>
                      <a:schemeClr val="bg1"/>
                    </a:solidFill>
                    <a:latin typeface="Impact"/>
                  </a:rPr>
                  <a:t>God</a:t>
                </a:r>
              </a:p>
            </p:txBody>
          </p:sp>
        </p:grpSp>
        <p:grpSp>
          <p:nvGrpSpPr>
            <p:cNvPr id="694392" name="Group 120"/>
            <p:cNvGrpSpPr>
              <a:grpSpLocks/>
            </p:cNvGrpSpPr>
            <p:nvPr/>
          </p:nvGrpSpPr>
          <p:grpSpPr bwMode="auto">
            <a:xfrm>
              <a:off x="4771" y="878"/>
              <a:ext cx="607" cy="473"/>
              <a:chOff x="4771" y="878"/>
              <a:chExt cx="607" cy="473"/>
            </a:xfrm>
          </p:grpSpPr>
          <p:sp>
            <p:nvSpPr>
              <p:cNvPr id="694393" name="AutoShape 121"/>
              <p:cNvSpPr>
                <a:spLocks noChangeArrowheads="1"/>
              </p:cNvSpPr>
              <p:nvPr/>
            </p:nvSpPr>
            <p:spPr bwMode="auto">
              <a:xfrm rot="1225768" flipH="1">
                <a:off x="4771" y="878"/>
                <a:ext cx="93" cy="473"/>
              </a:xfrm>
              <a:prstGeom prst="downArrow">
                <a:avLst>
                  <a:gd name="adj1" fmla="val 50000"/>
                  <a:gd name="adj2" fmla="val 127151"/>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sp>
            <p:nvSpPr>
              <p:cNvPr id="694394" name="AutoShape 122"/>
              <p:cNvSpPr>
                <a:spLocks noChangeArrowheads="1"/>
              </p:cNvSpPr>
              <p:nvPr/>
            </p:nvSpPr>
            <p:spPr bwMode="auto">
              <a:xfrm rot="-1225768">
                <a:off x="5284" y="878"/>
                <a:ext cx="94" cy="473"/>
              </a:xfrm>
              <a:prstGeom prst="downArrow">
                <a:avLst>
                  <a:gd name="adj1" fmla="val 50000"/>
                  <a:gd name="adj2" fmla="val 125798"/>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grpSp>
          <p:nvGrpSpPr>
            <p:cNvPr id="694395" name="Group 123"/>
            <p:cNvGrpSpPr>
              <a:grpSpLocks/>
            </p:cNvGrpSpPr>
            <p:nvPr/>
          </p:nvGrpSpPr>
          <p:grpSpPr bwMode="auto">
            <a:xfrm>
              <a:off x="5264" y="1321"/>
              <a:ext cx="496" cy="514"/>
              <a:chOff x="5289" y="1341"/>
              <a:chExt cx="496" cy="524"/>
            </a:xfrm>
          </p:grpSpPr>
          <p:sp>
            <p:nvSpPr>
              <p:cNvPr id="694396" name="Oval 124"/>
              <p:cNvSpPr>
                <a:spLocks noChangeArrowheads="1"/>
              </p:cNvSpPr>
              <p:nvPr/>
            </p:nvSpPr>
            <p:spPr bwMode="auto">
              <a:xfrm>
                <a:off x="5305" y="1341"/>
                <a:ext cx="462" cy="524"/>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endParaRPr lang="en-US" sz="3200" b="1">
                  <a:solidFill>
                    <a:srgbClr val="660066"/>
                  </a:solidFill>
                  <a:effectLst>
                    <a:outerShdw blurRad="38100" dist="38100" dir="2700000" algn="tl">
                      <a:srgbClr val="000000"/>
                    </a:outerShdw>
                  </a:effectLst>
                  <a:latin typeface="Fette Engschrift" pitchFamily="2" charset="0"/>
                </a:endParaRPr>
              </a:p>
            </p:txBody>
          </p:sp>
          <p:sp>
            <p:nvSpPr>
              <p:cNvPr id="694397" name="Text Box 125"/>
              <p:cNvSpPr txBox="1">
                <a:spLocks noChangeArrowheads="1"/>
              </p:cNvSpPr>
              <p:nvPr/>
            </p:nvSpPr>
            <p:spPr bwMode="auto">
              <a:xfrm>
                <a:off x="5289" y="1449"/>
                <a:ext cx="496" cy="333"/>
              </a:xfrm>
              <a:prstGeom prst="rect">
                <a:avLst/>
              </a:prstGeom>
              <a:noFill/>
              <a:ln w="9525">
                <a:noFill/>
                <a:miter lim="800000"/>
                <a:headEnd/>
                <a:tailEnd/>
              </a:ln>
              <a:effectLst/>
            </p:spPr>
            <p:txBody>
              <a:bodyPr>
                <a:spAutoFit/>
              </a:bodyPr>
              <a:lstStyle/>
              <a:p>
                <a:pPr algn="ctr">
                  <a:lnSpc>
                    <a:spcPct val="70000"/>
                  </a:lnSpc>
                </a:pPr>
                <a:r>
                  <a:rPr lang="en-US" sz="2000">
                    <a:solidFill>
                      <a:srgbClr val="660066"/>
                    </a:solidFill>
                    <a:latin typeface="Fette Engschrift" pitchFamily="2" charset="0"/>
                  </a:rPr>
                  <a:t>Subject</a:t>
                </a:r>
              </a:p>
              <a:p>
                <a:pPr algn="ctr">
                  <a:lnSpc>
                    <a:spcPct val="70000"/>
                  </a:lnSpc>
                </a:pPr>
                <a:r>
                  <a:rPr lang="en-US" sz="2000">
                    <a:solidFill>
                      <a:srgbClr val="660066"/>
                    </a:solidFill>
                    <a:latin typeface="Fette Engschrift" pitchFamily="2" charset="0"/>
                  </a:rPr>
                  <a:t>Partner</a:t>
                </a:r>
              </a:p>
            </p:txBody>
          </p:sp>
        </p:grpSp>
        <p:grpSp>
          <p:nvGrpSpPr>
            <p:cNvPr id="694398" name="Group 126"/>
            <p:cNvGrpSpPr>
              <a:grpSpLocks/>
            </p:cNvGrpSpPr>
            <p:nvPr/>
          </p:nvGrpSpPr>
          <p:grpSpPr bwMode="auto">
            <a:xfrm>
              <a:off x="4416" y="1321"/>
              <a:ext cx="496" cy="514"/>
              <a:chOff x="4475" y="1341"/>
              <a:chExt cx="496" cy="524"/>
            </a:xfrm>
          </p:grpSpPr>
          <p:sp>
            <p:nvSpPr>
              <p:cNvPr id="694399" name="Oval 127"/>
              <p:cNvSpPr>
                <a:spLocks noChangeArrowheads="1"/>
              </p:cNvSpPr>
              <p:nvPr/>
            </p:nvSpPr>
            <p:spPr bwMode="auto">
              <a:xfrm>
                <a:off x="4492" y="1341"/>
                <a:ext cx="462" cy="524"/>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endParaRPr lang="en-US" sz="3200" b="1">
                  <a:solidFill>
                    <a:srgbClr val="660066"/>
                  </a:solidFill>
                  <a:effectLst>
                    <a:outerShdw blurRad="38100" dist="38100" dir="2700000" algn="tl">
                      <a:srgbClr val="000000"/>
                    </a:outerShdw>
                  </a:effectLst>
                  <a:latin typeface="Fette Engschrift" pitchFamily="2" charset="0"/>
                </a:endParaRPr>
              </a:p>
            </p:txBody>
          </p:sp>
          <p:sp>
            <p:nvSpPr>
              <p:cNvPr id="694400" name="Text Box 128"/>
              <p:cNvSpPr txBox="1">
                <a:spLocks noChangeArrowheads="1"/>
              </p:cNvSpPr>
              <p:nvPr/>
            </p:nvSpPr>
            <p:spPr bwMode="auto">
              <a:xfrm>
                <a:off x="4475" y="1449"/>
                <a:ext cx="496" cy="333"/>
              </a:xfrm>
              <a:prstGeom prst="rect">
                <a:avLst/>
              </a:prstGeom>
              <a:noFill/>
              <a:ln w="9525">
                <a:noFill/>
                <a:miter lim="800000"/>
                <a:headEnd/>
                <a:tailEnd/>
              </a:ln>
              <a:effectLst/>
            </p:spPr>
            <p:txBody>
              <a:bodyPr>
                <a:spAutoFit/>
              </a:bodyPr>
              <a:lstStyle/>
              <a:p>
                <a:pPr algn="ctr">
                  <a:lnSpc>
                    <a:spcPct val="70000"/>
                  </a:lnSpc>
                </a:pPr>
                <a:r>
                  <a:rPr lang="en-US" sz="2000">
                    <a:solidFill>
                      <a:srgbClr val="003300"/>
                    </a:solidFill>
                    <a:latin typeface="Fette Engschrift" pitchFamily="2" charset="0"/>
                  </a:rPr>
                  <a:t>Object</a:t>
                </a:r>
              </a:p>
              <a:p>
                <a:pPr algn="ctr">
                  <a:lnSpc>
                    <a:spcPct val="70000"/>
                  </a:lnSpc>
                </a:pPr>
                <a:r>
                  <a:rPr lang="en-US" sz="2000">
                    <a:solidFill>
                      <a:srgbClr val="003300"/>
                    </a:solidFill>
                    <a:latin typeface="Fette Engschrift" pitchFamily="2" charset="0"/>
                  </a:rPr>
                  <a:t>Partner</a:t>
                </a:r>
              </a:p>
            </p:txBody>
          </p:sp>
        </p:grpSp>
        <p:grpSp>
          <p:nvGrpSpPr>
            <p:cNvPr id="694401" name="Group 129"/>
            <p:cNvGrpSpPr>
              <a:grpSpLocks/>
            </p:cNvGrpSpPr>
            <p:nvPr/>
          </p:nvGrpSpPr>
          <p:grpSpPr bwMode="auto">
            <a:xfrm>
              <a:off x="4896" y="1512"/>
              <a:ext cx="352" cy="142"/>
              <a:chOff x="539" y="1573"/>
              <a:chExt cx="358" cy="124"/>
            </a:xfrm>
          </p:grpSpPr>
          <p:sp>
            <p:nvSpPr>
              <p:cNvPr id="694402" name="Line 130"/>
              <p:cNvSpPr>
                <a:spLocks noChangeShapeType="1"/>
              </p:cNvSpPr>
              <p:nvPr/>
            </p:nvSpPr>
            <p:spPr bwMode="auto">
              <a:xfrm rot="16200000" flipV="1">
                <a:off x="699" y="1537"/>
                <a:ext cx="0" cy="319"/>
              </a:xfrm>
              <a:prstGeom prst="line">
                <a:avLst/>
              </a:prstGeom>
              <a:noFill/>
              <a:ln w="57150">
                <a:solidFill>
                  <a:srgbClr val="800080"/>
                </a:solidFill>
                <a:round/>
                <a:headEnd/>
                <a:tailEnd type="triangle" w="med" len="med"/>
              </a:ln>
              <a:effectLst/>
            </p:spPr>
            <p:txBody>
              <a:bodyPr/>
              <a:lstStyle/>
              <a:p>
                <a:endParaRPr lang="en-US"/>
              </a:p>
            </p:txBody>
          </p:sp>
          <p:sp>
            <p:nvSpPr>
              <p:cNvPr id="694403" name="Line 131"/>
              <p:cNvSpPr>
                <a:spLocks noChangeShapeType="1"/>
              </p:cNvSpPr>
              <p:nvPr/>
            </p:nvSpPr>
            <p:spPr bwMode="auto">
              <a:xfrm rot="5400000" flipH="1" flipV="1">
                <a:off x="738" y="1414"/>
                <a:ext cx="0" cy="318"/>
              </a:xfrm>
              <a:prstGeom prst="line">
                <a:avLst/>
              </a:prstGeom>
              <a:noFill/>
              <a:ln w="57150">
                <a:solidFill>
                  <a:srgbClr val="800080"/>
                </a:solidFill>
                <a:round/>
                <a:headEnd/>
                <a:tailEnd type="triangle" w="med" len="med"/>
              </a:ln>
              <a:effectLst/>
            </p:spPr>
            <p:txBody>
              <a:bodyPr/>
              <a:lstStyle/>
              <a:p>
                <a:endParaRPr lang="en-US"/>
              </a:p>
            </p:txBody>
          </p:sp>
        </p:grpSp>
        <p:sp>
          <p:nvSpPr>
            <p:cNvPr id="694390" name="AutoShape 118"/>
            <p:cNvSpPr>
              <a:spLocks noChangeArrowheads="1"/>
            </p:cNvSpPr>
            <p:nvPr/>
          </p:nvSpPr>
          <p:spPr bwMode="auto">
            <a:xfrm>
              <a:off x="5029" y="864"/>
              <a:ext cx="92" cy="1293"/>
            </a:xfrm>
            <a:prstGeom prst="downArrow">
              <a:avLst>
                <a:gd name="adj1" fmla="val 50000"/>
                <a:gd name="adj2" fmla="val 351359"/>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sp>
        <p:nvSpPr>
          <p:cNvPr id="694293" name="AutoShape 21"/>
          <p:cNvSpPr>
            <a:spLocks noChangeArrowheads="1"/>
          </p:cNvSpPr>
          <p:nvPr/>
        </p:nvSpPr>
        <p:spPr bwMode="auto">
          <a:xfrm>
            <a:off x="1163638" y="1477963"/>
            <a:ext cx="146050" cy="2052637"/>
          </a:xfrm>
          <a:prstGeom prst="downArrow">
            <a:avLst>
              <a:gd name="adj1" fmla="val 50000"/>
              <a:gd name="adj2" fmla="val 351359"/>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a:solidFill>
                <a:schemeClr val="tx1"/>
              </a:solidFill>
              <a:latin typeface="Times New Roman" pitchFamily="18" charset="0"/>
            </a:endParaRPr>
          </a:p>
        </p:txBody>
      </p:sp>
      <p:grpSp>
        <p:nvGrpSpPr>
          <p:cNvPr id="694312" name="Group 40"/>
          <p:cNvGrpSpPr>
            <a:grpSpLocks/>
          </p:cNvGrpSpPr>
          <p:nvPr/>
        </p:nvGrpSpPr>
        <p:grpSpPr bwMode="auto">
          <a:xfrm>
            <a:off x="5268913" y="715963"/>
            <a:ext cx="909637" cy="920750"/>
            <a:chOff x="3363" y="384"/>
            <a:chExt cx="573" cy="592"/>
          </a:xfrm>
        </p:grpSpPr>
        <p:sp>
          <p:nvSpPr>
            <p:cNvPr id="694313" name="Oval 41"/>
            <p:cNvSpPr>
              <a:spLocks noChangeArrowheads="1"/>
            </p:cNvSpPr>
            <p:nvPr/>
          </p:nvSpPr>
          <p:spPr bwMode="auto">
            <a:xfrm>
              <a:off x="3398" y="384"/>
              <a:ext cx="502" cy="592"/>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ObliqueTopLeft"/>
              <a:lightRig rig="legacyFlat3" dir="t"/>
            </a:scene3d>
            <a:sp3d extrusionH="227000" prstMaterial="legacyMatte">
              <a:bevelT w="13500" h="13500" prst="angle"/>
              <a:bevelB w="13500" h="13500" prst="angle"/>
              <a:extrusionClr>
                <a:srgbClr val="CCFF99"/>
              </a:extrusionClr>
            </a:sp3d>
          </p:spPr>
          <p:txBody>
            <a:bodyPr wrap="none" anchor="ctr">
              <a:flatTx/>
            </a:bodyPr>
            <a:lstStyle/>
            <a:p>
              <a:pPr algn="ctr">
                <a:lnSpc>
                  <a:spcPct val="100000"/>
                </a:lnSpc>
              </a:pPr>
              <a:endParaRPr lang="en-US" sz="3200" b="1">
                <a:solidFill>
                  <a:srgbClr val="660066"/>
                </a:solidFill>
                <a:effectLst>
                  <a:outerShdw blurRad="38100" dist="38100" dir="2700000" algn="tl">
                    <a:srgbClr val="000000"/>
                  </a:outerShdw>
                </a:effectLst>
                <a:latin typeface="Fette Engschrift" pitchFamily="2" charset="0"/>
              </a:endParaRPr>
            </a:p>
          </p:txBody>
        </p:sp>
        <p:sp>
          <p:nvSpPr>
            <p:cNvPr id="694314" name="Text Box 42"/>
            <p:cNvSpPr txBox="1">
              <a:spLocks noChangeArrowheads="1"/>
            </p:cNvSpPr>
            <p:nvPr/>
          </p:nvSpPr>
          <p:spPr bwMode="auto">
            <a:xfrm>
              <a:off x="3363" y="490"/>
              <a:ext cx="573" cy="388"/>
            </a:xfrm>
            <a:prstGeom prst="rect">
              <a:avLst/>
            </a:prstGeom>
            <a:noFill/>
            <a:ln w="9525">
              <a:noFill/>
              <a:miter lim="800000"/>
              <a:headEnd/>
              <a:tailEnd/>
            </a:ln>
            <a:effectLst/>
          </p:spPr>
          <p:txBody>
            <a:bodyPr>
              <a:spAutoFit/>
            </a:bodyPr>
            <a:lstStyle/>
            <a:p>
              <a:pPr algn="ctr">
                <a:lnSpc>
                  <a:spcPct val="70000"/>
                </a:lnSpc>
              </a:pPr>
              <a:r>
                <a:rPr lang="en-US" sz="2400">
                  <a:solidFill>
                    <a:srgbClr val="008000"/>
                  </a:solidFill>
                  <a:effectLst>
                    <a:outerShdw blurRad="38100" dist="38100" dir="2700000" algn="tl">
                      <a:srgbClr val="000000"/>
                    </a:outerShdw>
                  </a:effectLst>
                  <a:latin typeface="Fette Engschrift" pitchFamily="2" charset="0"/>
                </a:rPr>
                <a:t> </a:t>
              </a:r>
              <a:r>
                <a:rPr lang="en-US" sz="2400">
                  <a:solidFill>
                    <a:srgbClr val="003300"/>
                  </a:solidFill>
                  <a:latin typeface="Fette Engschrift" pitchFamily="2" charset="0"/>
                </a:rPr>
                <a:t>Object</a:t>
              </a:r>
            </a:p>
            <a:p>
              <a:pPr algn="ctr">
                <a:lnSpc>
                  <a:spcPct val="70000"/>
                </a:lnSpc>
              </a:pPr>
              <a:r>
                <a:rPr lang="en-US" sz="2400">
                  <a:solidFill>
                    <a:srgbClr val="003300"/>
                  </a:solidFill>
                  <a:latin typeface="Fette Engschrift" pitchFamily="2" charset="0"/>
                </a:rPr>
                <a:t>Partner</a:t>
              </a:r>
            </a:p>
          </p:txBody>
        </p:sp>
      </p:grpSp>
      <p:grpSp>
        <p:nvGrpSpPr>
          <p:cNvPr id="694323" name="Group 51"/>
          <p:cNvGrpSpPr>
            <a:grpSpLocks/>
          </p:cNvGrpSpPr>
          <p:nvPr/>
        </p:nvGrpSpPr>
        <p:grpSpPr bwMode="auto">
          <a:xfrm>
            <a:off x="2971800" y="715963"/>
            <a:ext cx="914400" cy="920750"/>
            <a:chOff x="1872" y="384"/>
            <a:chExt cx="576" cy="592"/>
          </a:xfrm>
        </p:grpSpPr>
        <p:sp>
          <p:nvSpPr>
            <p:cNvPr id="694324" name="Oval 52"/>
            <p:cNvSpPr>
              <a:spLocks noChangeArrowheads="1"/>
            </p:cNvSpPr>
            <p:nvPr/>
          </p:nvSpPr>
          <p:spPr bwMode="auto">
            <a:xfrm>
              <a:off x="1909" y="384"/>
              <a:ext cx="502" cy="592"/>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ObliqueTopLeft"/>
              <a:lightRig rig="legacyFlat3" dir="t"/>
            </a:scene3d>
            <a:sp3d extrusionH="227000" prstMaterial="legacyMatte">
              <a:bevelT w="13500" h="13500" prst="angle"/>
              <a:bevelB w="13500" h="13500" prst="angle"/>
              <a:extrusionClr>
                <a:srgbClr val="FFCCFF"/>
              </a:extrusionClr>
            </a:sp3d>
          </p:spPr>
          <p:txBody>
            <a:bodyPr wrap="none" anchor="ctr">
              <a:flatTx/>
            </a:bodyPr>
            <a:lstStyle/>
            <a:p>
              <a:pPr algn="ctr">
                <a:lnSpc>
                  <a:spcPct val="100000"/>
                </a:lnSpc>
              </a:pPr>
              <a:endParaRPr lang="en-US" sz="3200" b="1">
                <a:solidFill>
                  <a:srgbClr val="660066"/>
                </a:solidFill>
                <a:effectLst>
                  <a:outerShdw blurRad="38100" dist="38100" dir="2700000" algn="tl">
                    <a:srgbClr val="000000"/>
                  </a:outerShdw>
                </a:effectLst>
                <a:latin typeface="Fette Engschrift" pitchFamily="2" charset="0"/>
              </a:endParaRPr>
            </a:p>
          </p:txBody>
        </p:sp>
        <p:sp>
          <p:nvSpPr>
            <p:cNvPr id="694325" name="Text Box 53"/>
            <p:cNvSpPr txBox="1">
              <a:spLocks noChangeArrowheads="1"/>
            </p:cNvSpPr>
            <p:nvPr/>
          </p:nvSpPr>
          <p:spPr bwMode="auto">
            <a:xfrm>
              <a:off x="1872" y="490"/>
              <a:ext cx="576" cy="388"/>
            </a:xfrm>
            <a:prstGeom prst="rect">
              <a:avLst/>
            </a:prstGeom>
            <a:noFill/>
            <a:ln w="9525">
              <a:noFill/>
              <a:miter lim="800000"/>
              <a:headEnd/>
              <a:tailEnd/>
            </a:ln>
            <a:effectLst/>
          </p:spPr>
          <p:txBody>
            <a:bodyPr>
              <a:spAutoFit/>
            </a:bodyPr>
            <a:lstStyle/>
            <a:p>
              <a:pPr algn="ctr">
                <a:lnSpc>
                  <a:spcPct val="70000"/>
                </a:lnSpc>
              </a:pPr>
              <a:r>
                <a:rPr lang="en-US" sz="2400">
                  <a:solidFill>
                    <a:srgbClr val="660066"/>
                  </a:solidFill>
                  <a:latin typeface="Fette Engschrift" pitchFamily="2" charset="0"/>
                </a:rPr>
                <a:t>Subject</a:t>
              </a:r>
            </a:p>
            <a:p>
              <a:pPr algn="ctr">
                <a:lnSpc>
                  <a:spcPct val="70000"/>
                </a:lnSpc>
              </a:pPr>
              <a:r>
                <a:rPr lang="en-US" sz="2400">
                  <a:solidFill>
                    <a:srgbClr val="660066"/>
                  </a:solidFill>
                  <a:latin typeface="Fette Engschrift" pitchFamily="2" charset="0"/>
                </a:rPr>
                <a:t>Partner</a:t>
              </a:r>
            </a:p>
          </p:txBody>
        </p:sp>
      </p:grpSp>
      <p:grpSp>
        <p:nvGrpSpPr>
          <p:cNvPr id="694334" name="Group 62"/>
          <p:cNvGrpSpPr>
            <a:grpSpLocks/>
          </p:cNvGrpSpPr>
          <p:nvPr/>
        </p:nvGrpSpPr>
        <p:grpSpPr bwMode="auto">
          <a:xfrm>
            <a:off x="7473950" y="715963"/>
            <a:ext cx="874713" cy="920750"/>
            <a:chOff x="4777" y="384"/>
            <a:chExt cx="551" cy="592"/>
          </a:xfrm>
        </p:grpSpPr>
        <p:sp>
          <p:nvSpPr>
            <p:cNvPr id="694335" name="Oval 63"/>
            <p:cNvSpPr>
              <a:spLocks noChangeArrowheads="1"/>
            </p:cNvSpPr>
            <p:nvPr/>
          </p:nvSpPr>
          <p:spPr bwMode="auto">
            <a:xfrm>
              <a:off x="4801" y="384"/>
              <a:ext cx="503" cy="592"/>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ObliqueTopLeft"/>
              <a:lightRig rig="legacyFlat3" dir="t"/>
            </a:scene3d>
            <a:sp3d extrusionH="2270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600" b="1">
                <a:solidFill>
                  <a:srgbClr val="6600CC"/>
                </a:solidFill>
                <a:latin typeface="Fette Engschrift" pitchFamily="2" charset="0"/>
              </a:endParaRPr>
            </a:p>
          </p:txBody>
        </p:sp>
        <p:sp>
          <p:nvSpPr>
            <p:cNvPr id="694336" name="Text Box 64"/>
            <p:cNvSpPr txBox="1">
              <a:spLocks noChangeArrowheads="1"/>
            </p:cNvSpPr>
            <p:nvPr/>
          </p:nvSpPr>
          <p:spPr bwMode="auto">
            <a:xfrm>
              <a:off x="4777" y="563"/>
              <a:ext cx="551" cy="263"/>
            </a:xfrm>
            <a:prstGeom prst="rect">
              <a:avLst/>
            </a:prstGeom>
            <a:noFill/>
            <a:ln w="9525">
              <a:noFill/>
              <a:miter lim="800000"/>
              <a:headEnd/>
              <a:tailEnd/>
            </a:ln>
            <a:effectLst/>
          </p:spPr>
          <p:txBody>
            <a:bodyPr>
              <a:spAutoFit/>
            </a:bodyPr>
            <a:lstStyle/>
            <a:p>
              <a:pPr algn="ctr">
                <a:lnSpc>
                  <a:spcPct val="65000"/>
                </a:lnSpc>
              </a:pPr>
              <a:r>
                <a:rPr lang="en-US" sz="3200">
                  <a:solidFill>
                    <a:srgbClr val="800000"/>
                  </a:solidFill>
                  <a:latin typeface="Fette Engschrift" pitchFamily="2" charset="0"/>
                </a:rPr>
                <a:t>Union</a:t>
              </a:r>
            </a:p>
          </p:txBody>
        </p:sp>
      </p:grpSp>
      <p:grpSp>
        <p:nvGrpSpPr>
          <p:cNvPr id="694296" name="Group 24"/>
          <p:cNvGrpSpPr>
            <a:grpSpLocks/>
          </p:cNvGrpSpPr>
          <p:nvPr/>
        </p:nvGrpSpPr>
        <p:grpSpPr bwMode="auto">
          <a:xfrm>
            <a:off x="838200" y="715963"/>
            <a:ext cx="796925" cy="920750"/>
            <a:chOff x="505" y="480"/>
            <a:chExt cx="428" cy="556"/>
          </a:xfrm>
        </p:grpSpPr>
        <p:sp>
          <p:nvSpPr>
            <p:cNvPr id="694297" name="Oval 25"/>
            <p:cNvSpPr>
              <a:spLocks noChangeArrowheads="1"/>
            </p:cNvSpPr>
            <p:nvPr/>
          </p:nvSpPr>
          <p:spPr bwMode="auto">
            <a:xfrm>
              <a:off x="505" y="480"/>
              <a:ext cx="428" cy="556"/>
            </a:xfrm>
            <a:prstGeom prst="ellipse">
              <a:avLst/>
            </a:prstGeom>
            <a:gradFill rotWithShape="0">
              <a:gsLst>
                <a:gs pos="0">
                  <a:schemeClr val="bg1"/>
                </a:gs>
                <a:gs pos="100000">
                  <a:srgbClr val="FFFFFF"/>
                </a:gs>
              </a:gsLst>
              <a:lin ang="5400000" scaled="1"/>
            </a:gradFill>
            <a:ln w="12700">
              <a:round/>
              <a:headEnd/>
              <a:tailEnd/>
            </a:ln>
            <a:effectLst/>
            <a:scene3d>
              <a:camera prst="legacyObliqueTopLeft"/>
              <a:lightRig rig="legacyFlat3" dir="t"/>
            </a:scene3d>
            <a:sp3d extrusionH="2270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694298" name="WordArt 26"/>
            <p:cNvSpPr>
              <a:spLocks noChangeArrowheads="1" noChangeShapeType="1" noTextEdit="1"/>
            </p:cNvSpPr>
            <p:nvPr/>
          </p:nvSpPr>
          <p:spPr bwMode="auto">
            <a:xfrm>
              <a:off x="558" y="643"/>
              <a:ext cx="331" cy="212"/>
            </a:xfrm>
            <a:prstGeom prst="rect">
              <a:avLst/>
            </a:prstGeom>
          </p:spPr>
          <p:txBody>
            <a:bodyPr wrap="none" fromWordArt="1">
              <a:prstTxWarp prst="textPlain">
                <a:avLst>
                  <a:gd name="adj" fmla="val 50000"/>
                </a:avLst>
              </a:prstTxWarp>
            </a:bodyPr>
            <a:lstStyle/>
            <a:p>
              <a:pPr algn="ctr"/>
              <a:r>
                <a:rPr lang="en-US" sz="3600" kern="10">
                  <a:ln w="28575">
                    <a:solidFill>
                      <a:srgbClr val="9900FF"/>
                    </a:solidFill>
                    <a:round/>
                    <a:headEnd/>
                    <a:tailEnd/>
                  </a:ln>
                  <a:gradFill rotWithShape="0">
                    <a:gsLst>
                      <a:gs pos="0">
                        <a:srgbClr val="9999FF"/>
                      </a:gs>
                      <a:gs pos="50000">
                        <a:schemeClr val="bg1"/>
                      </a:gs>
                      <a:gs pos="100000">
                        <a:srgbClr val="9999FF"/>
                      </a:gs>
                    </a:gsLst>
                    <a:lin ang="2700000" scaled="1"/>
                  </a:gradFill>
                  <a:latin typeface="Impact"/>
                </a:rPr>
                <a:t>God</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94379"/>
                                        </p:tgtEl>
                                        <p:attrNameLst>
                                          <p:attrName>style.visibility</p:attrName>
                                        </p:attrNameLst>
                                      </p:cBhvr>
                                      <p:to>
                                        <p:strVal val="visible"/>
                                      </p:to>
                                    </p:set>
                                    <p:anim calcmode="lin" valueType="num">
                                      <p:cBhvr>
                                        <p:cTn id="7" dur="1000" fill="hold"/>
                                        <p:tgtEl>
                                          <p:spTgt spid="694379"/>
                                        </p:tgtEl>
                                        <p:attrNameLst>
                                          <p:attrName>ppt_w</p:attrName>
                                        </p:attrNameLst>
                                      </p:cBhvr>
                                      <p:tavLst>
                                        <p:tav tm="0">
                                          <p:val>
                                            <p:strVal val="#ppt_w*0.70"/>
                                          </p:val>
                                        </p:tav>
                                        <p:tav tm="100000">
                                          <p:val>
                                            <p:strVal val="#ppt_w"/>
                                          </p:val>
                                        </p:tav>
                                      </p:tavLst>
                                    </p:anim>
                                    <p:anim calcmode="lin" valueType="num">
                                      <p:cBhvr>
                                        <p:cTn id="8" dur="1000" fill="hold"/>
                                        <p:tgtEl>
                                          <p:spTgt spid="694379"/>
                                        </p:tgtEl>
                                        <p:attrNameLst>
                                          <p:attrName>ppt_h</p:attrName>
                                        </p:attrNameLst>
                                      </p:cBhvr>
                                      <p:tavLst>
                                        <p:tav tm="0">
                                          <p:val>
                                            <p:strVal val="#ppt_h"/>
                                          </p:val>
                                        </p:tav>
                                        <p:tav tm="100000">
                                          <p:val>
                                            <p:strVal val="#ppt_h"/>
                                          </p:val>
                                        </p:tav>
                                      </p:tavLst>
                                    </p:anim>
                                    <p:animEffect transition="in" filter="fade">
                                      <p:cBhvr>
                                        <p:cTn id="9" dur="1000"/>
                                        <p:tgtEl>
                                          <p:spTgt spid="69437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694474"/>
                                        </p:tgtEl>
                                        <p:attrNameLst>
                                          <p:attrName>style.visibility</p:attrName>
                                        </p:attrNameLst>
                                      </p:cBhvr>
                                      <p:to>
                                        <p:strVal val="visible"/>
                                      </p:to>
                                    </p:set>
                                    <p:animEffect transition="in" filter="barn(outVertical)">
                                      <p:cBhvr>
                                        <p:cTn id="14" dur="500"/>
                                        <p:tgtEl>
                                          <p:spTgt spid="69447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94287"/>
                                        </p:tgtEl>
                                        <p:attrNameLst>
                                          <p:attrName>style.visibility</p:attrName>
                                        </p:attrNameLst>
                                      </p:cBhvr>
                                      <p:to>
                                        <p:strVal val="visible"/>
                                      </p:to>
                                    </p:set>
                                    <p:animEffect transition="in" filter="fade">
                                      <p:cBhvr>
                                        <p:cTn id="19" dur="2000"/>
                                        <p:tgtEl>
                                          <p:spTgt spid="694287"/>
                                        </p:tgtEl>
                                      </p:cBhvr>
                                    </p:animEffect>
                                  </p:childTnLst>
                                </p:cTn>
                              </p:par>
                              <p:par>
                                <p:cTn id="20" presetID="23" presetClass="entr" presetSubtype="16" fill="hold" nodeType="withEffect">
                                  <p:stCondLst>
                                    <p:cond delay="0"/>
                                  </p:stCondLst>
                                  <p:childTnLst>
                                    <p:set>
                                      <p:cBhvr>
                                        <p:cTn id="21" dur="1" fill="hold">
                                          <p:stCondLst>
                                            <p:cond delay="0"/>
                                          </p:stCondLst>
                                        </p:cTn>
                                        <p:tgtEl>
                                          <p:spTgt spid="694296"/>
                                        </p:tgtEl>
                                        <p:attrNameLst>
                                          <p:attrName>style.visibility</p:attrName>
                                        </p:attrNameLst>
                                      </p:cBhvr>
                                      <p:to>
                                        <p:strVal val="visible"/>
                                      </p:to>
                                    </p:set>
                                    <p:anim calcmode="lin" valueType="num">
                                      <p:cBhvr>
                                        <p:cTn id="22" dur="1000" fill="hold"/>
                                        <p:tgtEl>
                                          <p:spTgt spid="694296"/>
                                        </p:tgtEl>
                                        <p:attrNameLst>
                                          <p:attrName>ppt_w</p:attrName>
                                        </p:attrNameLst>
                                      </p:cBhvr>
                                      <p:tavLst>
                                        <p:tav tm="0">
                                          <p:val>
                                            <p:fltVal val="0"/>
                                          </p:val>
                                        </p:tav>
                                        <p:tav tm="100000">
                                          <p:val>
                                            <p:strVal val="#ppt_w"/>
                                          </p:val>
                                        </p:tav>
                                      </p:tavLst>
                                    </p:anim>
                                    <p:anim calcmode="lin" valueType="num">
                                      <p:cBhvr>
                                        <p:cTn id="23" dur="1000" fill="hold"/>
                                        <p:tgtEl>
                                          <p:spTgt spid="694296"/>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 presetClass="entr" presetSubtype="32" fill="hold" nodeType="clickEffect">
                                  <p:stCondLst>
                                    <p:cond delay="0"/>
                                  </p:stCondLst>
                                  <p:childTnLst>
                                    <p:set>
                                      <p:cBhvr>
                                        <p:cTn id="27" dur="1" fill="hold">
                                          <p:stCondLst>
                                            <p:cond delay="0"/>
                                          </p:stCondLst>
                                        </p:cTn>
                                        <p:tgtEl>
                                          <p:spTgt spid="694337"/>
                                        </p:tgtEl>
                                        <p:attrNameLst>
                                          <p:attrName>style.visibility</p:attrName>
                                        </p:attrNameLst>
                                      </p:cBhvr>
                                      <p:to>
                                        <p:strVal val="visible"/>
                                      </p:to>
                                    </p:set>
                                    <p:animEffect transition="in" filter="box(out)">
                                      <p:cBhvr>
                                        <p:cTn id="28" dur="500"/>
                                        <p:tgtEl>
                                          <p:spTgt spid="694337"/>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32" fill="hold" nodeType="clickEffect">
                                  <p:stCondLst>
                                    <p:cond delay="0"/>
                                  </p:stCondLst>
                                  <p:childTnLst>
                                    <p:set>
                                      <p:cBhvr>
                                        <p:cTn id="32" dur="1" fill="hold">
                                          <p:stCondLst>
                                            <p:cond delay="0"/>
                                          </p:stCondLst>
                                        </p:cTn>
                                        <p:tgtEl>
                                          <p:spTgt spid="694340"/>
                                        </p:tgtEl>
                                        <p:attrNameLst>
                                          <p:attrName>style.visibility</p:attrName>
                                        </p:attrNameLst>
                                      </p:cBhvr>
                                      <p:to>
                                        <p:strVal val="visible"/>
                                      </p:to>
                                    </p:set>
                                    <p:animEffect transition="in" filter="box(out)">
                                      <p:cBhvr>
                                        <p:cTn id="33" dur="500"/>
                                        <p:tgtEl>
                                          <p:spTgt spid="694340"/>
                                        </p:tgtEl>
                                      </p:cBhvr>
                                    </p:animEffect>
                                  </p:childTnLst>
                                </p:cTn>
                              </p:par>
                            </p:childTnLst>
                          </p:cTn>
                        </p:par>
                        <p:par>
                          <p:cTn id="34" fill="hold">
                            <p:stCondLst>
                              <p:cond delay="500"/>
                            </p:stCondLst>
                            <p:childTnLst>
                              <p:par>
                                <p:cTn id="35" presetID="17" presetClass="entr" presetSubtype="10" fill="hold" nodeType="afterEffect">
                                  <p:stCondLst>
                                    <p:cond delay="0"/>
                                  </p:stCondLst>
                                  <p:childTnLst>
                                    <p:set>
                                      <p:cBhvr>
                                        <p:cTn id="36" dur="1" fill="hold">
                                          <p:stCondLst>
                                            <p:cond delay="0"/>
                                          </p:stCondLst>
                                        </p:cTn>
                                        <p:tgtEl>
                                          <p:spTgt spid="694454"/>
                                        </p:tgtEl>
                                        <p:attrNameLst>
                                          <p:attrName>style.visibility</p:attrName>
                                        </p:attrNameLst>
                                      </p:cBhvr>
                                      <p:to>
                                        <p:strVal val="visible"/>
                                      </p:to>
                                    </p:set>
                                    <p:anim calcmode="lin" valueType="num">
                                      <p:cBhvr>
                                        <p:cTn id="37" dur="500" fill="hold"/>
                                        <p:tgtEl>
                                          <p:spTgt spid="694454"/>
                                        </p:tgtEl>
                                        <p:attrNameLst>
                                          <p:attrName>ppt_w</p:attrName>
                                        </p:attrNameLst>
                                      </p:cBhvr>
                                      <p:tavLst>
                                        <p:tav tm="0">
                                          <p:val>
                                            <p:fltVal val="0"/>
                                          </p:val>
                                        </p:tav>
                                        <p:tav tm="100000">
                                          <p:val>
                                            <p:strVal val="#ppt_w"/>
                                          </p:val>
                                        </p:tav>
                                      </p:tavLst>
                                    </p:anim>
                                    <p:anim calcmode="lin" valueType="num">
                                      <p:cBhvr>
                                        <p:cTn id="38" dur="500" fill="hold"/>
                                        <p:tgtEl>
                                          <p:spTgt spid="694454"/>
                                        </p:tgtEl>
                                        <p:attrNameLst>
                                          <p:attrName>ppt_h</p:attrName>
                                        </p:attrNameLst>
                                      </p:cBhvr>
                                      <p:tavLst>
                                        <p:tav tm="0">
                                          <p:val>
                                            <p:strVal val="#ppt_h"/>
                                          </p:val>
                                        </p:tav>
                                        <p:tav tm="100000">
                                          <p:val>
                                            <p:strVal val="#ppt_h"/>
                                          </p:val>
                                        </p:tav>
                                      </p:tavLst>
                                    </p:anim>
                                  </p:childTnLst>
                                </p:cTn>
                              </p:par>
                            </p:childTnLst>
                          </p:cTn>
                        </p:par>
                        <p:par>
                          <p:cTn id="39" fill="hold">
                            <p:stCondLst>
                              <p:cond delay="1000"/>
                            </p:stCondLst>
                            <p:childTnLst>
                              <p:par>
                                <p:cTn id="40" presetID="22" presetClass="entr" presetSubtype="1" fill="hold" nodeType="afterEffect">
                                  <p:stCondLst>
                                    <p:cond delay="0"/>
                                  </p:stCondLst>
                                  <p:childTnLst>
                                    <p:set>
                                      <p:cBhvr>
                                        <p:cTn id="41" dur="1" fill="hold">
                                          <p:stCondLst>
                                            <p:cond delay="0"/>
                                          </p:stCondLst>
                                        </p:cTn>
                                        <p:tgtEl>
                                          <p:spTgt spid="694374"/>
                                        </p:tgtEl>
                                        <p:attrNameLst>
                                          <p:attrName>style.visibility</p:attrName>
                                        </p:attrNameLst>
                                      </p:cBhvr>
                                      <p:to>
                                        <p:strVal val="visible"/>
                                      </p:to>
                                    </p:set>
                                    <p:animEffect transition="in" filter="wipe(up)">
                                      <p:cBhvr>
                                        <p:cTn id="42" dur="500"/>
                                        <p:tgtEl>
                                          <p:spTgt spid="694374"/>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32" fill="hold" nodeType="clickEffect">
                                  <p:stCondLst>
                                    <p:cond delay="0"/>
                                  </p:stCondLst>
                                  <p:childTnLst>
                                    <p:set>
                                      <p:cBhvr>
                                        <p:cTn id="46" dur="1" fill="hold">
                                          <p:stCondLst>
                                            <p:cond delay="0"/>
                                          </p:stCondLst>
                                        </p:cTn>
                                        <p:tgtEl>
                                          <p:spTgt spid="694461"/>
                                        </p:tgtEl>
                                        <p:attrNameLst>
                                          <p:attrName>style.visibility</p:attrName>
                                        </p:attrNameLst>
                                      </p:cBhvr>
                                      <p:to>
                                        <p:strVal val="visible"/>
                                      </p:to>
                                    </p:set>
                                    <p:animEffect transition="in" filter="box(out)">
                                      <p:cBhvr>
                                        <p:cTn id="47" dur="500"/>
                                        <p:tgtEl>
                                          <p:spTgt spid="694461"/>
                                        </p:tgtEl>
                                      </p:cBhvr>
                                    </p:animEffect>
                                  </p:childTnLst>
                                </p:cTn>
                              </p:par>
                            </p:childTnLst>
                          </p:cTn>
                        </p:par>
                        <p:par>
                          <p:cTn id="48" fill="hold">
                            <p:stCondLst>
                              <p:cond delay="500"/>
                            </p:stCondLst>
                            <p:childTnLst>
                              <p:par>
                                <p:cTn id="49" presetID="22" presetClass="entr" presetSubtype="1" fill="hold" nodeType="afterEffect">
                                  <p:stCondLst>
                                    <p:cond delay="0"/>
                                  </p:stCondLst>
                                  <p:childTnLst>
                                    <p:set>
                                      <p:cBhvr>
                                        <p:cTn id="50" dur="1" fill="hold">
                                          <p:stCondLst>
                                            <p:cond delay="0"/>
                                          </p:stCondLst>
                                        </p:cTn>
                                        <p:tgtEl>
                                          <p:spTgt spid="694375"/>
                                        </p:tgtEl>
                                        <p:attrNameLst>
                                          <p:attrName>style.visibility</p:attrName>
                                        </p:attrNameLst>
                                      </p:cBhvr>
                                      <p:to>
                                        <p:strVal val="visible"/>
                                      </p:to>
                                    </p:set>
                                    <p:animEffect transition="in" filter="wipe(up)">
                                      <p:cBhvr>
                                        <p:cTn id="51" dur="500"/>
                                        <p:tgtEl>
                                          <p:spTgt spid="694375"/>
                                        </p:tgtEl>
                                      </p:cBhvr>
                                    </p:animEffect>
                                  </p:childTnLst>
                                </p:cTn>
                              </p:par>
                            </p:childTnLst>
                          </p:cTn>
                        </p:par>
                        <p:par>
                          <p:cTn id="52" fill="hold">
                            <p:stCondLst>
                              <p:cond delay="1000"/>
                            </p:stCondLst>
                            <p:childTnLst>
                              <p:par>
                                <p:cTn id="53" presetID="17" presetClass="entr" presetSubtype="1" fill="hold" grpId="0" nodeType="afterEffect">
                                  <p:stCondLst>
                                    <p:cond delay="0"/>
                                  </p:stCondLst>
                                  <p:childTnLst>
                                    <p:set>
                                      <p:cBhvr>
                                        <p:cTn id="54" dur="1" fill="hold">
                                          <p:stCondLst>
                                            <p:cond delay="0"/>
                                          </p:stCondLst>
                                        </p:cTn>
                                        <p:tgtEl>
                                          <p:spTgt spid="694293"/>
                                        </p:tgtEl>
                                        <p:attrNameLst>
                                          <p:attrName>style.visibility</p:attrName>
                                        </p:attrNameLst>
                                      </p:cBhvr>
                                      <p:to>
                                        <p:strVal val="visible"/>
                                      </p:to>
                                    </p:set>
                                    <p:anim calcmode="lin" valueType="num">
                                      <p:cBhvr>
                                        <p:cTn id="55" dur="500" fill="hold"/>
                                        <p:tgtEl>
                                          <p:spTgt spid="694293"/>
                                        </p:tgtEl>
                                        <p:attrNameLst>
                                          <p:attrName>ppt_x</p:attrName>
                                        </p:attrNameLst>
                                      </p:cBhvr>
                                      <p:tavLst>
                                        <p:tav tm="0">
                                          <p:val>
                                            <p:strVal val="#ppt_x"/>
                                          </p:val>
                                        </p:tav>
                                        <p:tav tm="100000">
                                          <p:val>
                                            <p:strVal val="#ppt_x"/>
                                          </p:val>
                                        </p:tav>
                                      </p:tavLst>
                                    </p:anim>
                                    <p:anim calcmode="lin" valueType="num">
                                      <p:cBhvr>
                                        <p:cTn id="56" dur="500" fill="hold"/>
                                        <p:tgtEl>
                                          <p:spTgt spid="694293"/>
                                        </p:tgtEl>
                                        <p:attrNameLst>
                                          <p:attrName>ppt_y</p:attrName>
                                        </p:attrNameLst>
                                      </p:cBhvr>
                                      <p:tavLst>
                                        <p:tav tm="0">
                                          <p:val>
                                            <p:strVal val="#ppt_y-#ppt_h/2"/>
                                          </p:val>
                                        </p:tav>
                                        <p:tav tm="100000">
                                          <p:val>
                                            <p:strVal val="#ppt_y"/>
                                          </p:val>
                                        </p:tav>
                                      </p:tavLst>
                                    </p:anim>
                                    <p:anim calcmode="lin" valueType="num">
                                      <p:cBhvr>
                                        <p:cTn id="57" dur="500" fill="hold"/>
                                        <p:tgtEl>
                                          <p:spTgt spid="694293"/>
                                        </p:tgtEl>
                                        <p:attrNameLst>
                                          <p:attrName>ppt_w</p:attrName>
                                        </p:attrNameLst>
                                      </p:cBhvr>
                                      <p:tavLst>
                                        <p:tav tm="0">
                                          <p:val>
                                            <p:strVal val="#ppt_w"/>
                                          </p:val>
                                        </p:tav>
                                        <p:tav tm="100000">
                                          <p:val>
                                            <p:strVal val="#ppt_w"/>
                                          </p:val>
                                        </p:tav>
                                      </p:tavLst>
                                    </p:anim>
                                    <p:anim calcmode="lin" valueType="num">
                                      <p:cBhvr>
                                        <p:cTn id="58" dur="500" fill="hold"/>
                                        <p:tgtEl>
                                          <p:spTgt spid="694293"/>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5" presetClass="entr" presetSubtype="0" fill="hold" nodeType="clickEffect">
                                  <p:stCondLst>
                                    <p:cond delay="0"/>
                                  </p:stCondLst>
                                  <p:childTnLst>
                                    <p:set>
                                      <p:cBhvr>
                                        <p:cTn id="62" dur="1" fill="hold">
                                          <p:stCondLst>
                                            <p:cond delay="0"/>
                                          </p:stCondLst>
                                        </p:cTn>
                                        <p:tgtEl>
                                          <p:spTgt spid="694323"/>
                                        </p:tgtEl>
                                        <p:attrNameLst>
                                          <p:attrName>style.visibility</p:attrName>
                                        </p:attrNameLst>
                                      </p:cBhvr>
                                      <p:to>
                                        <p:strVal val="visible"/>
                                      </p:to>
                                    </p:set>
                                    <p:anim calcmode="lin" valueType="num">
                                      <p:cBhvr>
                                        <p:cTn id="63" dur="1000" fill="hold"/>
                                        <p:tgtEl>
                                          <p:spTgt spid="694323"/>
                                        </p:tgtEl>
                                        <p:attrNameLst>
                                          <p:attrName>ppt_w</p:attrName>
                                        </p:attrNameLst>
                                      </p:cBhvr>
                                      <p:tavLst>
                                        <p:tav tm="0">
                                          <p:val>
                                            <p:fltVal val="0"/>
                                          </p:val>
                                        </p:tav>
                                        <p:tav tm="100000">
                                          <p:val>
                                            <p:strVal val="#ppt_w"/>
                                          </p:val>
                                        </p:tav>
                                      </p:tavLst>
                                    </p:anim>
                                    <p:anim calcmode="lin" valueType="num">
                                      <p:cBhvr>
                                        <p:cTn id="64" dur="1000" fill="hold"/>
                                        <p:tgtEl>
                                          <p:spTgt spid="694323"/>
                                        </p:tgtEl>
                                        <p:attrNameLst>
                                          <p:attrName>ppt_h</p:attrName>
                                        </p:attrNameLst>
                                      </p:cBhvr>
                                      <p:tavLst>
                                        <p:tav tm="0">
                                          <p:val>
                                            <p:fltVal val="0"/>
                                          </p:val>
                                        </p:tav>
                                        <p:tav tm="100000">
                                          <p:val>
                                            <p:strVal val="#ppt_h"/>
                                          </p:val>
                                        </p:tav>
                                      </p:tavLst>
                                    </p:anim>
                                    <p:anim calcmode="lin" valueType="num">
                                      <p:cBhvr>
                                        <p:cTn id="65" dur="1000" fill="hold"/>
                                        <p:tgtEl>
                                          <p:spTgt spid="694323"/>
                                        </p:tgtEl>
                                        <p:attrNameLst>
                                          <p:attrName>ppt_x</p:attrName>
                                        </p:attrNameLst>
                                      </p:cBhvr>
                                      <p:tavLst>
                                        <p:tav tm="0" fmla="#ppt_x+(cos(-2*pi*(1-$))*-#ppt_x-sin(-2*pi*(1-$))*(1-#ppt_y))*(1-$)">
                                          <p:val>
                                            <p:fltVal val="0"/>
                                          </p:val>
                                        </p:tav>
                                        <p:tav tm="100000">
                                          <p:val>
                                            <p:fltVal val="1"/>
                                          </p:val>
                                        </p:tav>
                                      </p:tavLst>
                                    </p:anim>
                                    <p:anim calcmode="lin" valueType="num">
                                      <p:cBhvr>
                                        <p:cTn id="66" dur="1000" fill="hold"/>
                                        <p:tgtEl>
                                          <p:spTgt spid="694323"/>
                                        </p:tgtEl>
                                        <p:attrNameLst>
                                          <p:attrName>ppt_y</p:attrName>
                                        </p:attrNameLst>
                                      </p:cBhvr>
                                      <p:tavLst>
                                        <p:tav tm="0" fmla="#ppt_y+(sin(-2*pi*(1-$))*-#ppt_x+cos(-2*pi*(1-$))*(1-#ppt_y))*(1-$)">
                                          <p:val>
                                            <p:fltVal val="0"/>
                                          </p:val>
                                        </p:tav>
                                        <p:tav tm="100000">
                                          <p:val>
                                            <p:fltVal val="1"/>
                                          </p:val>
                                        </p:tav>
                                      </p:tavLst>
                                    </p:anim>
                                  </p:childTnLst>
                                </p:cTn>
                              </p:par>
                            </p:childTnLst>
                          </p:cTn>
                        </p:par>
                        <p:par>
                          <p:cTn id="67" fill="hold">
                            <p:stCondLst>
                              <p:cond delay="1000"/>
                            </p:stCondLst>
                            <p:childTnLst>
                              <p:par>
                                <p:cTn id="68" presetID="15" presetClass="entr" presetSubtype="0" fill="hold" nodeType="afterEffect">
                                  <p:stCondLst>
                                    <p:cond delay="0"/>
                                  </p:stCondLst>
                                  <p:childTnLst>
                                    <p:set>
                                      <p:cBhvr>
                                        <p:cTn id="69" dur="1" fill="hold">
                                          <p:stCondLst>
                                            <p:cond delay="0"/>
                                          </p:stCondLst>
                                        </p:cTn>
                                        <p:tgtEl>
                                          <p:spTgt spid="694312"/>
                                        </p:tgtEl>
                                        <p:attrNameLst>
                                          <p:attrName>style.visibility</p:attrName>
                                        </p:attrNameLst>
                                      </p:cBhvr>
                                      <p:to>
                                        <p:strVal val="visible"/>
                                      </p:to>
                                    </p:set>
                                    <p:anim calcmode="lin" valueType="num">
                                      <p:cBhvr>
                                        <p:cTn id="70" dur="1000" fill="hold"/>
                                        <p:tgtEl>
                                          <p:spTgt spid="694312"/>
                                        </p:tgtEl>
                                        <p:attrNameLst>
                                          <p:attrName>ppt_w</p:attrName>
                                        </p:attrNameLst>
                                      </p:cBhvr>
                                      <p:tavLst>
                                        <p:tav tm="0">
                                          <p:val>
                                            <p:fltVal val="0"/>
                                          </p:val>
                                        </p:tav>
                                        <p:tav tm="100000">
                                          <p:val>
                                            <p:strVal val="#ppt_w"/>
                                          </p:val>
                                        </p:tav>
                                      </p:tavLst>
                                    </p:anim>
                                    <p:anim calcmode="lin" valueType="num">
                                      <p:cBhvr>
                                        <p:cTn id="71" dur="1000" fill="hold"/>
                                        <p:tgtEl>
                                          <p:spTgt spid="694312"/>
                                        </p:tgtEl>
                                        <p:attrNameLst>
                                          <p:attrName>ppt_h</p:attrName>
                                        </p:attrNameLst>
                                      </p:cBhvr>
                                      <p:tavLst>
                                        <p:tav tm="0">
                                          <p:val>
                                            <p:fltVal val="0"/>
                                          </p:val>
                                        </p:tav>
                                        <p:tav tm="100000">
                                          <p:val>
                                            <p:strVal val="#ppt_h"/>
                                          </p:val>
                                        </p:tav>
                                      </p:tavLst>
                                    </p:anim>
                                    <p:anim calcmode="lin" valueType="num">
                                      <p:cBhvr>
                                        <p:cTn id="72" dur="1000" fill="hold"/>
                                        <p:tgtEl>
                                          <p:spTgt spid="694312"/>
                                        </p:tgtEl>
                                        <p:attrNameLst>
                                          <p:attrName>ppt_x</p:attrName>
                                        </p:attrNameLst>
                                      </p:cBhvr>
                                      <p:tavLst>
                                        <p:tav tm="0" fmla="#ppt_x+(cos(-2*pi*(1-$))*-#ppt_x-sin(-2*pi*(1-$))*(1-#ppt_y))*(1-$)">
                                          <p:val>
                                            <p:fltVal val="0"/>
                                          </p:val>
                                        </p:tav>
                                        <p:tav tm="100000">
                                          <p:val>
                                            <p:fltVal val="1"/>
                                          </p:val>
                                        </p:tav>
                                      </p:tavLst>
                                    </p:anim>
                                    <p:anim calcmode="lin" valueType="num">
                                      <p:cBhvr>
                                        <p:cTn id="73" dur="1000" fill="hold"/>
                                        <p:tgtEl>
                                          <p:spTgt spid="694312"/>
                                        </p:tgtEl>
                                        <p:attrNameLst>
                                          <p:attrName>ppt_y</p:attrName>
                                        </p:attrNameLst>
                                      </p:cBhvr>
                                      <p:tavLst>
                                        <p:tav tm="0" fmla="#ppt_y+(sin(-2*pi*(1-$))*-#ppt_x+cos(-2*pi*(1-$))*(1-#ppt_y))*(1-$)">
                                          <p:val>
                                            <p:fltVal val="0"/>
                                          </p:val>
                                        </p:tav>
                                        <p:tav tm="100000">
                                          <p:val>
                                            <p:fltVal val="1"/>
                                          </p:val>
                                        </p:tav>
                                      </p:tavLst>
                                    </p:anim>
                                  </p:childTnLst>
                                </p:cTn>
                              </p:par>
                            </p:childTnLst>
                          </p:cTn>
                        </p:par>
                        <p:par>
                          <p:cTn id="74" fill="hold">
                            <p:stCondLst>
                              <p:cond delay="2000"/>
                            </p:stCondLst>
                            <p:childTnLst>
                              <p:par>
                                <p:cTn id="75" presetID="15" presetClass="entr" presetSubtype="0" fill="hold" nodeType="afterEffect">
                                  <p:stCondLst>
                                    <p:cond delay="1000"/>
                                  </p:stCondLst>
                                  <p:childTnLst>
                                    <p:set>
                                      <p:cBhvr>
                                        <p:cTn id="76" dur="1" fill="hold">
                                          <p:stCondLst>
                                            <p:cond delay="0"/>
                                          </p:stCondLst>
                                        </p:cTn>
                                        <p:tgtEl>
                                          <p:spTgt spid="694334"/>
                                        </p:tgtEl>
                                        <p:attrNameLst>
                                          <p:attrName>style.visibility</p:attrName>
                                        </p:attrNameLst>
                                      </p:cBhvr>
                                      <p:to>
                                        <p:strVal val="visible"/>
                                      </p:to>
                                    </p:set>
                                    <p:anim calcmode="lin" valueType="num">
                                      <p:cBhvr>
                                        <p:cTn id="77" dur="1000" fill="hold"/>
                                        <p:tgtEl>
                                          <p:spTgt spid="694334"/>
                                        </p:tgtEl>
                                        <p:attrNameLst>
                                          <p:attrName>ppt_w</p:attrName>
                                        </p:attrNameLst>
                                      </p:cBhvr>
                                      <p:tavLst>
                                        <p:tav tm="0">
                                          <p:val>
                                            <p:fltVal val="0"/>
                                          </p:val>
                                        </p:tav>
                                        <p:tav tm="100000">
                                          <p:val>
                                            <p:strVal val="#ppt_w"/>
                                          </p:val>
                                        </p:tav>
                                      </p:tavLst>
                                    </p:anim>
                                    <p:anim calcmode="lin" valueType="num">
                                      <p:cBhvr>
                                        <p:cTn id="78" dur="1000" fill="hold"/>
                                        <p:tgtEl>
                                          <p:spTgt spid="694334"/>
                                        </p:tgtEl>
                                        <p:attrNameLst>
                                          <p:attrName>ppt_h</p:attrName>
                                        </p:attrNameLst>
                                      </p:cBhvr>
                                      <p:tavLst>
                                        <p:tav tm="0">
                                          <p:val>
                                            <p:fltVal val="0"/>
                                          </p:val>
                                        </p:tav>
                                        <p:tav tm="100000">
                                          <p:val>
                                            <p:strVal val="#ppt_h"/>
                                          </p:val>
                                        </p:tav>
                                      </p:tavLst>
                                    </p:anim>
                                    <p:anim calcmode="lin" valueType="num">
                                      <p:cBhvr>
                                        <p:cTn id="79" dur="1000" fill="hold"/>
                                        <p:tgtEl>
                                          <p:spTgt spid="694334"/>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69433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nodeType="clickEffect">
                                  <p:stCondLst>
                                    <p:cond delay="0"/>
                                  </p:stCondLst>
                                  <p:childTnLst>
                                    <p:set>
                                      <p:cBhvr>
                                        <p:cTn id="84" dur="1" fill="hold">
                                          <p:stCondLst>
                                            <p:cond delay="0"/>
                                          </p:stCondLst>
                                        </p:cTn>
                                        <p:tgtEl>
                                          <p:spTgt spid="694455"/>
                                        </p:tgtEl>
                                        <p:attrNameLst>
                                          <p:attrName>style.visibility</p:attrName>
                                        </p:attrNameLst>
                                      </p:cBhvr>
                                      <p:to>
                                        <p:strVal val="visible"/>
                                      </p:to>
                                    </p:set>
                                    <p:animEffect transition="in" filter="wipe(up)">
                                      <p:cBhvr>
                                        <p:cTn id="85" dur="500"/>
                                        <p:tgtEl>
                                          <p:spTgt spid="694455"/>
                                        </p:tgtEl>
                                      </p:cBhvr>
                                    </p:animEffect>
                                  </p:childTnLst>
                                </p:cTn>
                              </p:par>
                            </p:childTnLst>
                          </p:cTn>
                        </p:par>
                        <p:par>
                          <p:cTn id="86" fill="hold">
                            <p:stCondLst>
                              <p:cond delay="500"/>
                            </p:stCondLst>
                            <p:childTnLst>
                              <p:par>
                                <p:cTn id="87" presetID="22" presetClass="entr" presetSubtype="1" fill="hold" nodeType="afterEffect">
                                  <p:stCondLst>
                                    <p:cond delay="0"/>
                                  </p:stCondLst>
                                  <p:childTnLst>
                                    <p:set>
                                      <p:cBhvr>
                                        <p:cTn id="88" dur="1" fill="hold">
                                          <p:stCondLst>
                                            <p:cond delay="0"/>
                                          </p:stCondLst>
                                        </p:cTn>
                                        <p:tgtEl>
                                          <p:spTgt spid="694468"/>
                                        </p:tgtEl>
                                        <p:attrNameLst>
                                          <p:attrName>style.visibility</p:attrName>
                                        </p:attrNameLst>
                                      </p:cBhvr>
                                      <p:to>
                                        <p:strVal val="visible"/>
                                      </p:to>
                                    </p:set>
                                    <p:animEffect transition="in" filter="wipe(up)">
                                      <p:cBhvr>
                                        <p:cTn id="89" dur="500"/>
                                        <p:tgtEl>
                                          <p:spTgt spid="694468"/>
                                        </p:tgtEl>
                                      </p:cBhvr>
                                    </p:animEffect>
                                  </p:childTnLst>
                                </p:cTn>
                              </p:par>
                            </p:childTnLst>
                          </p:cTn>
                        </p:par>
                        <p:par>
                          <p:cTn id="90" fill="hold">
                            <p:stCondLst>
                              <p:cond delay="1000"/>
                            </p:stCondLst>
                            <p:childTnLst>
                              <p:par>
                                <p:cTn id="91" presetID="22" presetClass="entr" presetSubtype="1" fill="hold" nodeType="afterEffect">
                                  <p:stCondLst>
                                    <p:cond delay="0"/>
                                  </p:stCondLst>
                                  <p:childTnLst>
                                    <p:set>
                                      <p:cBhvr>
                                        <p:cTn id="92" dur="1" fill="hold">
                                          <p:stCondLst>
                                            <p:cond delay="0"/>
                                          </p:stCondLst>
                                        </p:cTn>
                                        <p:tgtEl>
                                          <p:spTgt spid="694457"/>
                                        </p:tgtEl>
                                        <p:attrNameLst>
                                          <p:attrName>style.visibility</p:attrName>
                                        </p:attrNameLst>
                                      </p:cBhvr>
                                      <p:to>
                                        <p:strVal val="visible"/>
                                      </p:to>
                                    </p:set>
                                    <p:animEffect transition="in" filter="wipe(up)">
                                      <p:cBhvr>
                                        <p:cTn id="93" dur="500"/>
                                        <p:tgtEl>
                                          <p:spTgt spid="694457"/>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grpId="0" nodeType="clickEffect">
                                  <p:stCondLst>
                                    <p:cond delay="0"/>
                                  </p:stCondLst>
                                  <p:childTnLst>
                                    <p:set>
                                      <p:cBhvr>
                                        <p:cTn id="97" dur="1" fill="hold">
                                          <p:stCondLst>
                                            <p:cond delay="0"/>
                                          </p:stCondLst>
                                        </p:cTn>
                                        <p:tgtEl>
                                          <p:spTgt spid="694450"/>
                                        </p:tgtEl>
                                        <p:attrNameLst>
                                          <p:attrName>style.visibility</p:attrName>
                                        </p:attrNameLst>
                                      </p:cBhvr>
                                      <p:to>
                                        <p:strVal val="visible"/>
                                      </p:to>
                                    </p:set>
                                    <p:anim calcmode="lin" valueType="num">
                                      <p:cBhvr>
                                        <p:cTn id="98" dur="2000" fill="hold"/>
                                        <p:tgtEl>
                                          <p:spTgt spid="694450"/>
                                        </p:tgtEl>
                                        <p:attrNameLst>
                                          <p:attrName>ppt_w</p:attrName>
                                        </p:attrNameLst>
                                      </p:cBhvr>
                                      <p:tavLst>
                                        <p:tav tm="0">
                                          <p:val>
                                            <p:strVal val="#ppt_w*0.70"/>
                                          </p:val>
                                        </p:tav>
                                        <p:tav tm="100000">
                                          <p:val>
                                            <p:strVal val="#ppt_w"/>
                                          </p:val>
                                        </p:tav>
                                      </p:tavLst>
                                    </p:anim>
                                    <p:anim calcmode="lin" valueType="num">
                                      <p:cBhvr>
                                        <p:cTn id="99" dur="2000" fill="hold"/>
                                        <p:tgtEl>
                                          <p:spTgt spid="694450"/>
                                        </p:tgtEl>
                                        <p:attrNameLst>
                                          <p:attrName>ppt_h</p:attrName>
                                        </p:attrNameLst>
                                      </p:cBhvr>
                                      <p:tavLst>
                                        <p:tav tm="0">
                                          <p:val>
                                            <p:strVal val="#ppt_h"/>
                                          </p:val>
                                        </p:tav>
                                        <p:tav tm="100000">
                                          <p:val>
                                            <p:strVal val="#ppt_h"/>
                                          </p:val>
                                        </p:tav>
                                      </p:tavLst>
                                    </p:anim>
                                    <p:animEffect transition="in" filter="fade">
                                      <p:cBhvr>
                                        <p:cTn id="100" dur="2000"/>
                                        <p:tgtEl>
                                          <p:spTgt spid="694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4287" grpId="0" autoUpdateAnimBg="0"/>
      <p:bldP spid="694450" grpId="0" autoUpdateAnimBg="0"/>
      <p:bldP spid="694293" grpId="0" animBg="1"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grpSp>
        <p:nvGrpSpPr>
          <p:cNvPr id="698427" name="Group 59"/>
          <p:cNvGrpSpPr>
            <a:grpSpLocks/>
          </p:cNvGrpSpPr>
          <p:nvPr/>
        </p:nvGrpSpPr>
        <p:grpSpPr bwMode="auto">
          <a:xfrm>
            <a:off x="1981200" y="304800"/>
            <a:ext cx="5257800" cy="4038600"/>
            <a:chOff x="1248" y="192"/>
            <a:chExt cx="3312" cy="2544"/>
          </a:xfrm>
        </p:grpSpPr>
        <p:sp>
          <p:nvSpPr>
            <p:cNvPr id="698373" name="Oval 5"/>
            <p:cNvSpPr>
              <a:spLocks noChangeArrowheads="1"/>
            </p:cNvSpPr>
            <p:nvPr/>
          </p:nvSpPr>
          <p:spPr bwMode="auto">
            <a:xfrm>
              <a:off x="3433" y="1213"/>
              <a:ext cx="1127" cy="618"/>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endParaRPr lang="en-US" sz="800">
                <a:solidFill>
                  <a:srgbClr val="003300"/>
                </a:solidFill>
              </a:endParaRPr>
            </a:p>
            <a:p>
              <a:pPr algn="ctr"/>
              <a:r>
                <a:rPr lang="en-US" sz="2800">
                  <a:solidFill>
                    <a:srgbClr val="003300"/>
                  </a:solidFill>
                </a:rPr>
                <a:t>Object</a:t>
              </a:r>
            </a:p>
            <a:p>
              <a:pPr algn="ctr"/>
              <a:r>
                <a:rPr lang="en-US" sz="2800">
                  <a:solidFill>
                    <a:srgbClr val="003300"/>
                  </a:solidFill>
                </a:rPr>
                <a:t>partner</a:t>
              </a:r>
            </a:p>
          </p:txBody>
        </p:sp>
        <p:sp>
          <p:nvSpPr>
            <p:cNvPr id="698374" name="Oval 6"/>
            <p:cNvSpPr>
              <a:spLocks noChangeArrowheads="1"/>
            </p:cNvSpPr>
            <p:nvPr/>
          </p:nvSpPr>
          <p:spPr bwMode="auto">
            <a:xfrm>
              <a:off x="2307" y="2119"/>
              <a:ext cx="1123" cy="617"/>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600">
                  <a:solidFill>
                    <a:srgbClr val="800000"/>
                  </a:solidFill>
                </a:rPr>
                <a:t>Union</a:t>
              </a:r>
            </a:p>
          </p:txBody>
        </p:sp>
        <p:grpSp>
          <p:nvGrpSpPr>
            <p:cNvPr id="698375" name="Group 7"/>
            <p:cNvGrpSpPr>
              <a:grpSpLocks/>
            </p:cNvGrpSpPr>
            <p:nvPr/>
          </p:nvGrpSpPr>
          <p:grpSpPr bwMode="auto">
            <a:xfrm>
              <a:off x="2256" y="192"/>
              <a:ext cx="1225" cy="720"/>
              <a:chOff x="2256" y="192"/>
              <a:chExt cx="1225" cy="720"/>
            </a:xfrm>
          </p:grpSpPr>
          <p:sp>
            <p:nvSpPr>
              <p:cNvPr id="698376" name="Oval 8"/>
              <p:cNvSpPr>
                <a:spLocks noChangeArrowheads="1"/>
              </p:cNvSpPr>
              <p:nvPr/>
            </p:nvSpPr>
            <p:spPr bwMode="auto">
              <a:xfrm>
                <a:off x="2256" y="192"/>
                <a:ext cx="1225" cy="72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698377" name="WordArt 9"/>
              <p:cNvSpPr>
                <a:spLocks noChangeArrowheads="1" noChangeShapeType="1" noTextEdit="1"/>
              </p:cNvSpPr>
              <p:nvPr/>
            </p:nvSpPr>
            <p:spPr bwMode="auto">
              <a:xfrm>
                <a:off x="2408" y="403"/>
                <a:ext cx="947" cy="27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9900FF"/>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698378" name="Oval 10"/>
            <p:cNvSpPr>
              <a:spLocks noChangeArrowheads="1"/>
            </p:cNvSpPr>
            <p:nvPr/>
          </p:nvSpPr>
          <p:spPr bwMode="auto">
            <a:xfrm>
              <a:off x="1248" y="1213"/>
              <a:ext cx="1127" cy="618"/>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800">
                <a:solidFill>
                  <a:srgbClr val="6600CC"/>
                </a:solidFill>
              </a:endParaRPr>
            </a:p>
            <a:p>
              <a:pPr algn="ctr"/>
              <a:r>
                <a:rPr lang="en-US" sz="2800">
                  <a:solidFill>
                    <a:srgbClr val="6600CC"/>
                  </a:solidFill>
                </a:rPr>
                <a:t>Subject</a:t>
              </a:r>
            </a:p>
            <a:p>
              <a:pPr algn="ctr"/>
              <a:r>
                <a:rPr lang="en-US" sz="2800">
                  <a:solidFill>
                    <a:srgbClr val="6600CC"/>
                  </a:solidFill>
                </a:rPr>
                <a:t>partner</a:t>
              </a:r>
            </a:p>
          </p:txBody>
        </p:sp>
      </p:grpSp>
      <p:sp>
        <p:nvSpPr>
          <p:cNvPr id="698408" name="Rectangle 40"/>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698436" name="Group 68"/>
          <p:cNvGrpSpPr>
            <a:grpSpLocks/>
          </p:cNvGrpSpPr>
          <p:nvPr/>
        </p:nvGrpSpPr>
        <p:grpSpPr bwMode="auto">
          <a:xfrm>
            <a:off x="3124200" y="1481138"/>
            <a:ext cx="2995613" cy="1844675"/>
            <a:chOff x="1968" y="933"/>
            <a:chExt cx="1887" cy="1162"/>
          </a:xfrm>
        </p:grpSpPr>
        <p:sp>
          <p:nvSpPr>
            <p:cNvPr id="698437" name="AutoShape 69"/>
            <p:cNvSpPr>
              <a:spLocks noChangeArrowheads="1"/>
            </p:cNvSpPr>
            <p:nvPr/>
          </p:nvSpPr>
          <p:spPr bwMode="auto">
            <a:xfrm rot="-3102320">
              <a:off x="3505" y="692"/>
              <a:ext cx="109" cy="591"/>
            </a:xfrm>
            <a:prstGeom prst="curvedLeftArrow">
              <a:avLst>
                <a:gd name="adj1" fmla="val 108440"/>
                <a:gd name="adj2" fmla="val 216881"/>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698438" name="AutoShape 70"/>
            <p:cNvSpPr>
              <a:spLocks noChangeArrowheads="1"/>
            </p:cNvSpPr>
            <p:nvPr/>
          </p:nvSpPr>
          <p:spPr bwMode="auto">
            <a:xfrm>
              <a:off x="2954" y="1080"/>
              <a:ext cx="254" cy="1015"/>
            </a:xfrm>
            <a:prstGeom prst="curvedLeftArrow">
              <a:avLst>
                <a:gd name="adj1" fmla="val 79921"/>
                <a:gd name="adj2" fmla="val 1598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698439" name="AutoShape 71"/>
            <p:cNvSpPr>
              <a:spLocks noChangeArrowheads="1"/>
            </p:cNvSpPr>
            <p:nvPr/>
          </p:nvSpPr>
          <p:spPr bwMode="auto">
            <a:xfrm rot="3038307">
              <a:off x="2209" y="819"/>
              <a:ext cx="109" cy="591"/>
            </a:xfrm>
            <a:prstGeom prst="curvedLeftArrow">
              <a:avLst>
                <a:gd name="adj1" fmla="val 108440"/>
                <a:gd name="adj2" fmla="val 216881"/>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grpSp>
      <p:grpSp>
        <p:nvGrpSpPr>
          <p:cNvPr id="698440" name="Group 72"/>
          <p:cNvGrpSpPr>
            <a:grpSpLocks/>
          </p:cNvGrpSpPr>
          <p:nvPr/>
        </p:nvGrpSpPr>
        <p:grpSpPr bwMode="auto">
          <a:xfrm>
            <a:off x="2971800" y="1447800"/>
            <a:ext cx="2921000" cy="1754188"/>
            <a:chOff x="1872" y="912"/>
            <a:chExt cx="1840" cy="1105"/>
          </a:xfrm>
        </p:grpSpPr>
        <p:sp>
          <p:nvSpPr>
            <p:cNvPr id="698441" name="AutoShape 73"/>
            <p:cNvSpPr>
              <a:spLocks noChangeArrowheads="1"/>
            </p:cNvSpPr>
            <p:nvPr/>
          </p:nvSpPr>
          <p:spPr bwMode="auto">
            <a:xfrm rot="-7761693">
              <a:off x="2113" y="671"/>
              <a:ext cx="109" cy="591"/>
            </a:xfrm>
            <a:prstGeom prst="curvedLeftArrow">
              <a:avLst>
                <a:gd name="adj1" fmla="val 108440"/>
                <a:gd name="adj2" fmla="val 216881"/>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698442" name="AutoShape 74"/>
            <p:cNvSpPr>
              <a:spLocks noChangeArrowheads="1"/>
            </p:cNvSpPr>
            <p:nvPr/>
          </p:nvSpPr>
          <p:spPr bwMode="auto">
            <a:xfrm rot="-13902320">
              <a:off x="3362" y="779"/>
              <a:ext cx="109" cy="591"/>
            </a:xfrm>
            <a:prstGeom prst="curvedLeftArrow">
              <a:avLst>
                <a:gd name="adj1" fmla="val 108440"/>
                <a:gd name="adj2" fmla="val 216881"/>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698443" name="AutoShape 75"/>
            <p:cNvSpPr>
              <a:spLocks noChangeArrowheads="1"/>
            </p:cNvSpPr>
            <p:nvPr/>
          </p:nvSpPr>
          <p:spPr bwMode="auto">
            <a:xfrm rot="-10800000">
              <a:off x="2544" y="1001"/>
              <a:ext cx="254" cy="1016"/>
            </a:xfrm>
            <a:prstGeom prst="curvedLeftArrow">
              <a:avLst>
                <a:gd name="adj1" fmla="val 80000"/>
                <a:gd name="adj2" fmla="val 160000"/>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grpSp>
      <p:grpSp>
        <p:nvGrpSpPr>
          <p:cNvPr id="698449" name="Group 81"/>
          <p:cNvGrpSpPr>
            <a:grpSpLocks/>
          </p:cNvGrpSpPr>
          <p:nvPr/>
        </p:nvGrpSpPr>
        <p:grpSpPr bwMode="auto">
          <a:xfrm>
            <a:off x="762000" y="5638800"/>
            <a:ext cx="7772400" cy="1209675"/>
            <a:chOff x="528" y="3552"/>
            <a:chExt cx="4896" cy="762"/>
          </a:xfrm>
        </p:grpSpPr>
        <p:sp>
          <p:nvSpPr>
            <p:cNvPr id="698416" name="Text Box 48"/>
            <p:cNvSpPr txBox="1">
              <a:spLocks noChangeArrowheads="1"/>
            </p:cNvSpPr>
            <p:nvPr/>
          </p:nvSpPr>
          <p:spPr bwMode="auto">
            <a:xfrm>
              <a:off x="754" y="3552"/>
              <a:ext cx="4670" cy="697"/>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When each of the </a:t>
              </a:r>
              <a:r>
                <a:rPr lang="en-US" sz="2600" b="1">
                  <a:solidFill>
                    <a:srgbClr val="FFFF99"/>
                  </a:solidFill>
                  <a:latin typeface="Arial Narrow" pitchFamily="34" charset="0"/>
                </a:rPr>
                <a:t>four</a:t>
              </a:r>
              <a:r>
                <a:rPr lang="en-US" sz="2600" b="1">
                  <a:solidFill>
                    <a:schemeClr val="bg1"/>
                  </a:solidFill>
                  <a:latin typeface="Arial Narrow" pitchFamily="34" charset="0"/>
                </a:rPr>
                <a:t> then acts as the subject partner and enters into </a:t>
              </a:r>
              <a:r>
                <a:rPr lang="en-US" sz="2600" b="1" u="sng">
                  <a:solidFill>
                    <a:schemeClr val="bg1"/>
                  </a:solidFill>
                  <a:latin typeface="Arial Narrow" pitchFamily="34" charset="0"/>
                </a:rPr>
                <a:t>give and take</a:t>
              </a:r>
              <a:r>
                <a:rPr lang="en-US" sz="2600" b="1">
                  <a:solidFill>
                    <a:schemeClr val="bg1"/>
                  </a:solidFill>
                  <a:latin typeface="Arial Narrow" pitchFamily="34" charset="0"/>
                </a:rPr>
                <a:t> </a:t>
              </a:r>
              <a:r>
                <a:rPr lang="en-US" sz="2600" b="1">
                  <a:solidFill>
                    <a:srgbClr val="FFFF99"/>
                  </a:solidFill>
                  <a:latin typeface="Arial Narrow" pitchFamily="34" charset="0"/>
                </a:rPr>
                <a:t>with</a:t>
              </a:r>
              <a:r>
                <a:rPr lang="en-US" sz="2600" b="1">
                  <a:solidFill>
                    <a:schemeClr val="bg1"/>
                  </a:solidFill>
                  <a:latin typeface="Arial Narrow" pitchFamily="34" charset="0"/>
                </a:rPr>
                <a:t> the other three, they fulfill the </a:t>
              </a:r>
              <a:r>
                <a:rPr lang="en-US" sz="2600" b="1" u="sng">
                  <a:solidFill>
                    <a:schemeClr val="bg1"/>
                  </a:solidFill>
                  <a:latin typeface="Arial Narrow" pitchFamily="34" charset="0"/>
                </a:rPr>
                <a:t>three object purpose</a:t>
              </a:r>
              <a:r>
                <a:rPr lang="en-US" sz="2600" b="1">
                  <a:solidFill>
                    <a:schemeClr val="bg1"/>
                  </a:solidFill>
                  <a:latin typeface="Arial Narrow" pitchFamily="34" charset="0"/>
                </a:rPr>
                <a:t>. </a:t>
              </a:r>
            </a:p>
          </p:txBody>
        </p:sp>
        <p:sp>
          <p:nvSpPr>
            <p:cNvPr id="698417" name="Text Box 49"/>
            <p:cNvSpPr txBox="1">
              <a:spLocks noChangeArrowheads="1"/>
            </p:cNvSpPr>
            <p:nvPr/>
          </p:nvSpPr>
          <p:spPr bwMode="auto">
            <a:xfrm>
              <a:off x="528" y="3552"/>
              <a:ext cx="247"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698419" name="Text Box 51"/>
            <p:cNvSpPr txBox="1">
              <a:spLocks noChangeArrowheads="1"/>
            </p:cNvSpPr>
            <p:nvPr/>
          </p:nvSpPr>
          <p:spPr bwMode="auto">
            <a:xfrm>
              <a:off x="706" y="3987"/>
              <a:ext cx="3017" cy="327"/>
            </a:xfrm>
            <a:prstGeom prst="rect">
              <a:avLst/>
            </a:prstGeom>
            <a:noFill/>
            <a:ln w="9525">
              <a:noFill/>
              <a:miter lim="800000"/>
              <a:headEnd/>
              <a:tailEnd/>
            </a:ln>
            <a:effectLst/>
          </p:spPr>
          <p:txBody>
            <a:bodyPr>
              <a:spAutoFit/>
            </a:bodyPr>
            <a:lstStyle/>
            <a:p>
              <a:pPr>
                <a:lnSpc>
                  <a:spcPct val="100000"/>
                </a:lnSpc>
                <a:spcBef>
                  <a:spcPct val="50000"/>
                </a:spcBef>
              </a:pPr>
              <a:endParaRPr lang="en-US" sz="2800" b="1">
                <a:solidFill>
                  <a:schemeClr val="bg1"/>
                </a:solidFill>
                <a:latin typeface="Arial Narrow" pitchFamily="34" charset="0"/>
              </a:endParaRP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698449"/>
                                        </p:tgtEl>
                                        <p:attrNameLst>
                                          <p:attrName>style.visibility</p:attrName>
                                        </p:attrNameLst>
                                      </p:cBhvr>
                                      <p:to>
                                        <p:strVal val="visible"/>
                                      </p:to>
                                    </p:set>
                                    <p:animEffect transition="in" filter="barn(outVertical)">
                                      <p:cBhvr>
                                        <p:cTn id="7" dur="500"/>
                                        <p:tgtEl>
                                          <p:spTgt spid="69844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698427"/>
                                        </p:tgtEl>
                                        <p:attrNameLst>
                                          <p:attrName>style.visibility</p:attrName>
                                        </p:attrNameLst>
                                      </p:cBhvr>
                                      <p:to>
                                        <p:strVal val="visible"/>
                                      </p:to>
                                    </p:set>
                                    <p:animEffect transition="in" filter="box(out)">
                                      <p:cBhvr>
                                        <p:cTn id="12" dur="500"/>
                                        <p:tgtEl>
                                          <p:spTgt spid="69842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698436"/>
                                        </p:tgtEl>
                                        <p:attrNameLst>
                                          <p:attrName>style.visibility</p:attrName>
                                        </p:attrNameLst>
                                      </p:cBhvr>
                                      <p:to>
                                        <p:strVal val="visible"/>
                                      </p:to>
                                    </p:set>
                                    <p:animEffect transition="in" filter="wipe(up)">
                                      <p:cBhvr>
                                        <p:cTn id="17" dur="500"/>
                                        <p:tgtEl>
                                          <p:spTgt spid="698436"/>
                                        </p:tgtEl>
                                      </p:cBhvr>
                                    </p:animEffect>
                                  </p:childTnLst>
                                </p:cTn>
                              </p:par>
                            </p:childTnLst>
                          </p:cTn>
                        </p:par>
                        <p:par>
                          <p:cTn id="18" fill="hold">
                            <p:stCondLst>
                              <p:cond delay="500"/>
                            </p:stCondLst>
                            <p:childTnLst>
                              <p:par>
                                <p:cTn id="19" presetID="22" presetClass="entr" presetSubtype="4" fill="hold" nodeType="afterEffect">
                                  <p:stCondLst>
                                    <p:cond delay="0"/>
                                  </p:stCondLst>
                                  <p:childTnLst>
                                    <p:set>
                                      <p:cBhvr>
                                        <p:cTn id="20" dur="1" fill="hold">
                                          <p:stCondLst>
                                            <p:cond delay="0"/>
                                          </p:stCondLst>
                                        </p:cTn>
                                        <p:tgtEl>
                                          <p:spTgt spid="698440"/>
                                        </p:tgtEl>
                                        <p:attrNameLst>
                                          <p:attrName>style.visibility</p:attrName>
                                        </p:attrNameLst>
                                      </p:cBhvr>
                                      <p:to>
                                        <p:strVal val="visible"/>
                                      </p:to>
                                    </p:set>
                                    <p:animEffect transition="in" filter="wipe(down)">
                                      <p:cBhvr>
                                        <p:cTn id="21" dur="500"/>
                                        <p:tgtEl>
                                          <p:spTgt spid="69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877579" name="Group 11"/>
          <p:cNvGrpSpPr>
            <a:grpSpLocks/>
          </p:cNvGrpSpPr>
          <p:nvPr/>
        </p:nvGrpSpPr>
        <p:grpSpPr bwMode="auto">
          <a:xfrm>
            <a:off x="0" y="0"/>
            <a:ext cx="9144000" cy="6858000"/>
            <a:chOff x="0" y="0"/>
            <a:chExt cx="5760" cy="4320"/>
          </a:xfrm>
        </p:grpSpPr>
        <p:pic>
          <p:nvPicPr>
            <p:cNvPr id="877580" name="Picture 12" descr="SP084"/>
            <p:cNvPicPr>
              <a:picLocks noChangeAspect="1" noChangeArrowheads="1"/>
            </p:cNvPicPr>
            <p:nvPr/>
          </p:nvPicPr>
          <p:blipFill>
            <a:blip r:embed="rId3" cstate="print"/>
            <a:srcRect t="4344" r="4808" b="453"/>
            <a:stretch>
              <a:fillRect/>
            </a:stretch>
          </p:blipFill>
          <p:spPr bwMode="auto">
            <a:xfrm>
              <a:off x="0" y="0"/>
              <a:ext cx="5760" cy="4320"/>
            </a:xfrm>
            <a:prstGeom prst="rect">
              <a:avLst/>
            </a:prstGeom>
            <a:noFill/>
          </p:spPr>
        </p:pic>
        <p:pic>
          <p:nvPicPr>
            <p:cNvPr id="877582" name="Picture 14" descr="CVX50014"/>
            <p:cNvPicPr>
              <a:picLocks noChangeAspect="1" noChangeArrowheads="1"/>
            </p:cNvPicPr>
            <p:nvPr/>
          </p:nvPicPr>
          <p:blipFill>
            <a:blip r:embed="rId4" cstate="print">
              <a:lum contrast="24000"/>
            </a:blip>
            <a:srcRect l="28752" t="18382" r="12540" b="24272"/>
            <a:stretch>
              <a:fillRect/>
            </a:stretch>
          </p:blipFill>
          <p:spPr bwMode="auto">
            <a:xfrm>
              <a:off x="2160" y="528"/>
              <a:ext cx="2592" cy="1898"/>
            </a:xfrm>
            <a:prstGeom prst="rect">
              <a:avLst/>
            </a:prstGeom>
            <a:noFill/>
          </p:spPr>
        </p:pic>
        <p:pic>
          <p:nvPicPr>
            <p:cNvPr id="877583" name="Picture 15" descr="CVU50027"/>
            <p:cNvPicPr>
              <a:picLocks noChangeAspect="1" noChangeArrowheads="1"/>
            </p:cNvPicPr>
            <p:nvPr/>
          </p:nvPicPr>
          <p:blipFill>
            <a:blip r:embed="rId5" cstate="print">
              <a:lum contrast="24000"/>
            </a:blip>
            <a:srcRect/>
            <a:stretch>
              <a:fillRect/>
            </a:stretch>
          </p:blipFill>
          <p:spPr bwMode="auto">
            <a:xfrm>
              <a:off x="4128" y="60"/>
              <a:ext cx="1584" cy="1188"/>
            </a:xfrm>
            <a:prstGeom prst="rect">
              <a:avLst/>
            </a:prstGeom>
            <a:noFill/>
          </p:spPr>
        </p:pic>
        <p:grpSp>
          <p:nvGrpSpPr>
            <p:cNvPr id="877584" name="Group 16"/>
            <p:cNvGrpSpPr>
              <a:grpSpLocks/>
            </p:cNvGrpSpPr>
            <p:nvPr/>
          </p:nvGrpSpPr>
          <p:grpSpPr bwMode="auto">
            <a:xfrm>
              <a:off x="672" y="576"/>
              <a:ext cx="672" cy="392"/>
              <a:chOff x="1488" y="480"/>
              <a:chExt cx="816" cy="480"/>
            </a:xfrm>
          </p:grpSpPr>
          <p:pic>
            <p:nvPicPr>
              <p:cNvPr id="877585" name="Picture 17" descr="CVX00004"/>
              <p:cNvPicPr>
                <a:picLocks noChangeAspect="1" noChangeArrowheads="1"/>
              </p:cNvPicPr>
              <p:nvPr/>
            </p:nvPicPr>
            <p:blipFill>
              <a:blip r:embed="rId6" cstate="print"/>
              <a:srcRect/>
              <a:stretch>
                <a:fillRect/>
              </a:stretch>
            </p:blipFill>
            <p:spPr bwMode="auto">
              <a:xfrm>
                <a:off x="1665" y="480"/>
                <a:ext cx="449" cy="476"/>
              </a:xfrm>
              <a:prstGeom prst="rect">
                <a:avLst/>
              </a:prstGeom>
              <a:noFill/>
            </p:spPr>
          </p:pic>
          <p:pic>
            <p:nvPicPr>
              <p:cNvPr id="877586" name="Picture 18" descr="CVX00008"/>
              <p:cNvPicPr>
                <a:picLocks noChangeAspect="1" noChangeArrowheads="1"/>
              </p:cNvPicPr>
              <p:nvPr/>
            </p:nvPicPr>
            <p:blipFill>
              <a:blip r:embed="rId7" cstate="print"/>
              <a:srcRect/>
              <a:stretch>
                <a:fillRect/>
              </a:stretch>
            </p:blipFill>
            <p:spPr bwMode="auto">
              <a:xfrm>
                <a:off x="1488" y="496"/>
                <a:ext cx="816" cy="464"/>
              </a:xfrm>
              <a:prstGeom prst="rect">
                <a:avLst/>
              </a:prstGeom>
              <a:noFill/>
            </p:spPr>
          </p:pic>
        </p:grpSp>
      </p:grpSp>
      <p:sp>
        <p:nvSpPr>
          <p:cNvPr id="877571" name="Rectangle 3"/>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877572" name="Oval 4"/>
          <p:cNvSpPr>
            <a:spLocks noChangeArrowheads="1"/>
          </p:cNvSpPr>
          <p:nvPr/>
        </p:nvSpPr>
        <p:spPr bwMode="auto">
          <a:xfrm>
            <a:off x="3581400" y="2819400"/>
            <a:ext cx="1981200" cy="1831975"/>
          </a:xfrm>
          <a:prstGeom prst="ellipse">
            <a:avLst/>
          </a:prstGeom>
          <a:gradFill rotWithShape="0">
            <a:gsLst>
              <a:gs pos="0">
                <a:srgbClr val="FFFFFF"/>
              </a:gs>
              <a:gs pos="100000">
                <a:srgbClr val="FFCCCC"/>
              </a:gs>
            </a:gsLst>
            <a:path path="shape">
              <a:fillToRect l="50000" t="50000" r="50000" b="50000"/>
            </a:path>
          </a:gradFill>
          <a:ln w="9525">
            <a:round/>
            <a:headEnd/>
            <a:tailEnd/>
          </a:ln>
          <a:effectLst/>
          <a:scene3d>
            <a:camera prst="legacyObliqueBottomLeft"/>
            <a:lightRig rig="legacyHarsh3" dir="t"/>
          </a:scene3d>
          <a:sp3d extrusionH="430200" prstMaterial="legacyMatte">
            <a:bevelT w="13500" h="13500" prst="angle"/>
            <a:bevelB w="13500" h="13500" prst="angle"/>
            <a:extrusionClr>
              <a:srgbClr val="FFCCCC"/>
            </a:extrusionClr>
          </a:sp3d>
        </p:spPr>
        <p:txBody>
          <a:bodyPr wrap="none" anchor="ctr">
            <a:flatTx/>
          </a:bodyPr>
          <a:lstStyle/>
          <a:p>
            <a:pPr algn="ctr"/>
            <a:endParaRPr lang="en-US" sz="1400" b="1">
              <a:solidFill>
                <a:srgbClr val="0000FF"/>
              </a:solidFill>
            </a:endParaRPr>
          </a:p>
          <a:p>
            <a:pPr algn="ctr"/>
            <a:r>
              <a:rPr lang="en-US" sz="3200">
                <a:solidFill>
                  <a:srgbClr val="660066"/>
                </a:solidFill>
              </a:rPr>
              <a:t>Humanity</a:t>
            </a:r>
          </a:p>
          <a:p>
            <a:pPr algn="ctr"/>
            <a:r>
              <a:rPr lang="en-US" sz="3200">
                <a:solidFill>
                  <a:srgbClr val="660066"/>
                </a:solidFill>
              </a:rPr>
              <a:t>and</a:t>
            </a:r>
          </a:p>
          <a:p>
            <a:pPr algn="ctr"/>
            <a:r>
              <a:rPr lang="en-US" sz="3200">
                <a:solidFill>
                  <a:srgbClr val="660066"/>
                </a:solidFill>
              </a:rPr>
              <a:t>Universe</a:t>
            </a:r>
          </a:p>
        </p:txBody>
      </p:sp>
      <p:sp>
        <p:nvSpPr>
          <p:cNvPr id="877573" name="Oval 5"/>
          <p:cNvSpPr>
            <a:spLocks noChangeArrowheads="1"/>
          </p:cNvSpPr>
          <p:nvPr/>
        </p:nvSpPr>
        <p:spPr bwMode="auto">
          <a:xfrm>
            <a:off x="2590800" y="685800"/>
            <a:ext cx="3962400" cy="1676400"/>
          </a:xfrm>
          <a:prstGeom prst="ellipse">
            <a:avLst/>
          </a:prstGeom>
          <a:noFill/>
          <a:ln w="9525">
            <a:noFill/>
            <a:round/>
            <a:headEnd/>
            <a:tailEnd/>
          </a:ln>
          <a:effectLst/>
        </p:spPr>
        <p:txBody>
          <a:bodyPr wrap="none" anchor="ctr">
            <a:flatTx/>
          </a:bodyPr>
          <a:lstStyle/>
          <a:p>
            <a:pPr algn="ctr">
              <a:lnSpc>
                <a:spcPct val="100000"/>
              </a:lnSpc>
            </a:pPr>
            <a:r>
              <a:rPr lang="en-US" sz="6000" b="1" dirty="0">
                <a:ln>
                  <a:solidFill>
                    <a:schemeClr val="tx1"/>
                  </a:solidFill>
                </a:ln>
                <a:solidFill>
                  <a:srgbClr val="FFFF00"/>
                </a:solidFill>
                <a:effectLst>
                  <a:outerShdw blurRad="38100" dist="38100" dir="2700000" algn="tl">
                    <a:srgbClr val="000000"/>
                  </a:outerShdw>
                </a:effectLst>
                <a:latin typeface="Arial Black" pitchFamily="34" charset="0"/>
              </a:rPr>
              <a:t>Principle</a:t>
            </a:r>
            <a:endParaRPr lang="en-US" sz="6000" dirty="0">
              <a:ln>
                <a:solidFill>
                  <a:schemeClr val="tx1"/>
                </a:solidFill>
              </a:ln>
              <a:solidFill>
                <a:srgbClr val="FFFF00"/>
              </a:solidFill>
              <a:latin typeface="Times New Roman" pitchFamily="18" charset="0"/>
            </a:endParaRPr>
          </a:p>
        </p:txBody>
      </p:sp>
      <p:grpSp>
        <p:nvGrpSpPr>
          <p:cNvPr id="877587" name="Group 19"/>
          <p:cNvGrpSpPr>
            <a:grpSpLocks/>
          </p:cNvGrpSpPr>
          <p:nvPr/>
        </p:nvGrpSpPr>
        <p:grpSpPr bwMode="auto">
          <a:xfrm>
            <a:off x="533400" y="5638800"/>
            <a:ext cx="8382000" cy="788988"/>
            <a:chOff x="672" y="3427"/>
            <a:chExt cx="4800" cy="497"/>
          </a:xfrm>
        </p:grpSpPr>
        <p:sp>
          <p:nvSpPr>
            <p:cNvPr id="877575" name="Text Box 7"/>
            <p:cNvSpPr txBox="1">
              <a:spLocks noChangeArrowheads="1"/>
            </p:cNvSpPr>
            <p:nvPr/>
          </p:nvSpPr>
          <p:spPr bwMode="auto">
            <a:xfrm>
              <a:off x="864" y="3440"/>
              <a:ext cx="4608"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This is because no one has understood the root </a:t>
              </a:r>
              <a:r>
                <a:rPr lang="en-US" sz="2600" b="1" u="sng">
                  <a:solidFill>
                    <a:schemeClr val="bg1"/>
                  </a:solidFill>
                  <a:latin typeface="Arial Narrow" pitchFamily="34" charset="0"/>
                </a:rPr>
                <a:t>principle</a:t>
              </a:r>
              <a:r>
                <a:rPr lang="en-US" sz="2600" b="1">
                  <a:solidFill>
                    <a:schemeClr val="bg1"/>
                  </a:solidFill>
                  <a:latin typeface="Arial Narrow" pitchFamily="34" charset="0"/>
                </a:rPr>
                <a:t> </a:t>
              </a:r>
            </a:p>
            <a:p>
              <a:pPr>
                <a:lnSpc>
                  <a:spcPct val="85000"/>
                </a:lnSpc>
              </a:pPr>
              <a:r>
                <a:rPr lang="en-US" sz="2600" b="1">
                  <a:solidFill>
                    <a:schemeClr val="bg1"/>
                  </a:solidFill>
                  <a:latin typeface="Arial Narrow" pitchFamily="34" charset="0"/>
                </a:rPr>
                <a:t>by which </a:t>
              </a:r>
              <a:r>
                <a:rPr lang="en-US" sz="2600" b="1" u="sng">
                  <a:solidFill>
                    <a:schemeClr val="bg1"/>
                  </a:solidFill>
                  <a:latin typeface="Arial Narrow" pitchFamily="34" charset="0"/>
                </a:rPr>
                <a:t>humanity and the universe</a:t>
              </a:r>
              <a:r>
                <a:rPr lang="en-US" sz="2600" b="1">
                  <a:solidFill>
                    <a:schemeClr val="bg1"/>
                  </a:solidFill>
                  <a:latin typeface="Arial Narrow" pitchFamily="34" charset="0"/>
                </a:rPr>
                <a:t> were originally created.</a:t>
              </a:r>
              <a:endParaRPr lang="en-US" sz="2600" b="1" u="sng">
                <a:solidFill>
                  <a:schemeClr val="bg1"/>
                </a:solidFill>
                <a:latin typeface="Arial Narrow" pitchFamily="34" charset="0"/>
              </a:endParaRPr>
            </a:p>
          </p:txBody>
        </p:sp>
        <p:sp>
          <p:nvSpPr>
            <p:cNvPr id="877576" name="Text Box 8"/>
            <p:cNvSpPr txBox="1">
              <a:spLocks noChangeArrowheads="1"/>
            </p:cNvSpPr>
            <p:nvPr/>
          </p:nvSpPr>
          <p:spPr bwMode="auto">
            <a:xfrm>
              <a:off x="672" y="3427"/>
              <a:ext cx="240" cy="269"/>
            </a:xfrm>
            <a:prstGeom prst="rect">
              <a:avLst/>
            </a:prstGeom>
            <a:noFill/>
            <a:ln w="9525">
              <a:noFill/>
              <a:miter lim="800000"/>
              <a:headEnd/>
              <a:tailEnd/>
            </a:ln>
            <a:effectLst/>
          </p:spPr>
          <p:txBody>
            <a:bodyPr>
              <a:spAutoFit/>
            </a:bodyPr>
            <a:lstStyle/>
            <a:p>
              <a:pPr>
                <a:lnSpc>
                  <a:spcPct val="55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
        <p:nvSpPr>
          <p:cNvPr id="877577" name="AutoShape 9"/>
          <p:cNvSpPr>
            <a:spLocks noChangeArrowheads="1"/>
          </p:cNvSpPr>
          <p:nvPr/>
        </p:nvSpPr>
        <p:spPr bwMode="auto">
          <a:xfrm>
            <a:off x="4343400" y="2133600"/>
            <a:ext cx="457200" cy="609600"/>
          </a:xfrm>
          <a:prstGeom prst="downArrow">
            <a:avLst>
              <a:gd name="adj1" fmla="val 50000"/>
              <a:gd name="adj2" fmla="val 33333"/>
            </a:avLst>
          </a:prstGeom>
          <a:gradFill rotWithShape="0">
            <a:gsLst>
              <a:gs pos="0">
                <a:srgbClr val="FFFFFF"/>
              </a:gs>
              <a:gs pos="100000">
                <a:srgbClr val="0000FF"/>
              </a:gs>
            </a:gsLst>
            <a:path path="rect">
              <a:fillToRect l="50000" t="50000" r="50000" b="50000"/>
            </a:path>
          </a:gradFill>
          <a:ln w="38100">
            <a:solidFill>
              <a:schemeClr val="bg1"/>
            </a:solidFill>
            <a:miter lim="800000"/>
            <a:headEnd/>
            <a:tailEnd/>
          </a:ln>
          <a:effectLst/>
        </p:spPr>
        <p:txBody>
          <a:bodyPr wrap="none" anchor="ctr"/>
          <a:lstStyle/>
          <a:p>
            <a:pPr algn="ctr">
              <a:lnSpc>
                <a:spcPct val="100000"/>
              </a:lnSpc>
            </a:pPr>
            <a:endParaRPr lang="en-US" sz="2400" b="1">
              <a:solidFill>
                <a:schemeClr val="bg1"/>
              </a:solidFill>
              <a:effectLst>
                <a:outerShdw blurRad="38100" dist="38100" dir="2700000" algn="tl">
                  <a:srgbClr val="000000"/>
                </a:outerShdw>
              </a:effectLst>
              <a:latin typeface="Times New Roman" pitchFamily="18" charset="0"/>
            </a:endParaRPr>
          </a:p>
        </p:txBody>
      </p:sp>
      <p:sp>
        <p:nvSpPr>
          <p:cNvPr id="20" name="AutoShape 10"/>
          <p:cNvSpPr>
            <a:spLocks noChangeArrowheads="1"/>
          </p:cNvSpPr>
          <p:nvPr/>
        </p:nvSpPr>
        <p:spPr bwMode="auto">
          <a:xfrm>
            <a:off x="5791200" y="3429000"/>
            <a:ext cx="2286000" cy="685800"/>
          </a:xfrm>
          <a:prstGeom prst="roundRect">
            <a:avLst>
              <a:gd name="adj" fmla="val 16667"/>
            </a:avLst>
          </a:prstGeom>
          <a:solidFill>
            <a:schemeClr val="tx1"/>
          </a:solidFill>
          <a:ln w="9525">
            <a:noFill/>
            <a:round/>
            <a:headEnd/>
            <a:tailEnd/>
          </a:ln>
          <a:effectLst/>
        </p:spPr>
        <p:txBody>
          <a:bodyPr wrap="none" anchor="ctr"/>
          <a:lstStyle/>
          <a:p>
            <a:pPr algn="ctr">
              <a:lnSpc>
                <a:spcPts val="5200"/>
              </a:lnSpc>
              <a:spcBef>
                <a:spcPct val="15000"/>
              </a:spcBef>
            </a:pPr>
            <a:r>
              <a:rPr lang="en-US" sz="4400" dirty="0">
                <a:solidFill>
                  <a:srgbClr val="66FFFF"/>
                </a:solidFill>
                <a:latin typeface="Arial Black" pitchFamily="34" charset="0"/>
              </a:rPr>
              <a:t>Result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877587"/>
                                        </p:tgtEl>
                                        <p:attrNameLst>
                                          <p:attrName>style.visibility</p:attrName>
                                        </p:attrNameLst>
                                      </p:cBhvr>
                                      <p:to>
                                        <p:strVal val="visible"/>
                                      </p:to>
                                    </p:set>
                                    <p:animEffect transition="in" filter="barn(outVertical)">
                                      <p:cBhvr>
                                        <p:cTn id="7" dur="500"/>
                                        <p:tgtEl>
                                          <p:spTgt spid="87758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877573"/>
                                        </p:tgtEl>
                                        <p:attrNameLst>
                                          <p:attrName>style.visibility</p:attrName>
                                        </p:attrNameLst>
                                      </p:cBhvr>
                                      <p:to>
                                        <p:strVal val="visible"/>
                                      </p:to>
                                    </p:set>
                                    <p:anim calcmode="lin" valueType="num">
                                      <p:cBhvr>
                                        <p:cTn id="12" dur="1000" fill="hold"/>
                                        <p:tgtEl>
                                          <p:spTgt spid="877573"/>
                                        </p:tgtEl>
                                        <p:attrNameLst>
                                          <p:attrName>ppt_w</p:attrName>
                                        </p:attrNameLst>
                                      </p:cBhvr>
                                      <p:tavLst>
                                        <p:tav tm="0">
                                          <p:val>
                                            <p:fltVal val="0"/>
                                          </p:val>
                                        </p:tav>
                                        <p:tav tm="100000">
                                          <p:val>
                                            <p:strVal val="#ppt_w"/>
                                          </p:val>
                                        </p:tav>
                                      </p:tavLst>
                                    </p:anim>
                                    <p:anim calcmode="lin" valueType="num">
                                      <p:cBhvr>
                                        <p:cTn id="13" dur="1000" fill="hold"/>
                                        <p:tgtEl>
                                          <p:spTgt spid="877573"/>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877572"/>
                                        </p:tgtEl>
                                        <p:attrNameLst>
                                          <p:attrName>style.visibility</p:attrName>
                                        </p:attrNameLst>
                                      </p:cBhvr>
                                      <p:to>
                                        <p:strVal val="visible"/>
                                      </p:to>
                                    </p:set>
                                    <p:animEffect transition="in" filter="box(out)">
                                      <p:cBhvr>
                                        <p:cTn id="18" dur="1000"/>
                                        <p:tgtEl>
                                          <p:spTgt spid="877572"/>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877577"/>
                                        </p:tgtEl>
                                        <p:attrNameLst>
                                          <p:attrName>style.visibility</p:attrName>
                                        </p:attrNameLst>
                                      </p:cBhvr>
                                      <p:to>
                                        <p:strVal val="visible"/>
                                      </p:to>
                                    </p:set>
                                    <p:animEffect transition="in" filter="fade">
                                      <p:cBhvr>
                                        <p:cTn id="22" dur="1000"/>
                                        <p:tgtEl>
                                          <p:spTgt spid="87757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7572" grpId="0" animBg="1" autoUpdateAnimBg="0"/>
      <p:bldP spid="877573" grpId="0" autoUpdateAnimBg="0"/>
      <p:bldP spid="877577" grpId="0" animBg="1" autoUpdateAnimBg="0"/>
      <p:bldP spid="2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grpSp>
        <p:nvGrpSpPr>
          <p:cNvPr id="526523" name="Group 187"/>
          <p:cNvGrpSpPr>
            <a:grpSpLocks/>
          </p:cNvGrpSpPr>
          <p:nvPr/>
        </p:nvGrpSpPr>
        <p:grpSpPr bwMode="auto">
          <a:xfrm>
            <a:off x="1981200" y="304800"/>
            <a:ext cx="5257800" cy="4038600"/>
            <a:chOff x="1248" y="192"/>
            <a:chExt cx="3312" cy="2544"/>
          </a:xfrm>
        </p:grpSpPr>
        <p:sp>
          <p:nvSpPr>
            <p:cNvPr id="526524" name="Oval 188"/>
            <p:cNvSpPr>
              <a:spLocks noChangeArrowheads="1"/>
            </p:cNvSpPr>
            <p:nvPr/>
          </p:nvSpPr>
          <p:spPr bwMode="auto">
            <a:xfrm>
              <a:off x="3433" y="1213"/>
              <a:ext cx="1127" cy="618"/>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endParaRPr lang="en-US" sz="800">
                <a:solidFill>
                  <a:srgbClr val="003300"/>
                </a:solidFill>
              </a:endParaRPr>
            </a:p>
            <a:p>
              <a:pPr algn="ctr"/>
              <a:r>
                <a:rPr lang="en-US" sz="2800">
                  <a:solidFill>
                    <a:srgbClr val="003300"/>
                  </a:solidFill>
                </a:rPr>
                <a:t>Object</a:t>
              </a:r>
            </a:p>
            <a:p>
              <a:pPr algn="ctr"/>
              <a:r>
                <a:rPr lang="en-US" sz="2800">
                  <a:solidFill>
                    <a:srgbClr val="003300"/>
                  </a:solidFill>
                </a:rPr>
                <a:t>partner</a:t>
              </a:r>
            </a:p>
          </p:txBody>
        </p:sp>
        <p:sp>
          <p:nvSpPr>
            <p:cNvPr id="526525" name="Oval 189"/>
            <p:cNvSpPr>
              <a:spLocks noChangeArrowheads="1"/>
            </p:cNvSpPr>
            <p:nvPr/>
          </p:nvSpPr>
          <p:spPr bwMode="auto">
            <a:xfrm>
              <a:off x="2307" y="2119"/>
              <a:ext cx="1123" cy="617"/>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600">
                  <a:solidFill>
                    <a:srgbClr val="800000"/>
                  </a:solidFill>
                </a:rPr>
                <a:t>Union</a:t>
              </a:r>
            </a:p>
          </p:txBody>
        </p:sp>
        <p:grpSp>
          <p:nvGrpSpPr>
            <p:cNvPr id="526526" name="Group 190"/>
            <p:cNvGrpSpPr>
              <a:grpSpLocks/>
            </p:cNvGrpSpPr>
            <p:nvPr/>
          </p:nvGrpSpPr>
          <p:grpSpPr bwMode="auto">
            <a:xfrm>
              <a:off x="2256" y="192"/>
              <a:ext cx="1225" cy="720"/>
              <a:chOff x="2256" y="192"/>
              <a:chExt cx="1225" cy="720"/>
            </a:xfrm>
          </p:grpSpPr>
          <p:sp>
            <p:nvSpPr>
              <p:cNvPr id="526527" name="Oval 191"/>
              <p:cNvSpPr>
                <a:spLocks noChangeArrowheads="1"/>
              </p:cNvSpPr>
              <p:nvPr/>
            </p:nvSpPr>
            <p:spPr bwMode="auto">
              <a:xfrm>
                <a:off x="2256" y="192"/>
                <a:ext cx="1225" cy="72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526528" name="WordArt 192"/>
              <p:cNvSpPr>
                <a:spLocks noChangeArrowheads="1" noChangeShapeType="1" noTextEdit="1"/>
              </p:cNvSpPr>
              <p:nvPr/>
            </p:nvSpPr>
            <p:spPr bwMode="auto">
              <a:xfrm>
                <a:off x="2408" y="403"/>
                <a:ext cx="947" cy="27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9900FF"/>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526529" name="Oval 193"/>
            <p:cNvSpPr>
              <a:spLocks noChangeArrowheads="1"/>
            </p:cNvSpPr>
            <p:nvPr/>
          </p:nvSpPr>
          <p:spPr bwMode="auto">
            <a:xfrm>
              <a:off x="1248" y="1213"/>
              <a:ext cx="1127" cy="618"/>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800">
                <a:solidFill>
                  <a:srgbClr val="6600CC"/>
                </a:solidFill>
              </a:endParaRPr>
            </a:p>
            <a:p>
              <a:pPr algn="ctr"/>
              <a:r>
                <a:rPr lang="en-US" sz="2800">
                  <a:solidFill>
                    <a:srgbClr val="6600CC"/>
                  </a:solidFill>
                </a:rPr>
                <a:t>Subject</a:t>
              </a:r>
            </a:p>
            <a:p>
              <a:pPr algn="ctr"/>
              <a:r>
                <a:rPr lang="en-US" sz="2800">
                  <a:solidFill>
                    <a:srgbClr val="6600CC"/>
                  </a:solidFill>
                </a:rPr>
                <a:t>partner</a:t>
              </a:r>
            </a:p>
          </p:txBody>
        </p:sp>
      </p:grpSp>
      <p:grpSp>
        <p:nvGrpSpPr>
          <p:cNvPr id="526522" name="Group 186"/>
          <p:cNvGrpSpPr>
            <a:grpSpLocks/>
          </p:cNvGrpSpPr>
          <p:nvPr/>
        </p:nvGrpSpPr>
        <p:grpSpPr bwMode="auto">
          <a:xfrm>
            <a:off x="190500" y="120650"/>
            <a:ext cx="2363788" cy="1816100"/>
            <a:chOff x="120" y="76"/>
            <a:chExt cx="1489" cy="1144"/>
          </a:xfrm>
        </p:grpSpPr>
        <p:grpSp>
          <p:nvGrpSpPr>
            <p:cNvPr id="526521" name="Group 185"/>
            <p:cNvGrpSpPr>
              <a:grpSpLocks/>
            </p:cNvGrpSpPr>
            <p:nvPr/>
          </p:nvGrpSpPr>
          <p:grpSpPr bwMode="auto">
            <a:xfrm>
              <a:off x="120" y="76"/>
              <a:ext cx="1489" cy="1144"/>
              <a:chOff x="120" y="76"/>
              <a:chExt cx="1489" cy="1144"/>
            </a:xfrm>
          </p:grpSpPr>
          <p:sp>
            <p:nvSpPr>
              <p:cNvPr id="526376" name="Oval 40"/>
              <p:cNvSpPr>
                <a:spLocks noChangeArrowheads="1"/>
              </p:cNvSpPr>
              <p:nvPr/>
            </p:nvSpPr>
            <p:spPr bwMode="auto">
              <a:xfrm>
                <a:off x="1102"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endParaRPr lang="en-US" sz="2800" b="1">
                  <a:solidFill>
                    <a:srgbClr val="008000"/>
                  </a:solidFill>
                </a:endParaRPr>
              </a:p>
            </p:txBody>
          </p:sp>
          <p:sp>
            <p:nvSpPr>
              <p:cNvPr id="526377" name="Oval 41"/>
              <p:cNvSpPr>
                <a:spLocks noChangeArrowheads="1"/>
              </p:cNvSpPr>
              <p:nvPr/>
            </p:nvSpPr>
            <p:spPr bwMode="auto">
              <a:xfrm>
                <a:off x="596" y="943"/>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526378" name="Oval 42"/>
              <p:cNvSpPr>
                <a:spLocks noChangeArrowheads="1"/>
              </p:cNvSpPr>
              <p:nvPr/>
            </p:nvSpPr>
            <p:spPr bwMode="auto">
              <a:xfrm>
                <a:off x="573" y="76"/>
                <a:ext cx="551" cy="324"/>
              </a:xfrm>
              <a:prstGeom prst="ellipse">
                <a:avLst/>
              </a:prstGeom>
              <a:gradFill rotWithShape="0">
                <a:gsLst>
                  <a:gs pos="0">
                    <a:srgbClr val="EAEAEA"/>
                  </a:gs>
                  <a:gs pos="100000">
                    <a:schemeClr val="bg1"/>
                  </a:gs>
                </a:gsLst>
                <a:path path="shape">
                  <a:fillToRect l="50000" t="50000" r="50000" b="50000"/>
                </a:path>
              </a:gradFill>
              <a:ln w="12700">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526379" name="Oval 43"/>
              <p:cNvSpPr>
                <a:spLocks noChangeArrowheads="1"/>
              </p:cNvSpPr>
              <p:nvPr/>
            </p:nvSpPr>
            <p:spPr bwMode="auto">
              <a:xfrm>
                <a:off x="120"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2800">
                  <a:solidFill>
                    <a:srgbClr val="9900CC"/>
                  </a:solidFill>
                  <a:effectLst>
                    <a:outerShdw blurRad="38100" dist="38100" dir="2700000" algn="tl">
                      <a:srgbClr val="000000"/>
                    </a:outerShdw>
                  </a:effectLst>
                </a:endParaRPr>
              </a:p>
            </p:txBody>
          </p:sp>
        </p:grpSp>
        <p:grpSp>
          <p:nvGrpSpPr>
            <p:cNvPr id="526469" name="Group 133"/>
            <p:cNvGrpSpPr>
              <a:grpSpLocks/>
            </p:cNvGrpSpPr>
            <p:nvPr/>
          </p:nvGrpSpPr>
          <p:grpSpPr bwMode="auto">
            <a:xfrm>
              <a:off x="401" y="400"/>
              <a:ext cx="891" cy="539"/>
              <a:chOff x="401" y="400"/>
              <a:chExt cx="891" cy="539"/>
            </a:xfrm>
          </p:grpSpPr>
          <p:sp>
            <p:nvSpPr>
              <p:cNvPr id="526372" name="AutoShape 36"/>
              <p:cNvSpPr>
                <a:spLocks noChangeArrowheads="1"/>
              </p:cNvSpPr>
              <p:nvPr/>
            </p:nvSpPr>
            <p:spPr bwMode="auto">
              <a:xfrm rot="-3102320">
                <a:off x="1134" y="301"/>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73" name="AutoShape 37"/>
              <p:cNvSpPr>
                <a:spLocks noChangeArrowheads="1"/>
              </p:cNvSpPr>
              <p:nvPr/>
            </p:nvSpPr>
            <p:spPr bwMode="auto">
              <a:xfrm rot="-13902320">
                <a:off x="1070" y="350"/>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74" name="AutoShape 38"/>
              <p:cNvSpPr>
                <a:spLocks noChangeArrowheads="1"/>
              </p:cNvSpPr>
              <p:nvPr/>
            </p:nvSpPr>
            <p:spPr bwMode="auto">
              <a:xfrm rot="-10800000">
                <a:off x="696" y="445"/>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75" name="AutoShape 39"/>
              <p:cNvSpPr>
                <a:spLocks noChangeArrowheads="1"/>
              </p:cNvSpPr>
              <p:nvPr/>
            </p:nvSpPr>
            <p:spPr bwMode="auto">
              <a:xfrm>
                <a:off x="887" y="483"/>
                <a:ext cx="114" cy="456"/>
              </a:xfrm>
              <a:prstGeom prst="curvedLeftArrow">
                <a:avLst>
                  <a:gd name="adj1" fmla="val 80000"/>
                  <a:gd name="adj2" fmla="val 160000"/>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80" name="AutoShape 44"/>
              <p:cNvSpPr>
                <a:spLocks noChangeArrowheads="1"/>
              </p:cNvSpPr>
              <p:nvPr/>
            </p:nvSpPr>
            <p:spPr bwMode="auto">
              <a:xfrm rot="3038307">
                <a:off x="552" y="357"/>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81" name="AutoShape 45"/>
              <p:cNvSpPr>
                <a:spLocks noChangeArrowheads="1"/>
              </p:cNvSpPr>
              <p:nvPr/>
            </p:nvSpPr>
            <p:spPr bwMode="auto">
              <a:xfrm rot="-7761693">
                <a:off x="509" y="299"/>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82" name="AutoShape 46"/>
              <p:cNvSpPr>
                <a:spLocks noChangeArrowheads="1"/>
              </p:cNvSpPr>
              <p:nvPr/>
            </p:nvSpPr>
            <p:spPr bwMode="auto">
              <a:xfrm rot="-3102320">
                <a:off x="1134" y="294"/>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83" name="AutoShape 47"/>
              <p:cNvSpPr>
                <a:spLocks noChangeArrowheads="1"/>
              </p:cNvSpPr>
              <p:nvPr/>
            </p:nvSpPr>
            <p:spPr bwMode="auto">
              <a:xfrm rot="-13902320">
                <a:off x="1070" y="342"/>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84" name="AutoShape 48"/>
              <p:cNvSpPr>
                <a:spLocks noChangeArrowheads="1"/>
              </p:cNvSpPr>
              <p:nvPr/>
            </p:nvSpPr>
            <p:spPr bwMode="auto">
              <a:xfrm rot="-10800000">
                <a:off x="696" y="437"/>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85" name="AutoShape 49"/>
              <p:cNvSpPr>
                <a:spLocks noChangeArrowheads="1"/>
              </p:cNvSpPr>
              <p:nvPr/>
            </p:nvSpPr>
            <p:spPr bwMode="auto">
              <a:xfrm>
                <a:off x="887" y="475"/>
                <a:ext cx="114" cy="457"/>
              </a:xfrm>
              <a:prstGeom prst="curvedLeftArrow">
                <a:avLst>
                  <a:gd name="adj1" fmla="val 80175"/>
                  <a:gd name="adj2" fmla="val 160351"/>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86" name="AutoShape 50"/>
              <p:cNvSpPr>
                <a:spLocks noChangeArrowheads="1"/>
              </p:cNvSpPr>
              <p:nvPr/>
            </p:nvSpPr>
            <p:spPr bwMode="auto">
              <a:xfrm rot="3038307">
                <a:off x="552" y="358"/>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87" name="AutoShape 51"/>
              <p:cNvSpPr>
                <a:spLocks noChangeArrowheads="1"/>
              </p:cNvSpPr>
              <p:nvPr/>
            </p:nvSpPr>
            <p:spPr bwMode="auto">
              <a:xfrm rot="-7761693">
                <a:off x="509" y="292"/>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88" name="AutoShape 52"/>
              <p:cNvSpPr>
                <a:spLocks noChangeArrowheads="1"/>
              </p:cNvSpPr>
              <p:nvPr/>
            </p:nvSpPr>
            <p:spPr bwMode="auto">
              <a:xfrm rot="3038307">
                <a:off x="552" y="355"/>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89" name="AutoShape 53"/>
              <p:cNvSpPr>
                <a:spLocks noChangeArrowheads="1"/>
              </p:cNvSpPr>
              <p:nvPr/>
            </p:nvSpPr>
            <p:spPr bwMode="auto">
              <a:xfrm rot="-7761693">
                <a:off x="509" y="298"/>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90" name="AutoShape 54"/>
              <p:cNvSpPr>
                <a:spLocks noChangeArrowheads="1"/>
              </p:cNvSpPr>
              <p:nvPr/>
            </p:nvSpPr>
            <p:spPr bwMode="auto">
              <a:xfrm rot="-3102320">
                <a:off x="1134" y="292"/>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91" name="AutoShape 55"/>
              <p:cNvSpPr>
                <a:spLocks noChangeArrowheads="1"/>
              </p:cNvSpPr>
              <p:nvPr/>
            </p:nvSpPr>
            <p:spPr bwMode="auto">
              <a:xfrm rot="-13902320">
                <a:off x="1070" y="340"/>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92" name="AutoShape 56"/>
              <p:cNvSpPr>
                <a:spLocks noChangeArrowheads="1"/>
              </p:cNvSpPr>
              <p:nvPr/>
            </p:nvSpPr>
            <p:spPr bwMode="auto">
              <a:xfrm rot="-10800000">
                <a:off x="696" y="435"/>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526393" name="AutoShape 57"/>
              <p:cNvSpPr>
                <a:spLocks noChangeArrowheads="1"/>
              </p:cNvSpPr>
              <p:nvPr/>
            </p:nvSpPr>
            <p:spPr bwMode="auto">
              <a:xfrm>
                <a:off x="887" y="474"/>
                <a:ext cx="114" cy="456"/>
              </a:xfrm>
              <a:prstGeom prst="curvedLeftArrow">
                <a:avLst>
                  <a:gd name="adj1" fmla="val 80000"/>
                  <a:gd name="adj2" fmla="val 160000"/>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grpSp>
      </p:grpSp>
      <p:grpSp>
        <p:nvGrpSpPr>
          <p:cNvPr id="526511" name="Group 175"/>
          <p:cNvGrpSpPr>
            <a:grpSpLocks/>
          </p:cNvGrpSpPr>
          <p:nvPr/>
        </p:nvGrpSpPr>
        <p:grpSpPr bwMode="auto">
          <a:xfrm>
            <a:off x="3024188" y="1447800"/>
            <a:ext cx="2335212" cy="1804988"/>
            <a:chOff x="1905" y="912"/>
            <a:chExt cx="1471" cy="1137"/>
          </a:xfrm>
        </p:grpSpPr>
        <p:sp>
          <p:nvSpPr>
            <p:cNvPr id="526361" name="AutoShape 25"/>
            <p:cNvSpPr>
              <a:spLocks noChangeArrowheads="1"/>
            </p:cNvSpPr>
            <p:nvPr/>
          </p:nvSpPr>
          <p:spPr bwMode="auto">
            <a:xfrm rot="-5400000">
              <a:off x="2785" y="858"/>
              <a:ext cx="254" cy="928"/>
            </a:xfrm>
            <a:prstGeom prst="curvedLeftArrow">
              <a:avLst>
                <a:gd name="adj1" fmla="val 73071"/>
                <a:gd name="adj2" fmla="val 146142"/>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526364" name="AutoShape 28"/>
            <p:cNvSpPr>
              <a:spLocks noChangeArrowheads="1"/>
            </p:cNvSpPr>
            <p:nvPr/>
          </p:nvSpPr>
          <p:spPr bwMode="auto">
            <a:xfrm rot="-7761693">
              <a:off x="2146" y="671"/>
              <a:ext cx="109" cy="591"/>
            </a:xfrm>
            <a:prstGeom prst="curvedLeftArrow">
              <a:avLst>
                <a:gd name="adj1" fmla="val 108440"/>
                <a:gd name="adj2" fmla="val 21688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526367" name="AutoShape 31"/>
            <p:cNvSpPr>
              <a:spLocks noChangeArrowheads="1"/>
            </p:cNvSpPr>
            <p:nvPr/>
          </p:nvSpPr>
          <p:spPr bwMode="auto">
            <a:xfrm rot="-3102320">
              <a:off x="2193" y="1699"/>
              <a:ext cx="109" cy="591"/>
            </a:xfrm>
            <a:prstGeom prst="curvedLeftArrow">
              <a:avLst>
                <a:gd name="adj1" fmla="val 108440"/>
                <a:gd name="adj2" fmla="val 21688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grpSp>
      <p:grpSp>
        <p:nvGrpSpPr>
          <p:cNvPr id="526512" name="Group 176"/>
          <p:cNvGrpSpPr>
            <a:grpSpLocks/>
          </p:cNvGrpSpPr>
          <p:nvPr/>
        </p:nvGrpSpPr>
        <p:grpSpPr bwMode="auto">
          <a:xfrm>
            <a:off x="2895600" y="1682750"/>
            <a:ext cx="2324100" cy="1741488"/>
            <a:chOff x="1824" y="1060"/>
            <a:chExt cx="1464" cy="1097"/>
          </a:xfrm>
        </p:grpSpPr>
        <p:sp>
          <p:nvSpPr>
            <p:cNvPr id="526362" name="AutoShape 26"/>
            <p:cNvSpPr>
              <a:spLocks noChangeArrowheads="1"/>
            </p:cNvSpPr>
            <p:nvPr/>
          </p:nvSpPr>
          <p:spPr bwMode="auto">
            <a:xfrm rot="-16200000">
              <a:off x="2697" y="1281"/>
              <a:ext cx="254" cy="928"/>
            </a:xfrm>
            <a:prstGeom prst="curvedLeftArrow">
              <a:avLst>
                <a:gd name="adj1" fmla="val 73071"/>
                <a:gd name="adj2" fmla="val 146142"/>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526365" name="AutoShape 29"/>
            <p:cNvSpPr>
              <a:spLocks noChangeArrowheads="1"/>
            </p:cNvSpPr>
            <p:nvPr/>
          </p:nvSpPr>
          <p:spPr bwMode="auto">
            <a:xfrm rot="3038307">
              <a:off x="2209" y="819"/>
              <a:ext cx="109" cy="591"/>
            </a:xfrm>
            <a:prstGeom prst="curvedLeftArrow">
              <a:avLst>
                <a:gd name="adj1" fmla="val 108440"/>
                <a:gd name="adj2" fmla="val 21688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526368" name="AutoShape 32"/>
            <p:cNvSpPr>
              <a:spLocks noChangeArrowheads="1"/>
            </p:cNvSpPr>
            <p:nvPr/>
          </p:nvSpPr>
          <p:spPr bwMode="auto">
            <a:xfrm rot="-13902320">
              <a:off x="2065" y="1807"/>
              <a:ext cx="109" cy="591"/>
            </a:xfrm>
            <a:prstGeom prst="curvedLeftArrow">
              <a:avLst>
                <a:gd name="adj1" fmla="val 108440"/>
                <a:gd name="adj2" fmla="val 21688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grpSp>
      <p:sp>
        <p:nvSpPr>
          <p:cNvPr id="526497" name="Rectangle 161"/>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526517" name="WordArt 181"/>
          <p:cNvSpPr>
            <a:spLocks noChangeArrowheads="1" noChangeShapeType="1" noTextEdit="1"/>
          </p:cNvSpPr>
          <p:nvPr/>
        </p:nvSpPr>
        <p:spPr bwMode="auto">
          <a:xfrm>
            <a:off x="1117600" y="228600"/>
            <a:ext cx="457200" cy="304800"/>
          </a:xfrm>
          <a:prstGeom prst="rect">
            <a:avLst/>
          </a:prstGeom>
        </p:spPr>
        <p:txBody>
          <a:bodyPr wrap="none" fromWordArt="1">
            <a:prstTxWarp prst="textPlain">
              <a:avLst>
                <a:gd name="adj" fmla="val 50000"/>
              </a:avLst>
            </a:prstTxWarp>
          </a:bodyPr>
          <a:lstStyle/>
          <a:p>
            <a:pPr algn="ctr"/>
            <a:r>
              <a:rPr lang="en-US" sz="3600" kern="10">
                <a:ln w="28575">
                  <a:solidFill>
                    <a:srgbClr val="6600CC"/>
                  </a:solidFill>
                  <a:round/>
                  <a:headEnd/>
                  <a:tailEnd/>
                </a:ln>
                <a:solidFill>
                  <a:schemeClr val="bg1"/>
                </a:solidFill>
                <a:latin typeface="Impact"/>
              </a:rPr>
              <a:t>God</a:t>
            </a:r>
          </a:p>
        </p:txBody>
      </p:sp>
      <p:grpSp>
        <p:nvGrpSpPr>
          <p:cNvPr id="526536" name="Group 200"/>
          <p:cNvGrpSpPr>
            <a:grpSpLocks/>
          </p:cNvGrpSpPr>
          <p:nvPr/>
        </p:nvGrpSpPr>
        <p:grpSpPr bwMode="auto">
          <a:xfrm>
            <a:off x="762000" y="5638800"/>
            <a:ext cx="7772400" cy="1209675"/>
            <a:chOff x="528" y="3552"/>
            <a:chExt cx="4896" cy="762"/>
          </a:xfrm>
        </p:grpSpPr>
        <p:sp>
          <p:nvSpPr>
            <p:cNvPr id="526537" name="Text Box 201"/>
            <p:cNvSpPr txBox="1">
              <a:spLocks noChangeArrowheads="1"/>
            </p:cNvSpPr>
            <p:nvPr/>
          </p:nvSpPr>
          <p:spPr bwMode="auto">
            <a:xfrm>
              <a:off x="754" y="3552"/>
              <a:ext cx="4670" cy="697"/>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When each of the </a:t>
              </a:r>
              <a:r>
                <a:rPr lang="en-US" sz="2600" b="1">
                  <a:solidFill>
                    <a:srgbClr val="FFFF99"/>
                  </a:solidFill>
                  <a:latin typeface="Arial Narrow" pitchFamily="34" charset="0"/>
                </a:rPr>
                <a:t>four</a:t>
              </a:r>
              <a:r>
                <a:rPr lang="en-US" sz="2600" b="1">
                  <a:solidFill>
                    <a:schemeClr val="bg1"/>
                  </a:solidFill>
                  <a:latin typeface="Arial Narrow" pitchFamily="34" charset="0"/>
                </a:rPr>
                <a:t> then acts as the subject partner and enters into </a:t>
              </a:r>
              <a:r>
                <a:rPr lang="en-US" sz="2600" b="1" u="sng">
                  <a:solidFill>
                    <a:schemeClr val="bg1"/>
                  </a:solidFill>
                  <a:latin typeface="Arial Narrow" pitchFamily="34" charset="0"/>
                </a:rPr>
                <a:t>give and take</a:t>
              </a:r>
              <a:r>
                <a:rPr lang="en-US" sz="2600" b="1">
                  <a:solidFill>
                    <a:schemeClr val="bg1"/>
                  </a:solidFill>
                  <a:latin typeface="Arial Narrow" pitchFamily="34" charset="0"/>
                </a:rPr>
                <a:t> </a:t>
              </a:r>
              <a:r>
                <a:rPr lang="en-US" sz="2600" b="1">
                  <a:solidFill>
                    <a:srgbClr val="FFFF99"/>
                  </a:solidFill>
                  <a:latin typeface="Arial Narrow" pitchFamily="34" charset="0"/>
                </a:rPr>
                <a:t>with</a:t>
              </a:r>
              <a:r>
                <a:rPr lang="en-US" sz="2600" b="1">
                  <a:solidFill>
                    <a:schemeClr val="bg1"/>
                  </a:solidFill>
                  <a:latin typeface="Arial Narrow" pitchFamily="34" charset="0"/>
                </a:rPr>
                <a:t> the other three, they fulfill the </a:t>
              </a:r>
              <a:r>
                <a:rPr lang="en-US" sz="2600" b="1" u="sng">
                  <a:solidFill>
                    <a:schemeClr val="bg1"/>
                  </a:solidFill>
                  <a:latin typeface="Arial Narrow" pitchFamily="34" charset="0"/>
                </a:rPr>
                <a:t>three object purpose</a:t>
              </a:r>
              <a:r>
                <a:rPr lang="en-US" sz="2600" b="1">
                  <a:solidFill>
                    <a:schemeClr val="bg1"/>
                  </a:solidFill>
                  <a:latin typeface="Arial Narrow" pitchFamily="34" charset="0"/>
                </a:rPr>
                <a:t>. </a:t>
              </a:r>
            </a:p>
          </p:txBody>
        </p:sp>
        <p:sp>
          <p:nvSpPr>
            <p:cNvPr id="526538" name="Text Box 202"/>
            <p:cNvSpPr txBox="1">
              <a:spLocks noChangeArrowheads="1"/>
            </p:cNvSpPr>
            <p:nvPr/>
          </p:nvSpPr>
          <p:spPr bwMode="auto">
            <a:xfrm>
              <a:off x="528" y="3552"/>
              <a:ext cx="247"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526539" name="Text Box 203"/>
            <p:cNvSpPr txBox="1">
              <a:spLocks noChangeArrowheads="1"/>
            </p:cNvSpPr>
            <p:nvPr/>
          </p:nvSpPr>
          <p:spPr bwMode="auto">
            <a:xfrm>
              <a:off x="706" y="3987"/>
              <a:ext cx="3017" cy="327"/>
            </a:xfrm>
            <a:prstGeom prst="rect">
              <a:avLst/>
            </a:prstGeom>
            <a:noFill/>
            <a:ln w="9525">
              <a:noFill/>
              <a:miter lim="800000"/>
              <a:headEnd/>
              <a:tailEnd/>
            </a:ln>
            <a:effectLst/>
          </p:spPr>
          <p:txBody>
            <a:bodyPr>
              <a:spAutoFit/>
            </a:bodyPr>
            <a:lstStyle/>
            <a:p>
              <a:pPr>
                <a:lnSpc>
                  <a:spcPct val="100000"/>
                </a:lnSpc>
                <a:spcBef>
                  <a:spcPct val="50000"/>
                </a:spcBef>
              </a:pPr>
              <a:endParaRPr lang="en-US" sz="2800" b="1">
                <a:solidFill>
                  <a:schemeClr val="bg1"/>
                </a:solidFill>
                <a:latin typeface="Arial Narrow" pitchFamily="34" charset="0"/>
              </a:endParaRPr>
            </a:p>
          </p:txBody>
        </p:sp>
      </p:grpSp>
    </p:spTree>
  </p:cSld>
  <p:clrMapOvr>
    <a:masterClrMapping/>
  </p:clrMapOvr>
  <p:transition advClick="0" advTm="0">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6511"/>
                                        </p:tgtEl>
                                        <p:attrNameLst>
                                          <p:attrName>style.visibility</p:attrName>
                                        </p:attrNameLst>
                                      </p:cBhvr>
                                      <p:to>
                                        <p:strVal val="visible"/>
                                      </p:to>
                                    </p:set>
                                    <p:animEffect transition="in" filter="wipe(left)">
                                      <p:cBhvr>
                                        <p:cTn id="7" dur="500"/>
                                        <p:tgtEl>
                                          <p:spTgt spid="526511"/>
                                        </p:tgtEl>
                                      </p:cBhvr>
                                    </p:animEffect>
                                  </p:childTnLst>
                                </p:cTn>
                              </p:par>
                              <p:par>
                                <p:cTn id="8" presetID="22" presetClass="entr" presetSubtype="2" fill="hold" nodeType="withEffect">
                                  <p:stCondLst>
                                    <p:cond delay="500"/>
                                  </p:stCondLst>
                                  <p:childTnLst>
                                    <p:set>
                                      <p:cBhvr>
                                        <p:cTn id="9" dur="1" fill="hold">
                                          <p:stCondLst>
                                            <p:cond delay="0"/>
                                          </p:stCondLst>
                                        </p:cTn>
                                        <p:tgtEl>
                                          <p:spTgt spid="526512"/>
                                        </p:tgtEl>
                                        <p:attrNameLst>
                                          <p:attrName>style.visibility</p:attrName>
                                        </p:attrNameLst>
                                      </p:cBhvr>
                                      <p:to>
                                        <p:strVal val="visible"/>
                                      </p:to>
                                    </p:set>
                                    <p:animEffect transition="in" filter="wipe(right)">
                                      <p:cBhvr>
                                        <p:cTn id="10" dur="500"/>
                                        <p:tgtEl>
                                          <p:spTgt spid="526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grpSp>
        <p:nvGrpSpPr>
          <p:cNvPr id="497001" name="Group 361"/>
          <p:cNvGrpSpPr>
            <a:grpSpLocks/>
          </p:cNvGrpSpPr>
          <p:nvPr/>
        </p:nvGrpSpPr>
        <p:grpSpPr bwMode="auto">
          <a:xfrm>
            <a:off x="1981200" y="304800"/>
            <a:ext cx="5257800" cy="4038600"/>
            <a:chOff x="1248" y="192"/>
            <a:chExt cx="3312" cy="2544"/>
          </a:xfrm>
        </p:grpSpPr>
        <p:sp>
          <p:nvSpPr>
            <p:cNvPr id="497002" name="Oval 362"/>
            <p:cNvSpPr>
              <a:spLocks noChangeArrowheads="1"/>
            </p:cNvSpPr>
            <p:nvPr/>
          </p:nvSpPr>
          <p:spPr bwMode="auto">
            <a:xfrm>
              <a:off x="3433" y="1213"/>
              <a:ext cx="1127" cy="618"/>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endParaRPr lang="en-US" sz="800">
                <a:solidFill>
                  <a:srgbClr val="003300"/>
                </a:solidFill>
              </a:endParaRPr>
            </a:p>
            <a:p>
              <a:pPr algn="ctr"/>
              <a:r>
                <a:rPr lang="en-US" sz="2800">
                  <a:solidFill>
                    <a:srgbClr val="003300"/>
                  </a:solidFill>
                </a:rPr>
                <a:t>Object</a:t>
              </a:r>
            </a:p>
            <a:p>
              <a:pPr algn="ctr"/>
              <a:r>
                <a:rPr lang="en-US" sz="2800">
                  <a:solidFill>
                    <a:srgbClr val="003300"/>
                  </a:solidFill>
                </a:rPr>
                <a:t>partner</a:t>
              </a:r>
            </a:p>
          </p:txBody>
        </p:sp>
        <p:sp>
          <p:nvSpPr>
            <p:cNvPr id="497003" name="Oval 363"/>
            <p:cNvSpPr>
              <a:spLocks noChangeArrowheads="1"/>
            </p:cNvSpPr>
            <p:nvPr/>
          </p:nvSpPr>
          <p:spPr bwMode="auto">
            <a:xfrm>
              <a:off x="2307" y="2119"/>
              <a:ext cx="1123" cy="617"/>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600">
                  <a:solidFill>
                    <a:srgbClr val="800000"/>
                  </a:solidFill>
                </a:rPr>
                <a:t>Union</a:t>
              </a:r>
            </a:p>
          </p:txBody>
        </p:sp>
        <p:grpSp>
          <p:nvGrpSpPr>
            <p:cNvPr id="497004" name="Group 364"/>
            <p:cNvGrpSpPr>
              <a:grpSpLocks/>
            </p:cNvGrpSpPr>
            <p:nvPr/>
          </p:nvGrpSpPr>
          <p:grpSpPr bwMode="auto">
            <a:xfrm>
              <a:off x="2256" y="192"/>
              <a:ext cx="1225" cy="720"/>
              <a:chOff x="2256" y="192"/>
              <a:chExt cx="1225" cy="720"/>
            </a:xfrm>
          </p:grpSpPr>
          <p:sp>
            <p:nvSpPr>
              <p:cNvPr id="497005" name="Oval 365"/>
              <p:cNvSpPr>
                <a:spLocks noChangeArrowheads="1"/>
              </p:cNvSpPr>
              <p:nvPr/>
            </p:nvSpPr>
            <p:spPr bwMode="auto">
              <a:xfrm>
                <a:off x="2256" y="192"/>
                <a:ext cx="1225" cy="72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497006" name="WordArt 366"/>
              <p:cNvSpPr>
                <a:spLocks noChangeArrowheads="1" noChangeShapeType="1" noTextEdit="1"/>
              </p:cNvSpPr>
              <p:nvPr/>
            </p:nvSpPr>
            <p:spPr bwMode="auto">
              <a:xfrm>
                <a:off x="2408" y="403"/>
                <a:ext cx="947" cy="27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9900FF"/>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497007" name="Oval 367"/>
            <p:cNvSpPr>
              <a:spLocks noChangeArrowheads="1"/>
            </p:cNvSpPr>
            <p:nvPr/>
          </p:nvSpPr>
          <p:spPr bwMode="auto">
            <a:xfrm>
              <a:off x="1248" y="1213"/>
              <a:ext cx="1127" cy="618"/>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800">
                <a:solidFill>
                  <a:srgbClr val="6600CC"/>
                </a:solidFill>
              </a:endParaRPr>
            </a:p>
            <a:p>
              <a:pPr algn="ctr"/>
              <a:r>
                <a:rPr lang="en-US" sz="2800">
                  <a:solidFill>
                    <a:srgbClr val="6600CC"/>
                  </a:solidFill>
                </a:rPr>
                <a:t>Subject</a:t>
              </a:r>
            </a:p>
            <a:p>
              <a:pPr algn="ctr"/>
              <a:r>
                <a:rPr lang="en-US" sz="2800">
                  <a:solidFill>
                    <a:srgbClr val="6600CC"/>
                  </a:solidFill>
                </a:rPr>
                <a:t>partner</a:t>
              </a:r>
            </a:p>
          </p:txBody>
        </p:sp>
      </p:grpSp>
      <p:grpSp>
        <p:nvGrpSpPr>
          <p:cNvPr id="496964" name="Group 324"/>
          <p:cNvGrpSpPr>
            <a:grpSpLocks/>
          </p:cNvGrpSpPr>
          <p:nvPr/>
        </p:nvGrpSpPr>
        <p:grpSpPr bwMode="auto">
          <a:xfrm>
            <a:off x="190500" y="120650"/>
            <a:ext cx="2363788" cy="1816100"/>
            <a:chOff x="120" y="76"/>
            <a:chExt cx="1489" cy="1144"/>
          </a:xfrm>
        </p:grpSpPr>
        <p:grpSp>
          <p:nvGrpSpPr>
            <p:cNvPr id="496963" name="Group 323"/>
            <p:cNvGrpSpPr>
              <a:grpSpLocks/>
            </p:cNvGrpSpPr>
            <p:nvPr/>
          </p:nvGrpSpPr>
          <p:grpSpPr bwMode="auto">
            <a:xfrm>
              <a:off x="120" y="76"/>
              <a:ext cx="1489" cy="1144"/>
              <a:chOff x="120" y="76"/>
              <a:chExt cx="1489" cy="1144"/>
            </a:xfrm>
          </p:grpSpPr>
          <p:sp>
            <p:nvSpPr>
              <p:cNvPr id="496915" name="Oval 275"/>
              <p:cNvSpPr>
                <a:spLocks noChangeArrowheads="1"/>
              </p:cNvSpPr>
              <p:nvPr/>
            </p:nvSpPr>
            <p:spPr bwMode="auto">
              <a:xfrm>
                <a:off x="1102"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endParaRPr lang="en-US" sz="2800" b="1">
                  <a:solidFill>
                    <a:srgbClr val="008000"/>
                  </a:solidFill>
                </a:endParaRPr>
              </a:p>
            </p:txBody>
          </p:sp>
          <p:sp>
            <p:nvSpPr>
              <p:cNvPr id="496916" name="Oval 276"/>
              <p:cNvSpPr>
                <a:spLocks noChangeArrowheads="1"/>
              </p:cNvSpPr>
              <p:nvPr/>
            </p:nvSpPr>
            <p:spPr bwMode="auto">
              <a:xfrm>
                <a:off x="596" y="943"/>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496917" name="Oval 277"/>
              <p:cNvSpPr>
                <a:spLocks noChangeArrowheads="1"/>
              </p:cNvSpPr>
              <p:nvPr/>
            </p:nvSpPr>
            <p:spPr bwMode="auto">
              <a:xfrm>
                <a:off x="573" y="76"/>
                <a:ext cx="551" cy="324"/>
              </a:xfrm>
              <a:prstGeom prst="ellipse">
                <a:avLst/>
              </a:prstGeom>
              <a:gradFill rotWithShape="0">
                <a:gsLst>
                  <a:gs pos="0">
                    <a:srgbClr val="EAEAEA"/>
                  </a:gs>
                  <a:gs pos="100000">
                    <a:schemeClr val="bg1"/>
                  </a:gs>
                </a:gsLst>
                <a:path path="shape">
                  <a:fillToRect l="50000" t="50000" r="50000" b="50000"/>
                </a:path>
              </a:gradFill>
              <a:ln w="12700">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496918" name="Oval 278"/>
              <p:cNvSpPr>
                <a:spLocks noChangeArrowheads="1"/>
              </p:cNvSpPr>
              <p:nvPr/>
            </p:nvSpPr>
            <p:spPr bwMode="auto">
              <a:xfrm>
                <a:off x="120"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2800">
                  <a:solidFill>
                    <a:srgbClr val="9900CC"/>
                  </a:solidFill>
                  <a:effectLst>
                    <a:outerShdw blurRad="38100" dist="38100" dir="2700000" algn="tl">
                      <a:srgbClr val="000000"/>
                    </a:outerShdw>
                  </a:effectLst>
                </a:endParaRPr>
              </a:p>
            </p:txBody>
          </p:sp>
        </p:grpSp>
        <p:grpSp>
          <p:nvGrpSpPr>
            <p:cNvPr id="496919" name="Group 279"/>
            <p:cNvGrpSpPr>
              <a:grpSpLocks/>
            </p:cNvGrpSpPr>
            <p:nvPr/>
          </p:nvGrpSpPr>
          <p:grpSpPr bwMode="auto">
            <a:xfrm>
              <a:off x="401" y="400"/>
              <a:ext cx="891" cy="539"/>
              <a:chOff x="401" y="400"/>
              <a:chExt cx="891" cy="539"/>
            </a:xfrm>
          </p:grpSpPr>
          <p:sp>
            <p:nvSpPr>
              <p:cNvPr id="496920" name="AutoShape 280"/>
              <p:cNvSpPr>
                <a:spLocks noChangeArrowheads="1"/>
              </p:cNvSpPr>
              <p:nvPr/>
            </p:nvSpPr>
            <p:spPr bwMode="auto">
              <a:xfrm rot="-3102320">
                <a:off x="1134" y="301"/>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21" name="AutoShape 281"/>
              <p:cNvSpPr>
                <a:spLocks noChangeArrowheads="1"/>
              </p:cNvSpPr>
              <p:nvPr/>
            </p:nvSpPr>
            <p:spPr bwMode="auto">
              <a:xfrm rot="-13902320">
                <a:off x="1070" y="350"/>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22" name="AutoShape 282"/>
              <p:cNvSpPr>
                <a:spLocks noChangeArrowheads="1"/>
              </p:cNvSpPr>
              <p:nvPr/>
            </p:nvSpPr>
            <p:spPr bwMode="auto">
              <a:xfrm rot="-10800000">
                <a:off x="696" y="445"/>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23" name="AutoShape 283"/>
              <p:cNvSpPr>
                <a:spLocks noChangeArrowheads="1"/>
              </p:cNvSpPr>
              <p:nvPr/>
            </p:nvSpPr>
            <p:spPr bwMode="auto">
              <a:xfrm>
                <a:off x="887" y="483"/>
                <a:ext cx="114" cy="456"/>
              </a:xfrm>
              <a:prstGeom prst="curvedLeftArrow">
                <a:avLst>
                  <a:gd name="adj1" fmla="val 80000"/>
                  <a:gd name="adj2" fmla="val 160000"/>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24" name="AutoShape 284"/>
              <p:cNvSpPr>
                <a:spLocks noChangeArrowheads="1"/>
              </p:cNvSpPr>
              <p:nvPr/>
            </p:nvSpPr>
            <p:spPr bwMode="auto">
              <a:xfrm rot="3038307">
                <a:off x="552" y="357"/>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25" name="AutoShape 285"/>
              <p:cNvSpPr>
                <a:spLocks noChangeArrowheads="1"/>
              </p:cNvSpPr>
              <p:nvPr/>
            </p:nvSpPr>
            <p:spPr bwMode="auto">
              <a:xfrm rot="-7761693">
                <a:off x="509" y="299"/>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26" name="AutoShape 286"/>
              <p:cNvSpPr>
                <a:spLocks noChangeArrowheads="1"/>
              </p:cNvSpPr>
              <p:nvPr/>
            </p:nvSpPr>
            <p:spPr bwMode="auto">
              <a:xfrm rot="-3102320">
                <a:off x="1134" y="294"/>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27" name="AutoShape 287"/>
              <p:cNvSpPr>
                <a:spLocks noChangeArrowheads="1"/>
              </p:cNvSpPr>
              <p:nvPr/>
            </p:nvSpPr>
            <p:spPr bwMode="auto">
              <a:xfrm rot="-13902320">
                <a:off x="1070" y="342"/>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28" name="AutoShape 288"/>
              <p:cNvSpPr>
                <a:spLocks noChangeArrowheads="1"/>
              </p:cNvSpPr>
              <p:nvPr/>
            </p:nvSpPr>
            <p:spPr bwMode="auto">
              <a:xfrm rot="-10800000">
                <a:off x="696" y="437"/>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29" name="AutoShape 289"/>
              <p:cNvSpPr>
                <a:spLocks noChangeArrowheads="1"/>
              </p:cNvSpPr>
              <p:nvPr/>
            </p:nvSpPr>
            <p:spPr bwMode="auto">
              <a:xfrm>
                <a:off x="887" y="475"/>
                <a:ext cx="114" cy="457"/>
              </a:xfrm>
              <a:prstGeom prst="curvedLeftArrow">
                <a:avLst>
                  <a:gd name="adj1" fmla="val 80175"/>
                  <a:gd name="adj2" fmla="val 160351"/>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30" name="AutoShape 290"/>
              <p:cNvSpPr>
                <a:spLocks noChangeArrowheads="1"/>
              </p:cNvSpPr>
              <p:nvPr/>
            </p:nvSpPr>
            <p:spPr bwMode="auto">
              <a:xfrm rot="3038307">
                <a:off x="552" y="358"/>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31" name="AutoShape 291"/>
              <p:cNvSpPr>
                <a:spLocks noChangeArrowheads="1"/>
              </p:cNvSpPr>
              <p:nvPr/>
            </p:nvSpPr>
            <p:spPr bwMode="auto">
              <a:xfrm rot="-7761693">
                <a:off x="509" y="292"/>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32" name="AutoShape 292"/>
              <p:cNvSpPr>
                <a:spLocks noChangeArrowheads="1"/>
              </p:cNvSpPr>
              <p:nvPr/>
            </p:nvSpPr>
            <p:spPr bwMode="auto">
              <a:xfrm rot="3038307">
                <a:off x="552" y="355"/>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33" name="AutoShape 293"/>
              <p:cNvSpPr>
                <a:spLocks noChangeArrowheads="1"/>
              </p:cNvSpPr>
              <p:nvPr/>
            </p:nvSpPr>
            <p:spPr bwMode="auto">
              <a:xfrm rot="-7761693">
                <a:off x="509" y="298"/>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34" name="AutoShape 294"/>
              <p:cNvSpPr>
                <a:spLocks noChangeArrowheads="1"/>
              </p:cNvSpPr>
              <p:nvPr/>
            </p:nvSpPr>
            <p:spPr bwMode="auto">
              <a:xfrm rot="-3102320">
                <a:off x="1134" y="292"/>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35" name="AutoShape 295"/>
              <p:cNvSpPr>
                <a:spLocks noChangeArrowheads="1"/>
              </p:cNvSpPr>
              <p:nvPr/>
            </p:nvSpPr>
            <p:spPr bwMode="auto">
              <a:xfrm rot="-13902320">
                <a:off x="1070" y="340"/>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36" name="AutoShape 296"/>
              <p:cNvSpPr>
                <a:spLocks noChangeArrowheads="1"/>
              </p:cNvSpPr>
              <p:nvPr/>
            </p:nvSpPr>
            <p:spPr bwMode="auto">
              <a:xfrm rot="-10800000">
                <a:off x="696" y="435"/>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6937" name="AutoShape 297"/>
              <p:cNvSpPr>
                <a:spLocks noChangeArrowheads="1"/>
              </p:cNvSpPr>
              <p:nvPr/>
            </p:nvSpPr>
            <p:spPr bwMode="auto">
              <a:xfrm>
                <a:off x="887" y="474"/>
                <a:ext cx="114" cy="456"/>
              </a:xfrm>
              <a:prstGeom prst="curvedLeftArrow">
                <a:avLst>
                  <a:gd name="adj1" fmla="val 80000"/>
                  <a:gd name="adj2" fmla="val 160000"/>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grpSp>
      </p:grpSp>
      <p:grpSp>
        <p:nvGrpSpPr>
          <p:cNvPr id="496938" name="Group 298"/>
          <p:cNvGrpSpPr>
            <a:grpSpLocks/>
          </p:cNvGrpSpPr>
          <p:nvPr/>
        </p:nvGrpSpPr>
        <p:grpSpPr bwMode="auto">
          <a:xfrm>
            <a:off x="188913" y="3359150"/>
            <a:ext cx="2363787" cy="1816100"/>
            <a:chOff x="119" y="2116"/>
            <a:chExt cx="1489" cy="1144"/>
          </a:xfrm>
        </p:grpSpPr>
        <p:grpSp>
          <p:nvGrpSpPr>
            <p:cNvPr id="496939" name="Group 299"/>
            <p:cNvGrpSpPr>
              <a:grpSpLocks/>
            </p:cNvGrpSpPr>
            <p:nvPr/>
          </p:nvGrpSpPr>
          <p:grpSpPr bwMode="auto">
            <a:xfrm>
              <a:off x="119" y="2116"/>
              <a:ext cx="1489" cy="1144"/>
              <a:chOff x="119" y="2112"/>
              <a:chExt cx="1489" cy="1144"/>
            </a:xfrm>
          </p:grpSpPr>
          <p:sp>
            <p:nvSpPr>
              <p:cNvPr id="496940" name="Oval 300"/>
              <p:cNvSpPr>
                <a:spLocks noChangeArrowheads="1"/>
              </p:cNvSpPr>
              <p:nvPr/>
            </p:nvSpPr>
            <p:spPr bwMode="auto">
              <a:xfrm>
                <a:off x="1101" y="2571"/>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endParaRPr lang="en-US" sz="2800" b="1">
                  <a:solidFill>
                    <a:srgbClr val="008000"/>
                  </a:solidFill>
                </a:endParaRPr>
              </a:p>
            </p:txBody>
          </p:sp>
          <p:sp>
            <p:nvSpPr>
              <p:cNvPr id="496941" name="Oval 301"/>
              <p:cNvSpPr>
                <a:spLocks noChangeArrowheads="1"/>
              </p:cNvSpPr>
              <p:nvPr/>
            </p:nvSpPr>
            <p:spPr bwMode="auto">
              <a:xfrm>
                <a:off x="595" y="2979"/>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496942" name="Oval 302"/>
              <p:cNvSpPr>
                <a:spLocks noChangeArrowheads="1"/>
              </p:cNvSpPr>
              <p:nvPr/>
            </p:nvSpPr>
            <p:spPr bwMode="auto">
              <a:xfrm>
                <a:off x="572" y="2112"/>
                <a:ext cx="551" cy="324"/>
              </a:xfrm>
              <a:prstGeom prst="ellipse">
                <a:avLst/>
              </a:prstGeom>
              <a:noFill/>
              <a:ln w="12700">
                <a:solidFill>
                  <a:srgbClr val="9900FF"/>
                </a:solidFill>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496943" name="Oval 303"/>
              <p:cNvSpPr>
                <a:spLocks noChangeArrowheads="1"/>
              </p:cNvSpPr>
              <p:nvPr/>
            </p:nvSpPr>
            <p:spPr bwMode="auto">
              <a:xfrm>
                <a:off x="119" y="2571"/>
                <a:ext cx="507" cy="278"/>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2800">
                  <a:solidFill>
                    <a:srgbClr val="9900CC"/>
                  </a:solidFill>
                  <a:effectLst>
                    <a:outerShdw blurRad="38100" dist="38100" dir="2700000" algn="tl">
                      <a:srgbClr val="000000"/>
                    </a:outerShdw>
                  </a:effectLst>
                </a:endParaRPr>
              </a:p>
            </p:txBody>
          </p:sp>
        </p:grpSp>
        <p:grpSp>
          <p:nvGrpSpPr>
            <p:cNvPr id="496944" name="Group 304"/>
            <p:cNvGrpSpPr>
              <a:grpSpLocks/>
            </p:cNvGrpSpPr>
            <p:nvPr/>
          </p:nvGrpSpPr>
          <p:grpSpPr bwMode="auto">
            <a:xfrm>
              <a:off x="378" y="2436"/>
              <a:ext cx="698" cy="561"/>
              <a:chOff x="355" y="2436"/>
              <a:chExt cx="698" cy="561"/>
            </a:xfrm>
          </p:grpSpPr>
          <p:sp>
            <p:nvSpPr>
              <p:cNvPr id="496945" name="AutoShape 305"/>
              <p:cNvSpPr>
                <a:spLocks noChangeArrowheads="1"/>
              </p:cNvSpPr>
              <p:nvPr/>
            </p:nvSpPr>
            <p:spPr bwMode="auto">
              <a:xfrm rot="-5400000">
                <a:off x="786" y="2414"/>
                <a:ext cx="115" cy="418"/>
              </a:xfrm>
              <a:prstGeom prst="curvedLeftArrow">
                <a:avLst>
                  <a:gd name="adj1" fmla="val 72696"/>
                  <a:gd name="adj2" fmla="val 14539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46" name="AutoShape 306"/>
              <p:cNvSpPr>
                <a:spLocks noChangeArrowheads="1"/>
              </p:cNvSpPr>
              <p:nvPr/>
            </p:nvSpPr>
            <p:spPr bwMode="auto">
              <a:xfrm rot="-16200000">
                <a:off x="748" y="2608"/>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47" name="AutoShape 307"/>
              <p:cNvSpPr>
                <a:spLocks noChangeArrowheads="1"/>
              </p:cNvSpPr>
              <p:nvPr/>
            </p:nvSpPr>
            <p:spPr bwMode="auto">
              <a:xfrm rot="3038307">
                <a:off x="530" y="2396"/>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48" name="AutoShape 308"/>
              <p:cNvSpPr>
                <a:spLocks noChangeArrowheads="1"/>
              </p:cNvSpPr>
              <p:nvPr/>
            </p:nvSpPr>
            <p:spPr bwMode="auto">
              <a:xfrm rot="-7761693">
                <a:off x="495" y="232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49" name="AutoShape 309"/>
              <p:cNvSpPr>
                <a:spLocks noChangeArrowheads="1"/>
              </p:cNvSpPr>
              <p:nvPr/>
            </p:nvSpPr>
            <p:spPr bwMode="auto">
              <a:xfrm rot="-3102320">
                <a:off x="521" y="2791"/>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50" name="AutoShape 310"/>
              <p:cNvSpPr>
                <a:spLocks noChangeArrowheads="1"/>
              </p:cNvSpPr>
              <p:nvPr/>
            </p:nvSpPr>
            <p:spPr bwMode="auto">
              <a:xfrm rot="-13902320">
                <a:off x="463" y="2840"/>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51" name="AutoShape 311"/>
              <p:cNvSpPr>
                <a:spLocks noChangeArrowheads="1"/>
              </p:cNvSpPr>
              <p:nvPr/>
            </p:nvSpPr>
            <p:spPr bwMode="auto">
              <a:xfrm rot="-5400000">
                <a:off x="786" y="2414"/>
                <a:ext cx="115" cy="418"/>
              </a:xfrm>
              <a:prstGeom prst="curvedLeftArrow">
                <a:avLst>
                  <a:gd name="adj1" fmla="val 72696"/>
                  <a:gd name="adj2" fmla="val 14539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52" name="AutoShape 312"/>
              <p:cNvSpPr>
                <a:spLocks noChangeArrowheads="1"/>
              </p:cNvSpPr>
              <p:nvPr/>
            </p:nvSpPr>
            <p:spPr bwMode="auto">
              <a:xfrm rot="-16200000">
                <a:off x="748" y="2608"/>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53" name="AutoShape 313"/>
              <p:cNvSpPr>
                <a:spLocks noChangeArrowheads="1"/>
              </p:cNvSpPr>
              <p:nvPr/>
            </p:nvSpPr>
            <p:spPr bwMode="auto">
              <a:xfrm rot="-3102320">
                <a:off x="521" y="2790"/>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54" name="AutoShape 314"/>
              <p:cNvSpPr>
                <a:spLocks noChangeArrowheads="1"/>
              </p:cNvSpPr>
              <p:nvPr/>
            </p:nvSpPr>
            <p:spPr bwMode="auto">
              <a:xfrm rot="-13902320">
                <a:off x="463" y="283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55" name="AutoShape 315"/>
              <p:cNvSpPr>
                <a:spLocks noChangeArrowheads="1"/>
              </p:cNvSpPr>
              <p:nvPr/>
            </p:nvSpPr>
            <p:spPr bwMode="auto">
              <a:xfrm rot="-5400000">
                <a:off x="787" y="2411"/>
                <a:ext cx="114" cy="418"/>
              </a:xfrm>
              <a:prstGeom prst="curvedLeftArrow">
                <a:avLst>
                  <a:gd name="adj1" fmla="val 73333"/>
                  <a:gd name="adj2" fmla="val 14666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56" name="AutoShape 316"/>
              <p:cNvSpPr>
                <a:spLocks noChangeArrowheads="1"/>
              </p:cNvSpPr>
              <p:nvPr/>
            </p:nvSpPr>
            <p:spPr bwMode="auto">
              <a:xfrm rot="-16200000">
                <a:off x="748" y="2601"/>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57" name="AutoShape 317"/>
              <p:cNvSpPr>
                <a:spLocks noChangeArrowheads="1"/>
              </p:cNvSpPr>
              <p:nvPr/>
            </p:nvSpPr>
            <p:spPr bwMode="auto">
              <a:xfrm rot="3038307">
                <a:off x="528" y="2394"/>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58" name="AutoShape 318"/>
              <p:cNvSpPr>
                <a:spLocks noChangeArrowheads="1"/>
              </p:cNvSpPr>
              <p:nvPr/>
            </p:nvSpPr>
            <p:spPr bwMode="auto">
              <a:xfrm rot="-7761693">
                <a:off x="499" y="2328"/>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59" name="AutoShape 319"/>
              <p:cNvSpPr>
                <a:spLocks noChangeArrowheads="1"/>
              </p:cNvSpPr>
              <p:nvPr/>
            </p:nvSpPr>
            <p:spPr bwMode="auto">
              <a:xfrm rot="3038307">
                <a:off x="528" y="2394"/>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60" name="AutoShape 320"/>
              <p:cNvSpPr>
                <a:spLocks noChangeArrowheads="1"/>
              </p:cNvSpPr>
              <p:nvPr/>
            </p:nvSpPr>
            <p:spPr bwMode="auto">
              <a:xfrm rot="-7761693">
                <a:off x="499" y="2328"/>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61" name="AutoShape 321"/>
              <p:cNvSpPr>
                <a:spLocks noChangeArrowheads="1"/>
              </p:cNvSpPr>
              <p:nvPr/>
            </p:nvSpPr>
            <p:spPr bwMode="auto">
              <a:xfrm rot="-3102320">
                <a:off x="521" y="2790"/>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6962" name="AutoShape 322"/>
              <p:cNvSpPr>
                <a:spLocks noChangeArrowheads="1"/>
              </p:cNvSpPr>
              <p:nvPr/>
            </p:nvSpPr>
            <p:spPr bwMode="auto">
              <a:xfrm rot="-13902320">
                <a:off x="463" y="283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grpSp>
      </p:grpSp>
      <p:grpSp>
        <p:nvGrpSpPr>
          <p:cNvPr id="496988" name="Group 348"/>
          <p:cNvGrpSpPr>
            <a:grpSpLocks/>
          </p:cNvGrpSpPr>
          <p:nvPr/>
        </p:nvGrpSpPr>
        <p:grpSpPr bwMode="auto">
          <a:xfrm>
            <a:off x="3733800" y="1619250"/>
            <a:ext cx="2382838" cy="1854200"/>
            <a:chOff x="2352" y="1020"/>
            <a:chExt cx="1501" cy="1168"/>
          </a:xfrm>
        </p:grpSpPr>
        <p:sp>
          <p:nvSpPr>
            <p:cNvPr id="496708" name="AutoShape 68"/>
            <p:cNvSpPr>
              <a:spLocks noChangeArrowheads="1"/>
            </p:cNvSpPr>
            <p:nvPr/>
          </p:nvSpPr>
          <p:spPr bwMode="auto">
            <a:xfrm rot="-16200000">
              <a:off x="2689" y="1295"/>
              <a:ext cx="254" cy="928"/>
            </a:xfrm>
            <a:prstGeom prst="curvedLeftArrow">
              <a:avLst>
                <a:gd name="adj1" fmla="val 73071"/>
                <a:gd name="adj2" fmla="val 146142"/>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6712" name="AutoShape 72"/>
            <p:cNvSpPr>
              <a:spLocks noChangeArrowheads="1"/>
            </p:cNvSpPr>
            <p:nvPr/>
          </p:nvSpPr>
          <p:spPr bwMode="auto">
            <a:xfrm rot="-13902320">
              <a:off x="3346" y="779"/>
              <a:ext cx="109" cy="591"/>
            </a:xfrm>
            <a:prstGeom prst="curvedLeftArrow">
              <a:avLst>
                <a:gd name="adj1" fmla="val 108440"/>
                <a:gd name="adj2" fmla="val 216881"/>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6715" name="AutoShape 75"/>
            <p:cNvSpPr>
              <a:spLocks noChangeArrowheads="1"/>
            </p:cNvSpPr>
            <p:nvPr/>
          </p:nvSpPr>
          <p:spPr bwMode="auto">
            <a:xfrm rot="3038307">
              <a:off x="3503" y="1838"/>
              <a:ext cx="109" cy="591"/>
            </a:xfrm>
            <a:prstGeom prst="curvedLeftArrow">
              <a:avLst>
                <a:gd name="adj1" fmla="val 108440"/>
                <a:gd name="adj2" fmla="val 216881"/>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grpSp>
      <p:grpSp>
        <p:nvGrpSpPr>
          <p:cNvPr id="496990" name="Group 350"/>
          <p:cNvGrpSpPr>
            <a:grpSpLocks/>
          </p:cNvGrpSpPr>
          <p:nvPr/>
        </p:nvGrpSpPr>
        <p:grpSpPr bwMode="auto">
          <a:xfrm>
            <a:off x="3873500" y="1447800"/>
            <a:ext cx="2170113" cy="1790700"/>
            <a:chOff x="2440" y="912"/>
            <a:chExt cx="1367" cy="1128"/>
          </a:xfrm>
        </p:grpSpPr>
        <p:sp>
          <p:nvSpPr>
            <p:cNvPr id="496711" name="AutoShape 71"/>
            <p:cNvSpPr>
              <a:spLocks noChangeArrowheads="1"/>
            </p:cNvSpPr>
            <p:nvPr/>
          </p:nvSpPr>
          <p:spPr bwMode="auto">
            <a:xfrm rot="-3102320">
              <a:off x="3457" y="671"/>
              <a:ext cx="109" cy="591"/>
            </a:xfrm>
            <a:prstGeom prst="curvedLeftArrow">
              <a:avLst>
                <a:gd name="adj1" fmla="val 108440"/>
                <a:gd name="adj2" fmla="val 216881"/>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6713" name="AutoShape 73"/>
            <p:cNvSpPr>
              <a:spLocks noChangeArrowheads="1"/>
            </p:cNvSpPr>
            <p:nvPr/>
          </p:nvSpPr>
          <p:spPr bwMode="auto">
            <a:xfrm rot="-5400000">
              <a:off x="2777" y="863"/>
              <a:ext cx="254" cy="928"/>
            </a:xfrm>
            <a:prstGeom prst="curvedLeftArrow">
              <a:avLst>
                <a:gd name="adj1" fmla="val 73071"/>
                <a:gd name="adj2" fmla="val 146142"/>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6716" name="AutoShape 76"/>
            <p:cNvSpPr>
              <a:spLocks noChangeArrowheads="1"/>
            </p:cNvSpPr>
            <p:nvPr/>
          </p:nvSpPr>
          <p:spPr bwMode="auto">
            <a:xfrm rot="-7761693">
              <a:off x="3425" y="1690"/>
              <a:ext cx="109" cy="591"/>
            </a:xfrm>
            <a:prstGeom prst="curvedLeftArrow">
              <a:avLst>
                <a:gd name="adj1" fmla="val 108440"/>
                <a:gd name="adj2" fmla="val 216881"/>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grpSp>
      <p:sp>
        <p:nvSpPr>
          <p:cNvPr id="496974" name="Rectangle 334"/>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496997" name="Text Box 357"/>
          <p:cNvSpPr txBox="1">
            <a:spLocks noChangeArrowheads="1"/>
          </p:cNvSpPr>
          <p:nvPr/>
        </p:nvSpPr>
        <p:spPr bwMode="auto">
          <a:xfrm>
            <a:off x="304800" y="4098925"/>
            <a:ext cx="685800" cy="457200"/>
          </a:xfrm>
          <a:prstGeom prst="rect">
            <a:avLst/>
          </a:prstGeom>
          <a:noFill/>
          <a:ln w="9525">
            <a:noFill/>
            <a:miter lim="800000"/>
            <a:headEnd/>
            <a:tailEnd/>
          </a:ln>
          <a:effectLst/>
        </p:spPr>
        <p:txBody>
          <a:bodyPr>
            <a:spAutoFit/>
          </a:bodyPr>
          <a:lstStyle/>
          <a:p>
            <a:pPr>
              <a:lnSpc>
                <a:spcPct val="100000"/>
              </a:lnSpc>
              <a:spcBef>
                <a:spcPct val="50000"/>
              </a:spcBef>
            </a:pPr>
            <a:r>
              <a:rPr lang="en-US" sz="2400">
                <a:solidFill>
                  <a:srgbClr val="6600CC"/>
                </a:solidFill>
                <a:latin typeface="Fette Engschrift" pitchFamily="2" charset="0"/>
              </a:rPr>
              <a:t>S. P.</a:t>
            </a:r>
          </a:p>
        </p:txBody>
      </p:sp>
      <p:sp>
        <p:nvSpPr>
          <p:cNvPr id="497000" name="WordArt 360"/>
          <p:cNvSpPr>
            <a:spLocks noChangeArrowheads="1" noChangeShapeType="1" noTextEdit="1"/>
          </p:cNvSpPr>
          <p:nvPr/>
        </p:nvSpPr>
        <p:spPr bwMode="auto">
          <a:xfrm>
            <a:off x="1117600" y="228600"/>
            <a:ext cx="457200" cy="304800"/>
          </a:xfrm>
          <a:prstGeom prst="rect">
            <a:avLst/>
          </a:prstGeom>
        </p:spPr>
        <p:txBody>
          <a:bodyPr wrap="none" fromWordArt="1">
            <a:prstTxWarp prst="textPlain">
              <a:avLst>
                <a:gd name="adj" fmla="val 50000"/>
              </a:avLst>
            </a:prstTxWarp>
          </a:bodyPr>
          <a:lstStyle/>
          <a:p>
            <a:pPr algn="ctr"/>
            <a:r>
              <a:rPr lang="en-US" sz="3600" kern="10">
                <a:ln w="28575">
                  <a:solidFill>
                    <a:srgbClr val="6600CC"/>
                  </a:solidFill>
                  <a:round/>
                  <a:headEnd/>
                  <a:tailEnd/>
                </a:ln>
                <a:solidFill>
                  <a:schemeClr val="bg1"/>
                </a:solidFill>
                <a:latin typeface="Impact"/>
              </a:rPr>
              <a:t>God</a:t>
            </a:r>
          </a:p>
        </p:txBody>
      </p:sp>
      <p:grpSp>
        <p:nvGrpSpPr>
          <p:cNvPr id="497014" name="Group 374"/>
          <p:cNvGrpSpPr>
            <a:grpSpLocks/>
          </p:cNvGrpSpPr>
          <p:nvPr/>
        </p:nvGrpSpPr>
        <p:grpSpPr bwMode="auto">
          <a:xfrm>
            <a:off x="762000" y="5638800"/>
            <a:ext cx="7772400" cy="1209675"/>
            <a:chOff x="528" y="3552"/>
            <a:chExt cx="4896" cy="762"/>
          </a:xfrm>
        </p:grpSpPr>
        <p:sp>
          <p:nvSpPr>
            <p:cNvPr id="497015" name="Text Box 375"/>
            <p:cNvSpPr txBox="1">
              <a:spLocks noChangeArrowheads="1"/>
            </p:cNvSpPr>
            <p:nvPr/>
          </p:nvSpPr>
          <p:spPr bwMode="auto">
            <a:xfrm>
              <a:off x="754" y="3552"/>
              <a:ext cx="4670" cy="697"/>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When each of the </a:t>
              </a:r>
              <a:r>
                <a:rPr lang="en-US" sz="2600" b="1">
                  <a:solidFill>
                    <a:srgbClr val="FFFF99"/>
                  </a:solidFill>
                  <a:latin typeface="Arial Narrow" pitchFamily="34" charset="0"/>
                </a:rPr>
                <a:t>four</a:t>
              </a:r>
              <a:r>
                <a:rPr lang="en-US" sz="2600" b="1">
                  <a:solidFill>
                    <a:schemeClr val="bg1"/>
                  </a:solidFill>
                  <a:latin typeface="Arial Narrow" pitchFamily="34" charset="0"/>
                </a:rPr>
                <a:t> then acts as the subject partner and enters into </a:t>
              </a:r>
              <a:r>
                <a:rPr lang="en-US" sz="2600" b="1" u="sng">
                  <a:solidFill>
                    <a:schemeClr val="bg1"/>
                  </a:solidFill>
                  <a:latin typeface="Arial Narrow" pitchFamily="34" charset="0"/>
                </a:rPr>
                <a:t>give and take</a:t>
              </a:r>
              <a:r>
                <a:rPr lang="en-US" sz="2600" b="1">
                  <a:solidFill>
                    <a:schemeClr val="bg1"/>
                  </a:solidFill>
                  <a:latin typeface="Arial Narrow" pitchFamily="34" charset="0"/>
                </a:rPr>
                <a:t> </a:t>
              </a:r>
              <a:r>
                <a:rPr lang="en-US" sz="2600" b="1">
                  <a:solidFill>
                    <a:srgbClr val="FFFF99"/>
                  </a:solidFill>
                  <a:latin typeface="Arial Narrow" pitchFamily="34" charset="0"/>
                </a:rPr>
                <a:t>with</a:t>
              </a:r>
              <a:r>
                <a:rPr lang="en-US" sz="2600" b="1">
                  <a:solidFill>
                    <a:schemeClr val="bg1"/>
                  </a:solidFill>
                  <a:latin typeface="Arial Narrow" pitchFamily="34" charset="0"/>
                </a:rPr>
                <a:t> the other three, they fulfill the </a:t>
              </a:r>
              <a:r>
                <a:rPr lang="en-US" sz="2600" b="1" u="sng">
                  <a:solidFill>
                    <a:schemeClr val="bg1"/>
                  </a:solidFill>
                  <a:latin typeface="Arial Narrow" pitchFamily="34" charset="0"/>
                </a:rPr>
                <a:t>three object purpose</a:t>
              </a:r>
              <a:r>
                <a:rPr lang="en-US" sz="2600" b="1">
                  <a:solidFill>
                    <a:schemeClr val="bg1"/>
                  </a:solidFill>
                  <a:latin typeface="Arial Narrow" pitchFamily="34" charset="0"/>
                </a:rPr>
                <a:t>. </a:t>
              </a:r>
            </a:p>
          </p:txBody>
        </p:sp>
        <p:sp>
          <p:nvSpPr>
            <p:cNvPr id="497016" name="Text Box 376"/>
            <p:cNvSpPr txBox="1">
              <a:spLocks noChangeArrowheads="1"/>
            </p:cNvSpPr>
            <p:nvPr/>
          </p:nvSpPr>
          <p:spPr bwMode="auto">
            <a:xfrm>
              <a:off x="528" y="3552"/>
              <a:ext cx="247"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497017" name="Text Box 377"/>
            <p:cNvSpPr txBox="1">
              <a:spLocks noChangeArrowheads="1"/>
            </p:cNvSpPr>
            <p:nvPr/>
          </p:nvSpPr>
          <p:spPr bwMode="auto">
            <a:xfrm>
              <a:off x="706" y="3987"/>
              <a:ext cx="3017" cy="327"/>
            </a:xfrm>
            <a:prstGeom prst="rect">
              <a:avLst/>
            </a:prstGeom>
            <a:noFill/>
            <a:ln w="9525">
              <a:noFill/>
              <a:miter lim="800000"/>
              <a:headEnd/>
              <a:tailEnd/>
            </a:ln>
            <a:effectLst/>
          </p:spPr>
          <p:txBody>
            <a:bodyPr>
              <a:spAutoFit/>
            </a:bodyPr>
            <a:lstStyle/>
            <a:p>
              <a:pPr>
                <a:lnSpc>
                  <a:spcPct val="100000"/>
                </a:lnSpc>
                <a:spcBef>
                  <a:spcPct val="50000"/>
                </a:spcBef>
              </a:pPr>
              <a:endParaRPr lang="en-US" sz="2800" b="1">
                <a:solidFill>
                  <a:schemeClr val="bg1"/>
                </a:solidFill>
                <a:latin typeface="Arial Narrow" pitchFamily="34" charset="0"/>
              </a:endParaRPr>
            </a:p>
          </p:txBody>
        </p:sp>
      </p:grpSp>
    </p:spTree>
  </p:cSld>
  <p:clrMapOvr>
    <a:masterClrMapping/>
  </p:clrMapOvr>
  <p:transition advClick="0" advTm="0">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96988"/>
                                        </p:tgtEl>
                                        <p:attrNameLst>
                                          <p:attrName>style.visibility</p:attrName>
                                        </p:attrNameLst>
                                      </p:cBhvr>
                                      <p:to>
                                        <p:strVal val="visible"/>
                                      </p:to>
                                    </p:set>
                                    <p:animEffect transition="in" filter="wipe(right)">
                                      <p:cBhvr>
                                        <p:cTn id="7" dur="500"/>
                                        <p:tgtEl>
                                          <p:spTgt spid="496988"/>
                                        </p:tgtEl>
                                      </p:cBhvr>
                                    </p:animEffect>
                                  </p:childTnLst>
                                </p:cTn>
                              </p:par>
                              <p:par>
                                <p:cTn id="8" presetID="22" presetClass="entr" presetSubtype="8" fill="hold" nodeType="withEffect">
                                  <p:stCondLst>
                                    <p:cond delay="500"/>
                                  </p:stCondLst>
                                  <p:childTnLst>
                                    <p:set>
                                      <p:cBhvr>
                                        <p:cTn id="9" dur="1" fill="hold">
                                          <p:stCondLst>
                                            <p:cond delay="0"/>
                                          </p:stCondLst>
                                        </p:cTn>
                                        <p:tgtEl>
                                          <p:spTgt spid="496990"/>
                                        </p:tgtEl>
                                        <p:attrNameLst>
                                          <p:attrName>style.visibility</p:attrName>
                                        </p:attrNameLst>
                                      </p:cBhvr>
                                      <p:to>
                                        <p:strVal val="visible"/>
                                      </p:to>
                                    </p:set>
                                    <p:animEffect transition="in" filter="wipe(left)">
                                      <p:cBhvr>
                                        <p:cTn id="10" dur="500"/>
                                        <p:tgtEl>
                                          <p:spTgt spid="4969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grpSp>
        <p:nvGrpSpPr>
          <p:cNvPr id="497940" name="Group 276"/>
          <p:cNvGrpSpPr>
            <a:grpSpLocks/>
          </p:cNvGrpSpPr>
          <p:nvPr/>
        </p:nvGrpSpPr>
        <p:grpSpPr bwMode="auto">
          <a:xfrm>
            <a:off x="1981200" y="304800"/>
            <a:ext cx="5257800" cy="4038600"/>
            <a:chOff x="1248" y="192"/>
            <a:chExt cx="3312" cy="2544"/>
          </a:xfrm>
        </p:grpSpPr>
        <p:sp>
          <p:nvSpPr>
            <p:cNvPr id="497941" name="Oval 277"/>
            <p:cNvSpPr>
              <a:spLocks noChangeArrowheads="1"/>
            </p:cNvSpPr>
            <p:nvPr/>
          </p:nvSpPr>
          <p:spPr bwMode="auto">
            <a:xfrm>
              <a:off x="3433" y="1213"/>
              <a:ext cx="1127" cy="618"/>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endParaRPr lang="en-US" sz="800">
                <a:solidFill>
                  <a:srgbClr val="003300"/>
                </a:solidFill>
              </a:endParaRPr>
            </a:p>
            <a:p>
              <a:pPr algn="ctr"/>
              <a:r>
                <a:rPr lang="en-US" sz="2800">
                  <a:solidFill>
                    <a:srgbClr val="003300"/>
                  </a:solidFill>
                </a:rPr>
                <a:t>Object</a:t>
              </a:r>
            </a:p>
            <a:p>
              <a:pPr algn="ctr"/>
              <a:r>
                <a:rPr lang="en-US" sz="2800">
                  <a:solidFill>
                    <a:srgbClr val="003300"/>
                  </a:solidFill>
                </a:rPr>
                <a:t>partner</a:t>
              </a:r>
            </a:p>
          </p:txBody>
        </p:sp>
        <p:sp>
          <p:nvSpPr>
            <p:cNvPr id="497942" name="Oval 278"/>
            <p:cNvSpPr>
              <a:spLocks noChangeArrowheads="1"/>
            </p:cNvSpPr>
            <p:nvPr/>
          </p:nvSpPr>
          <p:spPr bwMode="auto">
            <a:xfrm>
              <a:off x="2307" y="2119"/>
              <a:ext cx="1123" cy="617"/>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600">
                  <a:solidFill>
                    <a:srgbClr val="800000"/>
                  </a:solidFill>
                </a:rPr>
                <a:t>Union</a:t>
              </a:r>
            </a:p>
          </p:txBody>
        </p:sp>
        <p:grpSp>
          <p:nvGrpSpPr>
            <p:cNvPr id="497943" name="Group 279"/>
            <p:cNvGrpSpPr>
              <a:grpSpLocks/>
            </p:cNvGrpSpPr>
            <p:nvPr/>
          </p:nvGrpSpPr>
          <p:grpSpPr bwMode="auto">
            <a:xfrm>
              <a:off x="2256" y="192"/>
              <a:ext cx="1225" cy="720"/>
              <a:chOff x="2256" y="192"/>
              <a:chExt cx="1225" cy="720"/>
            </a:xfrm>
          </p:grpSpPr>
          <p:sp>
            <p:nvSpPr>
              <p:cNvPr id="497944" name="Oval 280"/>
              <p:cNvSpPr>
                <a:spLocks noChangeArrowheads="1"/>
              </p:cNvSpPr>
              <p:nvPr/>
            </p:nvSpPr>
            <p:spPr bwMode="auto">
              <a:xfrm>
                <a:off x="2256" y="192"/>
                <a:ext cx="1225" cy="72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497945" name="WordArt 281"/>
              <p:cNvSpPr>
                <a:spLocks noChangeArrowheads="1" noChangeShapeType="1" noTextEdit="1"/>
              </p:cNvSpPr>
              <p:nvPr/>
            </p:nvSpPr>
            <p:spPr bwMode="auto">
              <a:xfrm>
                <a:off x="2408" y="403"/>
                <a:ext cx="947" cy="27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9900FF"/>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497946" name="Oval 282"/>
            <p:cNvSpPr>
              <a:spLocks noChangeArrowheads="1"/>
            </p:cNvSpPr>
            <p:nvPr/>
          </p:nvSpPr>
          <p:spPr bwMode="auto">
            <a:xfrm>
              <a:off x="1248" y="1213"/>
              <a:ext cx="1127" cy="618"/>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800">
                <a:solidFill>
                  <a:srgbClr val="6600CC"/>
                </a:solidFill>
              </a:endParaRPr>
            </a:p>
            <a:p>
              <a:pPr algn="ctr"/>
              <a:r>
                <a:rPr lang="en-US" sz="2800">
                  <a:solidFill>
                    <a:srgbClr val="6600CC"/>
                  </a:solidFill>
                </a:rPr>
                <a:t>Subject</a:t>
              </a:r>
            </a:p>
            <a:p>
              <a:pPr algn="ctr"/>
              <a:r>
                <a:rPr lang="en-US" sz="2800">
                  <a:solidFill>
                    <a:srgbClr val="6600CC"/>
                  </a:solidFill>
                </a:rPr>
                <a:t>partner</a:t>
              </a:r>
            </a:p>
          </p:txBody>
        </p:sp>
      </p:grpSp>
      <p:grpSp>
        <p:nvGrpSpPr>
          <p:cNvPr id="497892" name="Group 228"/>
          <p:cNvGrpSpPr>
            <a:grpSpLocks/>
          </p:cNvGrpSpPr>
          <p:nvPr/>
        </p:nvGrpSpPr>
        <p:grpSpPr bwMode="auto">
          <a:xfrm>
            <a:off x="190500" y="120650"/>
            <a:ext cx="2363788" cy="1816100"/>
            <a:chOff x="120" y="76"/>
            <a:chExt cx="1489" cy="1144"/>
          </a:xfrm>
        </p:grpSpPr>
        <p:grpSp>
          <p:nvGrpSpPr>
            <p:cNvPr id="497891" name="Group 227"/>
            <p:cNvGrpSpPr>
              <a:grpSpLocks/>
            </p:cNvGrpSpPr>
            <p:nvPr/>
          </p:nvGrpSpPr>
          <p:grpSpPr bwMode="auto">
            <a:xfrm>
              <a:off x="120" y="76"/>
              <a:ext cx="1489" cy="1144"/>
              <a:chOff x="120" y="76"/>
              <a:chExt cx="1489" cy="1144"/>
            </a:xfrm>
          </p:grpSpPr>
          <p:sp>
            <p:nvSpPr>
              <p:cNvPr id="497874" name="Oval 210"/>
              <p:cNvSpPr>
                <a:spLocks noChangeArrowheads="1"/>
              </p:cNvSpPr>
              <p:nvPr/>
            </p:nvSpPr>
            <p:spPr bwMode="auto">
              <a:xfrm>
                <a:off x="1102"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endParaRPr lang="en-US" sz="2800" b="1">
                  <a:solidFill>
                    <a:srgbClr val="008000"/>
                  </a:solidFill>
                </a:endParaRPr>
              </a:p>
            </p:txBody>
          </p:sp>
          <p:sp>
            <p:nvSpPr>
              <p:cNvPr id="497875" name="Oval 211"/>
              <p:cNvSpPr>
                <a:spLocks noChangeArrowheads="1"/>
              </p:cNvSpPr>
              <p:nvPr/>
            </p:nvSpPr>
            <p:spPr bwMode="auto">
              <a:xfrm>
                <a:off x="596" y="943"/>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497876" name="Oval 212"/>
              <p:cNvSpPr>
                <a:spLocks noChangeArrowheads="1"/>
              </p:cNvSpPr>
              <p:nvPr/>
            </p:nvSpPr>
            <p:spPr bwMode="auto">
              <a:xfrm>
                <a:off x="573" y="76"/>
                <a:ext cx="551" cy="324"/>
              </a:xfrm>
              <a:prstGeom prst="ellipse">
                <a:avLst/>
              </a:prstGeom>
              <a:gradFill rotWithShape="0">
                <a:gsLst>
                  <a:gs pos="0">
                    <a:srgbClr val="EAEAEA"/>
                  </a:gs>
                  <a:gs pos="100000">
                    <a:schemeClr val="bg1"/>
                  </a:gs>
                </a:gsLst>
                <a:path path="shape">
                  <a:fillToRect l="50000" t="50000" r="50000" b="50000"/>
                </a:path>
              </a:gradFill>
              <a:ln w="12700">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497877" name="Oval 213"/>
              <p:cNvSpPr>
                <a:spLocks noChangeArrowheads="1"/>
              </p:cNvSpPr>
              <p:nvPr/>
            </p:nvSpPr>
            <p:spPr bwMode="auto">
              <a:xfrm>
                <a:off x="120"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2800">
                  <a:solidFill>
                    <a:srgbClr val="9900CC"/>
                  </a:solidFill>
                  <a:effectLst>
                    <a:outerShdw blurRad="38100" dist="38100" dir="2700000" algn="tl">
                      <a:srgbClr val="000000"/>
                    </a:outerShdw>
                  </a:effectLst>
                </a:endParaRPr>
              </a:p>
            </p:txBody>
          </p:sp>
        </p:grpSp>
        <p:grpSp>
          <p:nvGrpSpPr>
            <p:cNvPr id="497862" name="Group 198"/>
            <p:cNvGrpSpPr>
              <a:grpSpLocks/>
            </p:cNvGrpSpPr>
            <p:nvPr/>
          </p:nvGrpSpPr>
          <p:grpSpPr bwMode="auto">
            <a:xfrm>
              <a:off x="401" y="400"/>
              <a:ext cx="891" cy="539"/>
              <a:chOff x="401" y="400"/>
              <a:chExt cx="891" cy="539"/>
            </a:xfrm>
          </p:grpSpPr>
          <p:sp>
            <p:nvSpPr>
              <p:cNvPr id="497766" name="AutoShape 102"/>
              <p:cNvSpPr>
                <a:spLocks noChangeArrowheads="1"/>
              </p:cNvSpPr>
              <p:nvPr/>
            </p:nvSpPr>
            <p:spPr bwMode="auto">
              <a:xfrm rot="-3102320">
                <a:off x="1134" y="301"/>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67" name="AutoShape 103"/>
              <p:cNvSpPr>
                <a:spLocks noChangeArrowheads="1"/>
              </p:cNvSpPr>
              <p:nvPr/>
            </p:nvSpPr>
            <p:spPr bwMode="auto">
              <a:xfrm rot="-13902320">
                <a:off x="1070" y="350"/>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68" name="AutoShape 104"/>
              <p:cNvSpPr>
                <a:spLocks noChangeArrowheads="1"/>
              </p:cNvSpPr>
              <p:nvPr/>
            </p:nvSpPr>
            <p:spPr bwMode="auto">
              <a:xfrm rot="-10800000">
                <a:off x="696" y="445"/>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69" name="AutoShape 105"/>
              <p:cNvSpPr>
                <a:spLocks noChangeArrowheads="1"/>
              </p:cNvSpPr>
              <p:nvPr/>
            </p:nvSpPr>
            <p:spPr bwMode="auto">
              <a:xfrm>
                <a:off x="887" y="483"/>
                <a:ext cx="114" cy="456"/>
              </a:xfrm>
              <a:prstGeom prst="curvedLeftArrow">
                <a:avLst>
                  <a:gd name="adj1" fmla="val 80000"/>
                  <a:gd name="adj2" fmla="val 160000"/>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74" name="AutoShape 110"/>
              <p:cNvSpPr>
                <a:spLocks noChangeArrowheads="1"/>
              </p:cNvSpPr>
              <p:nvPr/>
            </p:nvSpPr>
            <p:spPr bwMode="auto">
              <a:xfrm rot="3038307">
                <a:off x="552" y="357"/>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75" name="AutoShape 111"/>
              <p:cNvSpPr>
                <a:spLocks noChangeArrowheads="1"/>
              </p:cNvSpPr>
              <p:nvPr/>
            </p:nvSpPr>
            <p:spPr bwMode="auto">
              <a:xfrm rot="-7761693">
                <a:off x="509" y="299"/>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76" name="AutoShape 112"/>
              <p:cNvSpPr>
                <a:spLocks noChangeArrowheads="1"/>
              </p:cNvSpPr>
              <p:nvPr/>
            </p:nvSpPr>
            <p:spPr bwMode="auto">
              <a:xfrm rot="-3102320">
                <a:off x="1134" y="294"/>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77" name="AutoShape 113"/>
              <p:cNvSpPr>
                <a:spLocks noChangeArrowheads="1"/>
              </p:cNvSpPr>
              <p:nvPr/>
            </p:nvSpPr>
            <p:spPr bwMode="auto">
              <a:xfrm rot="-13902320">
                <a:off x="1070" y="342"/>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78" name="AutoShape 114"/>
              <p:cNvSpPr>
                <a:spLocks noChangeArrowheads="1"/>
              </p:cNvSpPr>
              <p:nvPr/>
            </p:nvSpPr>
            <p:spPr bwMode="auto">
              <a:xfrm rot="-10800000">
                <a:off x="696" y="437"/>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79" name="AutoShape 115"/>
              <p:cNvSpPr>
                <a:spLocks noChangeArrowheads="1"/>
              </p:cNvSpPr>
              <p:nvPr/>
            </p:nvSpPr>
            <p:spPr bwMode="auto">
              <a:xfrm>
                <a:off x="887" y="475"/>
                <a:ext cx="114" cy="457"/>
              </a:xfrm>
              <a:prstGeom prst="curvedLeftArrow">
                <a:avLst>
                  <a:gd name="adj1" fmla="val 80175"/>
                  <a:gd name="adj2" fmla="val 160351"/>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80" name="AutoShape 116"/>
              <p:cNvSpPr>
                <a:spLocks noChangeArrowheads="1"/>
              </p:cNvSpPr>
              <p:nvPr/>
            </p:nvSpPr>
            <p:spPr bwMode="auto">
              <a:xfrm rot="3038307">
                <a:off x="552" y="358"/>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81" name="AutoShape 117"/>
              <p:cNvSpPr>
                <a:spLocks noChangeArrowheads="1"/>
              </p:cNvSpPr>
              <p:nvPr/>
            </p:nvSpPr>
            <p:spPr bwMode="auto">
              <a:xfrm rot="-7761693">
                <a:off x="509" y="292"/>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82" name="AutoShape 118"/>
              <p:cNvSpPr>
                <a:spLocks noChangeArrowheads="1"/>
              </p:cNvSpPr>
              <p:nvPr/>
            </p:nvSpPr>
            <p:spPr bwMode="auto">
              <a:xfrm rot="3038307">
                <a:off x="552" y="355"/>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83" name="AutoShape 119"/>
              <p:cNvSpPr>
                <a:spLocks noChangeArrowheads="1"/>
              </p:cNvSpPr>
              <p:nvPr/>
            </p:nvSpPr>
            <p:spPr bwMode="auto">
              <a:xfrm rot="-7761693">
                <a:off x="509" y="298"/>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84" name="AutoShape 120"/>
              <p:cNvSpPr>
                <a:spLocks noChangeArrowheads="1"/>
              </p:cNvSpPr>
              <p:nvPr/>
            </p:nvSpPr>
            <p:spPr bwMode="auto">
              <a:xfrm rot="-3102320">
                <a:off x="1134" y="292"/>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85" name="AutoShape 121"/>
              <p:cNvSpPr>
                <a:spLocks noChangeArrowheads="1"/>
              </p:cNvSpPr>
              <p:nvPr/>
            </p:nvSpPr>
            <p:spPr bwMode="auto">
              <a:xfrm rot="-13902320">
                <a:off x="1070" y="340"/>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86" name="AutoShape 122"/>
              <p:cNvSpPr>
                <a:spLocks noChangeArrowheads="1"/>
              </p:cNvSpPr>
              <p:nvPr/>
            </p:nvSpPr>
            <p:spPr bwMode="auto">
              <a:xfrm rot="-10800000">
                <a:off x="696" y="435"/>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497787" name="AutoShape 123"/>
              <p:cNvSpPr>
                <a:spLocks noChangeArrowheads="1"/>
              </p:cNvSpPr>
              <p:nvPr/>
            </p:nvSpPr>
            <p:spPr bwMode="auto">
              <a:xfrm>
                <a:off x="887" y="474"/>
                <a:ext cx="114" cy="456"/>
              </a:xfrm>
              <a:prstGeom prst="curvedLeftArrow">
                <a:avLst>
                  <a:gd name="adj1" fmla="val 80000"/>
                  <a:gd name="adj2" fmla="val 160000"/>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grpSp>
      </p:grpSp>
      <p:grpSp>
        <p:nvGrpSpPr>
          <p:cNvPr id="497889" name="Group 225"/>
          <p:cNvGrpSpPr>
            <a:grpSpLocks/>
          </p:cNvGrpSpPr>
          <p:nvPr/>
        </p:nvGrpSpPr>
        <p:grpSpPr bwMode="auto">
          <a:xfrm>
            <a:off x="188913" y="3359150"/>
            <a:ext cx="2363787" cy="1816100"/>
            <a:chOff x="119" y="2116"/>
            <a:chExt cx="1489" cy="1144"/>
          </a:xfrm>
        </p:grpSpPr>
        <p:grpSp>
          <p:nvGrpSpPr>
            <p:cNvPr id="497878" name="Group 214"/>
            <p:cNvGrpSpPr>
              <a:grpSpLocks/>
            </p:cNvGrpSpPr>
            <p:nvPr/>
          </p:nvGrpSpPr>
          <p:grpSpPr bwMode="auto">
            <a:xfrm>
              <a:off x="119" y="2116"/>
              <a:ext cx="1489" cy="1144"/>
              <a:chOff x="119" y="2112"/>
              <a:chExt cx="1489" cy="1144"/>
            </a:xfrm>
          </p:grpSpPr>
          <p:sp>
            <p:nvSpPr>
              <p:cNvPr id="497879" name="Oval 215"/>
              <p:cNvSpPr>
                <a:spLocks noChangeArrowheads="1"/>
              </p:cNvSpPr>
              <p:nvPr/>
            </p:nvSpPr>
            <p:spPr bwMode="auto">
              <a:xfrm>
                <a:off x="1101" y="2571"/>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endParaRPr lang="en-US" sz="2800" b="1">
                  <a:solidFill>
                    <a:srgbClr val="008000"/>
                  </a:solidFill>
                </a:endParaRPr>
              </a:p>
            </p:txBody>
          </p:sp>
          <p:sp>
            <p:nvSpPr>
              <p:cNvPr id="497880" name="Oval 216"/>
              <p:cNvSpPr>
                <a:spLocks noChangeArrowheads="1"/>
              </p:cNvSpPr>
              <p:nvPr/>
            </p:nvSpPr>
            <p:spPr bwMode="auto">
              <a:xfrm>
                <a:off x="595" y="2979"/>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497881" name="Oval 217"/>
              <p:cNvSpPr>
                <a:spLocks noChangeArrowheads="1"/>
              </p:cNvSpPr>
              <p:nvPr/>
            </p:nvSpPr>
            <p:spPr bwMode="auto">
              <a:xfrm>
                <a:off x="572" y="2112"/>
                <a:ext cx="551" cy="324"/>
              </a:xfrm>
              <a:prstGeom prst="ellipse">
                <a:avLst/>
              </a:prstGeom>
              <a:noFill/>
              <a:ln w="12700">
                <a:solidFill>
                  <a:srgbClr val="9900FF"/>
                </a:solidFill>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497882" name="Oval 218"/>
              <p:cNvSpPr>
                <a:spLocks noChangeArrowheads="1"/>
              </p:cNvSpPr>
              <p:nvPr/>
            </p:nvSpPr>
            <p:spPr bwMode="auto">
              <a:xfrm>
                <a:off x="119" y="2571"/>
                <a:ext cx="507" cy="278"/>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2800">
                  <a:solidFill>
                    <a:srgbClr val="9900CC"/>
                  </a:solidFill>
                  <a:effectLst>
                    <a:outerShdw blurRad="38100" dist="38100" dir="2700000" algn="tl">
                      <a:srgbClr val="000000"/>
                    </a:outerShdw>
                  </a:effectLst>
                </a:endParaRPr>
              </a:p>
            </p:txBody>
          </p:sp>
        </p:grpSp>
        <p:grpSp>
          <p:nvGrpSpPr>
            <p:cNvPr id="497793" name="Group 129"/>
            <p:cNvGrpSpPr>
              <a:grpSpLocks/>
            </p:cNvGrpSpPr>
            <p:nvPr/>
          </p:nvGrpSpPr>
          <p:grpSpPr bwMode="auto">
            <a:xfrm>
              <a:off x="378" y="2436"/>
              <a:ext cx="698" cy="561"/>
              <a:chOff x="355" y="2436"/>
              <a:chExt cx="698" cy="561"/>
            </a:xfrm>
          </p:grpSpPr>
          <p:sp>
            <p:nvSpPr>
              <p:cNvPr id="497794" name="AutoShape 130"/>
              <p:cNvSpPr>
                <a:spLocks noChangeArrowheads="1"/>
              </p:cNvSpPr>
              <p:nvPr/>
            </p:nvSpPr>
            <p:spPr bwMode="auto">
              <a:xfrm rot="-5400000">
                <a:off x="786" y="2414"/>
                <a:ext cx="115" cy="418"/>
              </a:xfrm>
              <a:prstGeom prst="curvedLeftArrow">
                <a:avLst>
                  <a:gd name="adj1" fmla="val 72696"/>
                  <a:gd name="adj2" fmla="val 14539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795" name="AutoShape 131"/>
              <p:cNvSpPr>
                <a:spLocks noChangeArrowheads="1"/>
              </p:cNvSpPr>
              <p:nvPr/>
            </p:nvSpPr>
            <p:spPr bwMode="auto">
              <a:xfrm rot="-16200000">
                <a:off x="748" y="2608"/>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796" name="AutoShape 132"/>
              <p:cNvSpPr>
                <a:spLocks noChangeArrowheads="1"/>
              </p:cNvSpPr>
              <p:nvPr/>
            </p:nvSpPr>
            <p:spPr bwMode="auto">
              <a:xfrm rot="3038307">
                <a:off x="530" y="2396"/>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797" name="AutoShape 133"/>
              <p:cNvSpPr>
                <a:spLocks noChangeArrowheads="1"/>
              </p:cNvSpPr>
              <p:nvPr/>
            </p:nvSpPr>
            <p:spPr bwMode="auto">
              <a:xfrm rot="-7761693">
                <a:off x="495" y="232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798" name="AutoShape 134"/>
              <p:cNvSpPr>
                <a:spLocks noChangeArrowheads="1"/>
              </p:cNvSpPr>
              <p:nvPr/>
            </p:nvSpPr>
            <p:spPr bwMode="auto">
              <a:xfrm rot="-3102320">
                <a:off x="521" y="2791"/>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799" name="AutoShape 135"/>
              <p:cNvSpPr>
                <a:spLocks noChangeArrowheads="1"/>
              </p:cNvSpPr>
              <p:nvPr/>
            </p:nvSpPr>
            <p:spPr bwMode="auto">
              <a:xfrm rot="-13902320">
                <a:off x="463" y="2840"/>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00" name="AutoShape 136"/>
              <p:cNvSpPr>
                <a:spLocks noChangeArrowheads="1"/>
              </p:cNvSpPr>
              <p:nvPr/>
            </p:nvSpPr>
            <p:spPr bwMode="auto">
              <a:xfrm rot="-5400000">
                <a:off x="786" y="2414"/>
                <a:ext cx="115" cy="418"/>
              </a:xfrm>
              <a:prstGeom prst="curvedLeftArrow">
                <a:avLst>
                  <a:gd name="adj1" fmla="val 72696"/>
                  <a:gd name="adj2" fmla="val 14539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01" name="AutoShape 137"/>
              <p:cNvSpPr>
                <a:spLocks noChangeArrowheads="1"/>
              </p:cNvSpPr>
              <p:nvPr/>
            </p:nvSpPr>
            <p:spPr bwMode="auto">
              <a:xfrm rot="-16200000">
                <a:off x="748" y="2608"/>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02" name="AutoShape 138"/>
              <p:cNvSpPr>
                <a:spLocks noChangeArrowheads="1"/>
              </p:cNvSpPr>
              <p:nvPr/>
            </p:nvSpPr>
            <p:spPr bwMode="auto">
              <a:xfrm rot="-3102320">
                <a:off x="521" y="2790"/>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03" name="AutoShape 139"/>
              <p:cNvSpPr>
                <a:spLocks noChangeArrowheads="1"/>
              </p:cNvSpPr>
              <p:nvPr/>
            </p:nvSpPr>
            <p:spPr bwMode="auto">
              <a:xfrm rot="-13902320">
                <a:off x="463" y="283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04" name="AutoShape 140"/>
              <p:cNvSpPr>
                <a:spLocks noChangeArrowheads="1"/>
              </p:cNvSpPr>
              <p:nvPr/>
            </p:nvSpPr>
            <p:spPr bwMode="auto">
              <a:xfrm rot="-5400000">
                <a:off x="787" y="2411"/>
                <a:ext cx="114" cy="418"/>
              </a:xfrm>
              <a:prstGeom prst="curvedLeftArrow">
                <a:avLst>
                  <a:gd name="adj1" fmla="val 73333"/>
                  <a:gd name="adj2" fmla="val 14666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05" name="AutoShape 141"/>
              <p:cNvSpPr>
                <a:spLocks noChangeArrowheads="1"/>
              </p:cNvSpPr>
              <p:nvPr/>
            </p:nvSpPr>
            <p:spPr bwMode="auto">
              <a:xfrm rot="-16200000">
                <a:off x="748" y="2601"/>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06" name="AutoShape 142"/>
              <p:cNvSpPr>
                <a:spLocks noChangeArrowheads="1"/>
              </p:cNvSpPr>
              <p:nvPr/>
            </p:nvSpPr>
            <p:spPr bwMode="auto">
              <a:xfrm rot="3038307">
                <a:off x="528" y="2394"/>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07" name="AutoShape 143"/>
              <p:cNvSpPr>
                <a:spLocks noChangeArrowheads="1"/>
              </p:cNvSpPr>
              <p:nvPr/>
            </p:nvSpPr>
            <p:spPr bwMode="auto">
              <a:xfrm rot="-7761693">
                <a:off x="499" y="2328"/>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08" name="AutoShape 144"/>
              <p:cNvSpPr>
                <a:spLocks noChangeArrowheads="1"/>
              </p:cNvSpPr>
              <p:nvPr/>
            </p:nvSpPr>
            <p:spPr bwMode="auto">
              <a:xfrm rot="3038307">
                <a:off x="528" y="2394"/>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09" name="AutoShape 145"/>
              <p:cNvSpPr>
                <a:spLocks noChangeArrowheads="1"/>
              </p:cNvSpPr>
              <p:nvPr/>
            </p:nvSpPr>
            <p:spPr bwMode="auto">
              <a:xfrm rot="-7761693">
                <a:off x="499" y="2328"/>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10" name="AutoShape 146"/>
              <p:cNvSpPr>
                <a:spLocks noChangeArrowheads="1"/>
              </p:cNvSpPr>
              <p:nvPr/>
            </p:nvSpPr>
            <p:spPr bwMode="auto">
              <a:xfrm rot="-3102320">
                <a:off x="521" y="2790"/>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497811" name="AutoShape 147"/>
              <p:cNvSpPr>
                <a:spLocks noChangeArrowheads="1"/>
              </p:cNvSpPr>
              <p:nvPr/>
            </p:nvSpPr>
            <p:spPr bwMode="auto">
              <a:xfrm rot="-13902320">
                <a:off x="463" y="283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grpSp>
      </p:grpSp>
      <p:grpSp>
        <p:nvGrpSpPr>
          <p:cNvPr id="497890" name="Group 226"/>
          <p:cNvGrpSpPr>
            <a:grpSpLocks/>
          </p:cNvGrpSpPr>
          <p:nvPr/>
        </p:nvGrpSpPr>
        <p:grpSpPr bwMode="auto">
          <a:xfrm>
            <a:off x="6704013" y="120650"/>
            <a:ext cx="2363787" cy="1816100"/>
            <a:chOff x="4223" y="76"/>
            <a:chExt cx="1489" cy="1144"/>
          </a:xfrm>
        </p:grpSpPr>
        <p:grpSp>
          <p:nvGrpSpPr>
            <p:cNvPr id="497883" name="Group 219"/>
            <p:cNvGrpSpPr>
              <a:grpSpLocks/>
            </p:cNvGrpSpPr>
            <p:nvPr/>
          </p:nvGrpSpPr>
          <p:grpSpPr bwMode="auto">
            <a:xfrm>
              <a:off x="4223" y="76"/>
              <a:ext cx="1489" cy="1144"/>
              <a:chOff x="4223" y="76"/>
              <a:chExt cx="1489" cy="1144"/>
            </a:xfrm>
          </p:grpSpPr>
          <p:sp>
            <p:nvSpPr>
              <p:cNvPr id="497884" name="Oval 220"/>
              <p:cNvSpPr>
                <a:spLocks noChangeArrowheads="1"/>
              </p:cNvSpPr>
              <p:nvPr/>
            </p:nvSpPr>
            <p:spPr bwMode="auto">
              <a:xfrm>
                <a:off x="4676" y="76"/>
                <a:ext cx="551" cy="324"/>
              </a:xfrm>
              <a:prstGeom prst="ellipse">
                <a:avLst/>
              </a:prstGeom>
              <a:noFill/>
              <a:ln w="12700">
                <a:solidFill>
                  <a:srgbClr val="9900FF"/>
                </a:solidFill>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497885" name="Oval 221"/>
              <p:cNvSpPr>
                <a:spLocks noChangeArrowheads="1"/>
              </p:cNvSpPr>
              <p:nvPr/>
            </p:nvSpPr>
            <p:spPr bwMode="auto">
              <a:xfrm>
                <a:off x="5205" y="535"/>
                <a:ext cx="507" cy="278"/>
              </a:xfrm>
              <a:prstGeom prst="ellipse">
                <a:avLst/>
              </a:prstGeom>
              <a:gradFill rotWithShape="0">
                <a:gsLst>
                  <a:gs pos="0">
                    <a:schemeClr val="bg1"/>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lnSpc>
                    <a:spcPct val="100000"/>
                  </a:lnSpc>
                </a:pPr>
                <a:endParaRPr lang="en-US" sz="2800" b="1">
                  <a:solidFill>
                    <a:srgbClr val="008000"/>
                  </a:solidFill>
                </a:endParaRPr>
              </a:p>
            </p:txBody>
          </p:sp>
          <p:sp>
            <p:nvSpPr>
              <p:cNvPr id="497886" name="Oval 222"/>
              <p:cNvSpPr>
                <a:spLocks noChangeArrowheads="1"/>
              </p:cNvSpPr>
              <p:nvPr/>
            </p:nvSpPr>
            <p:spPr bwMode="auto">
              <a:xfrm>
                <a:off x="4699" y="943"/>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497887" name="Oval 223"/>
              <p:cNvSpPr>
                <a:spLocks noChangeArrowheads="1"/>
              </p:cNvSpPr>
              <p:nvPr/>
            </p:nvSpPr>
            <p:spPr bwMode="auto">
              <a:xfrm>
                <a:off x="4223"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endParaRPr lang="en-US" sz="2800">
                  <a:solidFill>
                    <a:srgbClr val="9900CC"/>
                  </a:solidFill>
                  <a:effectLst>
                    <a:outerShdw blurRad="38100" dist="38100" dir="2700000" algn="tl">
                      <a:srgbClr val="000000"/>
                    </a:outerShdw>
                  </a:effectLst>
                </a:endParaRPr>
              </a:p>
            </p:txBody>
          </p:sp>
        </p:grpSp>
        <p:grpSp>
          <p:nvGrpSpPr>
            <p:cNvPr id="497863" name="Group 199"/>
            <p:cNvGrpSpPr>
              <a:grpSpLocks/>
            </p:cNvGrpSpPr>
            <p:nvPr/>
          </p:nvGrpSpPr>
          <p:grpSpPr bwMode="auto">
            <a:xfrm>
              <a:off x="4719" y="400"/>
              <a:ext cx="675" cy="574"/>
              <a:chOff x="4719" y="400"/>
              <a:chExt cx="675" cy="574"/>
            </a:xfrm>
          </p:grpSpPr>
          <p:sp>
            <p:nvSpPr>
              <p:cNvPr id="497819" name="AutoShape 155"/>
              <p:cNvSpPr>
                <a:spLocks noChangeArrowheads="1"/>
              </p:cNvSpPr>
              <p:nvPr/>
            </p:nvSpPr>
            <p:spPr bwMode="auto">
              <a:xfrm rot="-3102320">
                <a:off x="5216" y="292"/>
                <a:ext cx="49" cy="265"/>
              </a:xfrm>
              <a:prstGeom prst="curvedLeftArrow">
                <a:avLst>
                  <a:gd name="adj1" fmla="val 108163"/>
                  <a:gd name="adj2" fmla="val 21632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20" name="AutoShape 156"/>
              <p:cNvSpPr>
                <a:spLocks noChangeArrowheads="1"/>
              </p:cNvSpPr>
              <p:nvPr/>
            </p:nvSpPr>
            <p:spPr bwMode="auto">
              <a:xfrm rot="-13902320">
                <a:off x="5166" y="34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21" name="AutoShape 157"/>
              <p:cNvSpPr>
                <a:spLocks noChangeArrowheads="1"/>
              </p:cNvSpPr>
              <p:nvPr/>
            </p:nvSpPr>
            <p:spPr bwMode="auto">
              <a:xfrm rot="-5400000">
                <a:off x="4910" y="378"/>
                <a:ext cx="115" cy="417"/>
              </a:xfrm>
              <a:prstGeom prst="curvedLeftArrow">
                <a:avLst>
                  <a:gd name="adj1" fmla="val 72522"/>
                  <a:gd name="adj2" fmla="val 1450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22" name="AutoShape 158"/>
              <p:cNvSpPr>
                <a:spLocks noChangeArrowheads="1"/>
              </p:cNvSpPr>
              <p:nvPr/>
            </p:nvSpPr>
            <p:spPr bwMode="auto">
              <a:xfrm rot="-16200000">
                <a:off x="4871" y="572"/>
                <a:ext cx="114" cy="418"/>
              </a:xfrm>
              <a:prstGeom prst="curvedLeftArrow">
                <a:avLst>
                  <a:gd name="adj1" fmla="val 73333"/>
                  <a:gd name="adj2" fmla="val 14666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23" name="AutoShape 159"/>
              <p:cNvSpPr>
                <a:spLocks noChangeArrowheads="1"/>
              </p:cNvSpPr>
              <p:nvPr/>
            </p:nvSpPr>
            <p:spPr bwMode="auto">
              <a:xfrm rot="3038307">
                <a:off x="5236" y="817"/>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24" name="AutoShape 160"/>
              <p:cNvSpPr>
                <a:spLocks noChangeArrowheads="1"/>
              </p:cNvSpPr>
              <p:nvPr/>
            </p:nvSpPr>
            <p:spPr bwMode="auto">
              <a:xfrm rot="-7761693">
                <a:off x="5201" y="75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25" name="AutoShape 161"/>
              <p:cNvSpPr>
                <a:spLocks noChangeArrowheads="1"/>
              </p:cNvSpPr>
              <p:nvPr/>
            </p:nvSpPr>
            <p:spPr bwMode="auto">
              <a:xfrm rot="-3102320">
                <a:off x="5216" y="292"/>
                <a:ext cx="49" cy="265"/>
              </a:xfrm>
              <a:prstGeom prst="curvedLeftArrow">
                <a:avLst>
                  <a:gd name="adj1" fmla="val 108163"/>
                  <a:gd name="adj2" fmla="val 21632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26" name="AutoShape 162"/>
              <p:cNvSpPr>
                <a:spLocks noChangeArrowheads="1"/>
              </p:cNvSpPr>
              <p:nvPr/>
            </p:nvSpPr>
            <p:spPr bwMode="auto">
              <a:xfrm rot="-13902320">
                <a:off x="5166" y="34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27" name="AutoShape 163"/>
              <p:cNvSpPr>
                <a:spLocks noChangeArrowheads="1"/>
              </p:cNvSpPr>
              <p:nvPr/>
            </p:nvSpPr>
            <p:spPr bwMode="auto">
              <a:xfrm rot="-5400000">
                <a:off x="4910" y="378"/>
                <a:ext cx="115" cy="417"/>
              </a:xfrm>
              <a:prstGeom prst="curvedLeftArrow">
                <a:avLst>
                  <a:gd name="adj1" fmla="val 72522"/>
                  <a:gd name="adj2" fmla="val 1450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28" name="AutoShape 164"/>
              <p:cNvSpPr>
                <a:spLocks noChangeArrowheads="1"/>
              </p:cNvSpPr>
              <p:nvPr/>
            </p:nvSpPr>
            <p:spPr bwMode="auto">
              <a:xfrm rot="-16200000">
                <a:off x="4871" y="572"/>
                <a:ext cx="114" cy="418"/>
              </a:xfrm>
              <a:prstGeom prst="curvedLeftArrow">
                <a:avLst>
                  <a:gd name="adj1" fmla="val 73333"/>
                  <a:gd name="adj2" fmla="val 14666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29" name="AutoShape 165"/>
              <p:cNvSpPr>
                <a:spLocks noChangeArrowheads="1"/>
              </p:cNvSpPr>
              <p:nvPr/>
            </p:nvSpPr>
            <p:spPr bwMode="auto">
              <a:xfrm rot="3038307">
                <a:off x="5236" y="817"/>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30" name="AutoShape 166"/>
              <p:cNvSpPr>
                <a:spLocks noChangeArrowheads="1"/>
              </p:cNvSpPr>
              <p:nvPr/>
            </p:nvSpPr>
            <p:spPr bwMode="auto">
              <a:xfrm rot="-7761693">
                <a:off x="5201" y="75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31" name="AutoShape 167"/>
              <p:cNvSpPr>
                <a:spLocks noChangeArrowheads="1"/>
              </p:cNvSpPr>
              <p:nvPr/>
            </p:nvSpPr>
            <p:spPr bwMode="auto">
              <a:xfrm rot="-3102320">
                <a:off x="5216" y="292"/>
                <a:ext cx="49" cy="265"/>
              </a:xfrm>
              <a:prstGeom prst="curvedLeftArrow">
                <a:avLst>
                  <a:gd name="adj1" fmla="val 108163"/>
                  <a:gd name="adj2" fmla="val 21632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32" name="AutoShape 168"/>
              <p:cNvSpPr>
                <a:spLocks noChangeArrowheads="1"/>
              </p:cNvSpPr>
              <p:nvPr/>
            </p:nvSpPr>
            <p:spPr bwMode="auto">
              <a:xfrm rot="-13902320">
                <a:off x="5166" y="34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33" name="AutoShape 169"/>
              <p:cNvSpPr>
                <a:spLocks noChangeArrowheads="1"/>
              </p:cNvSpPr>
              <p:nvPr/>
            </p:nvSpPr>
            <p:spPr bwMode="auto">
              <a:xfrm rot="-5400000">
                <a:off x="4910" y="378"/>
                <a:ext cx="115" cy="417"/>
              </a:xfrm>
              <a:prstGeom prst="curvedLeftArrow">
                <a:avLst>
                  <a:gd name="adj1" fmla="val 72522"/>
                  <a:gd name="adj2" fmla="val 1450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34" name="AutoShape 170"/>
              <p:cNvSpPr>
                <a:spLocks noChangeArrowheads="1"/>
              </p:cNvSpPr>
              <p:nvPr/>
            </p:nvSpPr>
            <p:spPr bwMode="auto">
              <a:xfrm rot="-16200000">
                <a:off x="4871" y="565"/>
                <a:ext cx="114" cy="418"/>
              </a:xfrm>
              <a:prstGeom prst="curvedLeftArrow">
                <a:avLst>
                  <a:gd name="adj1" fmla="val 73333"/>
                  <a:gd name="adj2" fmla="val 14666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35" name="AutoShape 171"/>
              <p:cNvSpPr>
                <a:spLocks noChangeArrowheads="1"/>
              </p:cNvSpPr>
              <p:nvPr/>
            </p:nvSpPr>
            <p:spPr bwMode="auto">
              <a:xfrm rot="3038307">
                <a:off x="5236" y="817"/>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497836" name="AutoShape 172"/>
              <p:cNvSpPr>
                <a:spLocks noChangeArrowheads="1"/>
              </p:cNvSpPr>
              <p:nvPr/>
            </p:nvSpPr>
            <p:spPr bwMode="auto">
              <a:xfrm rot="-7761693">
                <a:off x="5201" y="75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grpSp>
      </p:grpSp>
      <p:grpSp>
        <p:nvGrpSpPr>
          <p:cNvPr id="497928" name="Group 264"/>
          <p:cNvGrpSpPr>
            <a:grpSpLocks/>
          </p:cNvGrpSpPr>
          <p:nvPr/>
        </p:nvGrpSpPr>
        <p:grpSpPr bwMode="auto">
          <a:xfrm>
            <a:off x="3141663" y="1735138"/>
            <a:ext cx="3030537" cy="1765300"/>
            <a:chOff x="1979" y="1093"/>
            <a:chExt cx="1909" cy="1112"/>
          </a:xfrm>
        </p:grpSpPr>
        <p:sp>
          <p:nvSpPr>
            <p:cNvPr id="497749" name="AutoShape 85"/>
            <p:cNvSpPr>
              <a:spLocks noChangeArrowheads="1"/>
            </p:cNvSpPr>
            <p:nvPr/>
          </p:nvSpPr>
          <p:spPr bwMode="auto">
            <a:xfrm>
              <a:off x="2980" y="1093"/>
              <a:ext cx="254" cy="1015"/>
            </a:xfrm>
            <a:prstGeom prst="curvedLeftArrow">
              <a:avLst>
                <a:gd name="adj1" fmla="val 79921"/>
                <a:gd name="adj2" fmla="val 159843"/>
                <a:gd name="adj3" fmla="val 33333"/>
              </a:avLst>
            </a:prstGeom>
            <a:solidFill>
              <a:srgbClr val="FFCCCC"/>
            </a:solidFill>
            <a:ln w="38100">
              <a:solidFill>
                <a:srgbClr val="FF3300"/>
              </a:solidFill>
              <a:miter lim="800000"/>
              <a:headEnd/>
              <a:tailEnd/>
            </a:ln>
            <a:effectLst/>
          </p:spPr>
          <p:txBody>
            <a:bodyPr wrap="none" anchor="ctr"/>
            <a:lstStyle/>
            <a:p>
              <a:endParaRPr lang="en-US"/>
            </a:p>
          </p:txBody>
        </p:sp>
        <p:sp>
          <p:nvSpPr>
            <p:cNvPr id="497750" name="AutoShape 86"/>
            <p:cNvSpPr>
              <a:spLocks noChangeArrowheads="1"/>
            </p:cNvSpPr>
            <p:nvPr/>
          </p:nvSpPr>
          <p:spPr bwMode="auto">
            <a:xfrm rot="-3102320">
              <a:off x="2220" y="1712"/>
              <a:ext cx="109" cy="591"/>
            </a:xfrm>
            <a:prstGeom prst="curvedLeftArrow">
              <a:avLst>
                <a:gd name="adj1" fmla="val 108440"/>
                <a:gd name="adj2" fmla="val 216881"/>
                <a:gd name="adj3" fmla="val 33333"/>
              </a:avLst>
            </a:prstGeom>
            <a:solidFill>
              <a:srgbClr val="FFCCCC"/>
            </a:solidFill>
            <a:ln w="38100">
              <a:solidFill>
                <a:srgbClr val="FF3300"/>
              </a:solidFill>
              <a:miter lim="800000"/>
              <a:headEnd/>
              <a:tailEnd/>
            </a:ln>
            <a:effectLst/>
          </p:spPr>
          <p:txBody>
            <a:bodyPr wrap="none" anchor="ctr"/>
            <a:lstStyle/>
            <a:p>
              <a:endParaRPr lang="en-US"/>
            </a:p>
          </p:txBody>
        </p:sp>
        <p:sp>
          <p:nvSpPr>
            <p:cNvPr id="497752" name="AutoShape 88"/>
            <p:cNvSpPr>
              <a:spLocks noChangeArrowheads="1"/>
            </p:cNvSpPr>
            <p:nvPr/>
          </p:nvSpPr>
          <p:spPr bwMode="auto">
            <a:xfrm rot="3038307">
              <a:off x="3538" y="1855"/>
              <a:ext cx="109" cy="591"/>
            </a:xfrm>
            <a:prstGeom prst="curvedLeftArrow">
              <a:avLst>
                <a:gd name="adj1" fmla="val 108440"/>
                <a:gd name="adj2" fmla="val 216881"/>
                <a:gd name="adj3" fmla="val 33333"/>
              </a:avLst>
            </a:prstGeom>
            <a:solidFill>
              <a:srgbClr val="FFCCCC"/>
            </a:solidFill>
            <a:ln w="38100">
              <a:solidFill>
                <a:srgbClr val="FF3300"/>
              </a:solidFill>
              <a:miter lim="800000"/>
              <a:headEnd/>
              <a:tailEnd/>
            </a:ln>
            <a:effectLst/>
          </p:spPr>
          <p:txBody>
            <a:bodyPr wrap="none" anchor="ctr"/>
            <a:lstStyle/>
            <a:p>
              <a:endParaRPr lang="en-US"/>
            </a:p>
          </p:txBody>
        </p:sp>
      </p:grpSp>
      <p:grpSp>
        <p:nvGrpSpPr>
          <p:cNvPr id="497927" name="Group 263"/>
          <p:cNvGrpSpPr>
            <a:grpSpLocks/>
          </p:cNvGrpSpPr>
          <p:nvPr/>
        </p:nvGrpSpPr>
        <p:grpSpPr bwMode="auto">
          <a:xfrm>
            <a:off x="2938463" y="1600200"/>
            <a:ext cx="3109912" cy="1844675"/>
            <a:chOff x="1851" y="1008"/>
            <a:chExt cx="1959" cy="1162"/>
          </a:xfrm>
        </p:grpSpPr>
        <p:sp>
          <p:nvSpPr>
            <p:cNvPr id="497748" name="AutoShape 84"/>
            <p:cNvSpPr>
              <a:spLocks noChangeArrowheads="1"/>
            </p:cNvSpPr>
            <p:nvPr/>
          </p:nvSpPr>
          <p:spPr bwMode="auto">
            <a:xfrm rot="-10800000">
              <a:off x="2544" y="1008"/>
              <a:ext cx="254" cy="1016"/>
            </a:xfrm>
            <a:prstGeom prst="curvedLeftArrow">
              <a:avLst>
                <a:gd name="adj1" fmla="val 80000"/>
                <a:gd name="adj2" fmla="val 160000"/>
                <a:gd name="adj3" fmla="val 33333"/>
              </a:avLst>
            </a:prstGeom>
            <a:solidFill>
              <a:srgbClr val="FFCCCC"/>
            </a:solidFill>
            <a:ln w="38100">
              <a:solidFill>
                <a:srgbClr val="FF3300"/>
              </a:solidFill>
              <a:miter lim="800000"/>
              <a:headEnd/>
              <a:tailEnd/>
            </a:ln>
            <a:effectLst/>
          </p:spPr>
          <p:txBody>
            <a:bodyPr wrap="none" anchor="ctr"/>
            <a:lstStyle/>
            <a:p>
              <a:endParaRPr lang="en-US"/>
            </a:p>
          </p:txBody>
        </p:sp>
        <p:sp>
          <p:nvSpPr>
            <p:cNvPr id="497751" name="AutoShape 87"/>
            <p:cNvSpPr>
              <a:spLocks noChangeArrowheads="1"/>
            </p:cNvSpPr>
            <p:nvPr/>
          </p:nvSpPr>
          <p:spPr bwMode="auto">
            <a:xfrm rot="-13902320">
              <a:off x="2092" y="1820"/>
              <a:ext cx="109" cy="591"/>
            </a:xfrm>
            <a:prstGeom prst="curvedLeftArrow">
              <a:avLst>
                <a:gd name="adj1" fmla="val 108440"/>
                <a:gd name="adj2" fmla="val 216881"/>
                <a:gd name="adj3" fmla="val 33333"/>
              </a:avLst>
            </a:prstGeom>
            <a:solidFill>
              <a:srgbClr val="FFCCCC"/>
            </a:solidFill>
            <a:ln w="38100">
              <a:solidFill>
                <a:srgbClr val="FF3300"/>
              </a:solidFill>
              <a:miter lim="800000"/>
              <a:headEnd/>
              <a:tailEnd/>
            </a:ln>
            <a:effectLst/>
          </p:spPr>
          <p:txBody>
            <a:bodyPr wrap="none" anchor="ctr"/>
            <a:lstStyle/>
            <a:p>
              <a:endParaRPr lang="en-US"/>
            </a:p>
          </p:txBody>
        </p:sp>
        <p:sp>
          <p:nvSpPr>
            <p:cNvPr id="497753" name="AutoShape 89"/>
            <p:cNvSpPr>
              <a:spLocks noChangeArrowheads="1"/>
            </p:cNvSpPr>
            <p:nvPr/>
          </p:nvSpPr>
          <p:spPr bwMode="auto">
            <a:xfrm rot="-7761693">
              <a:off x="3460" y="1707"/>
              <a:ext cx="109" cy="591"/>
            </a:xfrm>
            <a:prstGeom prst="curvedLeftArrow">
              <a:avLst>
                <a:gd name="adj1" fmla="val 108440"/>
                <a:gd name="adj2" fmla="val 216881"/>
                <a:gd name="adj3" fmla="val 33333"/>
              </a:avLst>
            </a:prstGeom>
            <a:solidFill>
              <a:srgbClr val="FFCCCC"/>
            </a:solidFill>
            <a:ln w="38100">
              <a:solidFill>
                <a:srgbClr val="FF3300"/>
              </a:solidFill>
              <a:miter lim="800000"/>
              <a:headEnd/>
              <a:tailEnd/>
            </a:ln>
            <a:effectLst/>
          </p:spPr>
          <p:txBody>
            <a:bodyPr wrap="none" anchor="ctr"/>
            <a:lstStyle/>
            <a:p>
              <a:endParaRPr lang="en-US"/>
            </a:p>
          </p:txBody>
        </p:sp>
      </p:grpSp>
      <p:sp>
        <p:nvSpPr>
          <p:cNvPr id="497912" name="Rectangle 248"/>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497934" name="Text Box 270"/>
          <p:cNvSpPr txBox="1">
            <a:spLocks noChangeArrowheads="1"/>
          </p:cNvSpPr>
          <p:nvPr/>
        </p:nvSpPr>
        <p:spPr bwMode="auto">
          <a:xfrm>
            <a:off x="8305800" y="838200"/>
            <a:ext cx="685800" cy="457200"/>
          </a:xfrm>
          <a:prstGeom prst="rect">
            <a:avLst/>
          </a:prstGeom>
          <a:noFill/>
          <a:ln w="9525">
            <a:noFill/>
            <a:miter lim="800000"/>
            <a:headEnd/>
            <a:tailEnd/>
          </a:ln>
          <a:effectLst/>
        </p:spPr>
        <p:txBody>
          <a:bodyPr>
            <a:spAutoFit/>
          </a:bodyPr>
          <a:lstStyle/>
          <a:p>
            <a:pPr algn="r">
              <a:lnSpc>
                <a:spcPct val="100000"/>
              </a:lnSpc>
              <a:spcBef>
                <a:spcPct val="50000"/>
              </a:spcBef>
            </a:pPr>
            <a:r>
              <a:rPr lang="en-US" sz="2400">
                <a:solidFill>
                  <a:srgbClr val="003300"/>
                </a:solidFill>
                <a:latin typeface="Fette Engschrift" pitchFamily="2" charset="0"/>
              </a:rPr>
              <a:t> O. P.</a:t>
            </a:r>
          </a:p>
        </p:txBody>
      </p:sp>
      <p:sp>
        <p:nvSpPr>
          <p:cNvPr id="497938" name="Text Box 274"/>
          <p:cNvSpPr txBox="1">
            <a:spLocks noChangeArrowheads="1"/>
          </p:cNvSpPr>
          <p:nvPr/>
        </p:nvSpPr>
        <p:spPr bwMode="auto">
          <a:xfrm>
            <a:off x="304800" y="4098925"/>
            <a:ext cx="685800" cy="457200"/>
          </a:xfrm>
          <a:prstGeom prst="rect">
            <a:avLst/>
          </a:prstGeom>
          <a:noFill/>
          <a:ln w="9525">
            <a:noFill/>
            <a:miter lim="800000"/>
            <a:headEnd/>
            <a:tailEnd/>
          </a:ln>
          <a:effectLst/>
        </p:spPr>
        <p:txBody>
          <a:bodyPr>
            <a:spAutoFit/>
          </a:bodyPr>
          <a:lstStyle/>
          <a:p>
            <a:pPr>
              <a:lnSpc>
                <a:spcPct val="100000"/>
              </a:lnSpc>
              <a:spcBef>
                <a:spcPct val="50000"/>
              </a:spcBef>
            </a:pPr>
            <a:r>
              <a:rPr lang="en-US" sz="2400">
                <a:solidFill>
                  <a:srgbClr val="6600CC"/>
                </a:solidFill>
                <a:latin typeface="Fette Engschrift" pitchFamily="2" charset="0"/>
              </a:rPr>
              <a:t>S. P.</a:t>
            </a:r>
          </a:p>
        </p:txBody>
      </p:sp>
      <p:sp>
        <p:nvSpPr>
          <p:cNvPr id="497939" name="WordArt 275"/>
          <p:cNvSpPr>
            <a:spLocks noChangeArrowheads="1" noChangeShapeType="1" noTextEdit="1"/>
          </p:cNvSpPr>
          <p:nvPr/>
        </p:nvSpPr>
        <p:spPr bwMode="auto">
          <a:xfrm>
            <a:off x="1117600" y="228600"/>
            <a:ext cx="457200" cy="304800"/>
          </a:xfrm>
          <a:prstGeom prst="rect">
            <a:avLst/>
          </a:prstGeom>
        </p:spPr>
        <p:txBody>
          <a:bodyPr wrap="none" fromWordArt="1">
            <a:prstTxWarp prst="textPlain">
              <a:avLst>
                <a:gd name="adj" fmla="val 50000"/>
              </a:avLst>
            </a:prstTxWarp>
          </a:bodyPr>
          <a:lstStyle/>
          <a:p>
            <a:pPr algn="ctr"/>
            <a:r>
              <a:rPr lang="en-US" sz="3600" kern="10">
                <a:ln w="28575">
                  <a:solidFill>
                    <a:srgbClr val="6600CC"/>
                  </a:solidFill>
                  <a:round/>
                  <a:headEnd/>
                  <a:tailEnd/>
                </a:ln>
                <a:solidFill>
                  <a:schemeClr val="bg1"/>
                </a:solidFill>
                <a:latin typeface="Impact"/>
              </a:rPr>
              <a:t>God</a:t>
            </a:r>
          </a:p>
        </p:txBody>
      </p:sp>
      <p:grpSp>
        <p:nvGrpSpPr>
          <p:cNvPr id="497953" name="Group 289"/>
          <p:cNvGrpSpPr>
            <a:grpSpLocks/>
          </p:cNvGrpSpPr>
          <p:nvPr/>
        </p:nvGrpSpPr>
        <p:grpSpPr bwMode="auto">
          <a:xfrm>
            <a:off x="762000" y="5638800"/>
            <a:ext cx="7772400" cy="1209675"/>
            <a:chOff x="528" y="3552"/>
            <a:chExt cx="4896" cy="762"/>
          </a:xfrm>
        </p:grpSpPr>
        <p:sp>
          <p:nvSpPr>
            <p:cNvPr id="497954" name="Text Box 290"/>
            <p:cNvSpPr txBox="1">
              <a:spLocks noChangeArrowheads="1"/>
            </p:cNvSpPr>
            <p:nvPr/>
          </p:nvSpPr>
          <p:spPr bwMode="auto">
            <a:xfrm>
              <a:off x="754" y="3552"/>
              <a:ext cx="4670" cy="697"/>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When each of the </a:t>
              </a:r>
              <a:r>
                <a:rPr lang="en-US" sz="2600" b="1">
                  <a:solidFill>
                    <a:srgbClr val="FFFF99"/>
                  </a:solidFill>
                  <a:latin typeface="Arial Narrow" pitchFamily="34" charset="0"/>
                </a:rPr>
                <a:t>four</a:t>
              </a:r>
              <a:r>
                <a:rPr lang="en-US" sz="2600" b="1">
                  <a:solidFill>
                    <a:schemeClr val="bg1"/>
                  </a:solidFill>
                  <a:latin typeface="Arial Narrow" pitchFamily="34" charset="0"/>
                </a:rPr>
                <a:t> then acts as the subject partner and enters into </a:t>
              </a:r>
              <a:r>
                <a:rPr lang="en-US" sz="2600" b="1" u="sng">
                  <a:solidFill>
                    <a:schemeClr val="bg1"/>
                  </a:solidFill>
                  <a:latin typeface="Arial Narrow" pitchFamily="34" charset="0"/>
                </a:rPr>
                <a:t>give and take</a:t>
              </a:r>
              <a:r>
                <a:rPr lang="en-US" sz="2600" b="1">
                  <a:solidFill>
                    <a:schemeClr val="bg1"/>
                  </a:solidFill>
                  <a:latin typeface="Arial Narrow" pitchFamily="34" charset="0"/>
                </a:rPr>
                <a:t> </a:t>
              </a:r>
              <a:r>
                <a:rPr lang="en-US" sz="2600" b="1">
                  <a:solidFill>
                    <a:srgbClr val="FFFF99"/>
                  </a:solidFill>
                  <a:latin typeface="Arial Narrow" pitchFamily="34" charset="0"/>
                </a:rPr>
                <a:t>with</a:t>
              </a:r>
              <a:r>
                <a:rPr lang="en-US" sz="2600" b="1">
                  <a:solidFill>
                    <a:schemeClr val="bg1"/>
                  </a:solidFill>
                  <a:latin typeface="Arial Narrow" pitchFamily="34" charset="0"/>
                </a:rPr>
                <a:t> the other three, they fulfill the </a:t>
              </a:r>
              <a:r>
                <a:rPr lang="en-US" sz="2600" b="1" u="sng">
                  <a:solidFill>
                    <a:schemeClr val="bg1"/>
                  </a:solidFill>
                  <a:latin typeface="Arial Narrow" pitchFamily="34" charset="0"/>
                </a:rPr>
                <a:t>three object purpose</a:t>
              </a:r>
              <a:r>
                <a:rPr lang="en-US" sz="2600" b="1">
                  <a:solidFill>
                    <a:schemeClr val="bg1"/>
                  </a:solidFill>
                  <a:latin typeface="Arial Narrow" pitchFamily="34" charset="0"/>
                </a:rPr>
                <a:t>. </a:t>
              </a:r>
            </a:p>
          </p:txBody>
        </p:sp>
        <p:sp>
          <p:nvSpPr>
            <p:cNvPr id="497955" name="Text Box 291"/>
            <p:cNvSpPr txBox="1">
              <a:spLocks noChangeArrowheads="1"/>
            </p:cNvSpPr>
            <p:nvPr/>
          </p:nvSpPr>
          <p:spPr bwMode="auto">
            <a:xfrm>
              <a:off x="528" y="3552"/>
              <a:ext cx="247"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497956" name="Text Box 292"/>
            <p:cNvSpPr txBox="1">
              <a:spLocks noChangeArrowheads="1"/>
            </p:cNvSpPr>
            <p:nvPr/>
          </p:nvSpPr>
          <p:spPr bwMode="auto">
            <a:xfrm>
              <a:off x="706" y="3987"/>
              <a:ext cx="3017" cy="327"/>
            </a:xfrm>
            <a:prstGeom prst="rect">
              <a:avLst/>
            </a:prstGeom>
            <a:noFill/>
            <a:ln w="9525">
              <a:noFill/>
              <a:miter lim="800000"/>
              <a:headEnd/>
              <a:tailEnd/>
            </a:ln>
            <a:effectLst/>
          </p:spPr>
          <p:txBody>
            <a:bodyPr>
              <a:spAutoFit/>
            </a:bodyPr>
            <a:lstStyle/>
            <a:p>
              <a:pPr>
                <a:lnSpc>
                  <a:spcPct val="100000"/>
                </a:lnSpc>
                <a:spcBef>
                  <a:spcPct val="50000"/>
                </a:spcBef>
              </a:pPr>
              <a:endParaRPr lang="en-US" sz="2800" b="1">
                <a:solidFill>
                  <a:schemeClr val="bg1"/>
                </a:solidFill>
                <a:latin typeface="Arial Narrow" pitchFamily="34" charset="0"/>
              </a:endParaRPr>
            </a:p>
          </p:txBody>
        </p:sp>
      </p:grpSp>
    </p:spTree>
  </p:cSld>
  <p:clrMapOvr>
    <a:masterClrMapping/>
  </p:clrMapOvr>
  <p:transition advClick="0" advTm="0">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97927"/>
                                        </p:tgtEl>
                                        <p:attrNameLst>
                                          <p:attrName>style.visibility</p:attrName>
                                        </p:attrNameLst>
                                      </p:cBhvr>
                                      <p:to>
                                        <p:strVal val="visible"/>
                                      </p:to>
                                    </p:set>
                                    <p:animEffect transition="in" filter="wipe(down)">
                                      <p:cBhvr>
                                        <p:cTn id="7" dur="500"/>
                                        <p:tgtEl>
                                          <p:spTgt spid="497927"/>
                                        </p:tgtEl>
                                      </p:cBhvr>
                                    </p:animEffect>
                                  </p:childTnLst>
                                </p:cTn>
                              </p:par>
                              <p:par>
                                <p:cTn id="8" presetID="22" presetClass="entr" presetSubtype="1" fill="hold" nodeType="withEffect">
                                  <p:stCondLst>
                                    <p:cond delay="500"/>
                                  </p:stCondLst>
                                  <p:childTnLst>
                                    <p:set>
                                      <p:cBhvr>
                                        <p:cTn id="9" dur="1" fill="hold">
                                          <p:stCondLst>
                                            <p:cond delay="0"/>
                                          </p:stCondLst>
                                        </p:cTn>
                                        <p:tgtEl>
                                          <p:spTgt spid="497928"/>
                                        </p:tgtEl>
                                        <p:attrNameLst>
                                          <p:attrName>style.visibility</p:attrName>
                                        </p:attrNameLst>
                                      </p:cBhvr>
                                      <p:to>
                                        <p:strVal val="visible"/>
                                      </p:to>
                                    </p:set>
                                    <p:animEffect transition="in" filter="wipe(up)">
                                      <p:cBhvr>
                                        <p:cTn id="10" dur="500"/>
                                        <p:tgtEl>
                                          <p:spTgt spid="4979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grpSp>
        <p:nvGrpSpPr>
          <p:cNvPr id="848898" name="Group 2"/>
          <p:cNvGrpSpPr>
            <a:grpSpLocks/>
          </p:cNvGrpSpPr>
          <p:nvPr/>
        </p:nvGrpSpPr>
        <p:grpSpPr bwMode="auto">
          <a:xfrm>
            <a:off x="190500" y="120650"/>
            <a:ext cx="2363788" cy="1816100"/>
            <a:chOff x="120" y="76"/>
            <a:chExt cx="1489" cy="1144"/>
          </a:xfrm>
        </p:grpSpPr>
        <p:grpSp>
          <p:nvGrpSpPr>
            <p:cNvPr id="848899" name="Group 3"/>
            <p:cNvGrpSpPr>
              <a:grpSpLocks/>
            </p:cNvGrpSpPr>
            <p:nvPr/>
          </p:nvGrpSpPr>
          <p:grpSpPr bwMode="auto">
            <a:xfrm>
              <a:off x="120" y="76"/>
              <a:ext cx="1489" cy="1144"/>
              <a:chOff x="120" y="76"/>
              <a:chExt cx="1489" cy="1144"/>
            </a:xfrm>
          </p:grpSpPr>
          <p:sp>
            <p:nvSpPr>
              <p:cNvPr id="848900" name="Oval 4"/>
              <p:cNvSpPr>
                <a:spLocks noChangeArrowheads="1"/>
              </p:cNvSpPr>
              <p:nvPr/>
            </p:nvSpPr>
            <p:spPr bwMode="auto">
              <a:xfrm>
                <a:off x="1102"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endParaRPr lang="en-US" sz="2800" b="1">
                  <a:solidFill>
                    <a:srgbClr val="008000"/>
                  </a:solidFill>
                </a:endParaRPr>
              </a:p>
            </p:txBody>
          </p:sp>
          <p:sp>
            <p:nvSpPr>
              <p:cNvPr id="848901" name="Oval 5"/>
              <p:cNvSpPr>
                <a:spLocks noChangeArrowheads="1"/>
              </p:cNvSpPr>
              <p:nvPr/>
            </p:nvSpPr>
            <p:spPr bwMode="auto">
              <a:xfrm>
                <a:off x="596" y="943"/>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848902" name="Oval 6"/>
              <p:cNvSpPr>
                <a:spLocks noChangeArrowheads="1"/>
              </p:cNvSpPr>
              <p:nvPr/>
            </p:nvSpPr>
            <p:spPr bwMode="auto">
              <a:xfrm>
                <a:off x="573" y="76"/>
                <a:ext cx="551" cy="324"/>
              </a:xfrm>
              <a:prstGeom prst="ellipse">
                <a:avLst/>
              </a:prstGeom>
              <a:gradFill rotWithShape="0">
                <a:gsLst>
                  <a:gs pos="0">
                    <a:srgbClr val="EAEAEA"/>
                  </a:gs>
                  <a:gs pos="100000">
                    <a:schemeClr val="bg1"/>
                  </a:gs>
                </a:gsLst>
                <a:path path="shape">
                  <a:fillToRect l="50000" t="50000" r="50000" b="50000"/>
                </a:path>
              </a:gradFill>
              <a:ln w="12700">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848903" name="Oval 7"/>
              <p:cNvSpPr>
                <a:spLocks noChangeArrowheads="1"/>
              </p:cNvSpPr>
              <p:nvPr/>
            </p:nvSpPr>
            <p:spPr bwMode="auto">
              <a:xfrm>
                <a:off x="120"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2800">
                  <a:solidFill>
                    <a:srgbClr val="9900CC"/>
                  </a:solidFill>
                  <a:effectLst>
                    <a:outerShdw blurRad="38100" dist="38100" dir="2700000" algn="tl">
                      <a:srgbClr val="000000"/>
                    </a:outerShdw>
                  </a:effectLst>
                </a:endParaRPr>
              </a:p>
            </p:txBody>
          </p:sp>
        </p:grpSp>
        <p:grpSp>
          <p:nvGrpSpPr>
            <p:cNvPr id="848904" name="Group 8"/>
            <p:cNvGrpSpPr>
              <a:grpSpLocks/>
            </p:cNvGrpSpPr>
            <p:nvPr/>
          </p:nvGrpSpPr>
          <p:grpSpPr bwMode="auto">
            <a:xfrm>
              <a:off x="401" y="400"/>
              <a:ext cx="891" cy="539"/>
              <a:chOff x="401" y="400"/>
              <a:chExt cx="891" cy="539"/>
            </a:xfrm>
          </p:grpSpPr>
          <p:sp>
            <p:nvSpPr>
              <p:cNvPr id="848905" name="AutoShape 9"/>
              <p:cNvSpPr>
                <a:spLocks noChangeArrowheads="1"/>
              </p:cNvSpPr>
              <p:nvPr/>
            </p:nvSpPr>
            <p:spPr bwMode="auto">
              <a:xfrm rot="-3102320">
                <a:off x="1134" y="301"/>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06" name="AutoShape 10"/>
              <p:cNvSpPr>
                <a:spLocks noChangeArrowheads="1"/>
              </p:cNvSpPr>
              <p:nvPr/>
            </p:nvSpPr>
            <p:spPr bwMode="auto">
              <a:xfrm rot="-13902320">
                <a:off x="1070" y="350"/>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07" name="AutoShape 11"/>
              <p:cNvSpPr>
                <a:spLocks noChangeArrowheads="1"/>
              </p:cNvSpPr>
              <p:nvPr/>
            </p:nvSpPr>
            <p:spPr bwMode="auto">
              <a:xfrm rot="-10800000">
                <a:off x="696" y="445"/>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08" name="AutoShape 12"/>
              <p:cNvSpPr>
                <a:spLocks noChangeArrowheads="1"/>
              </p:cNvSpPr>
              <p:nvPr/>
            </p:nvSpPr>
            <p:spPr bwMode="auto">
              <a:xfrm>
                <a:off x="887" y="483"/>
                <a:ext cx="114" cy="456"/>
              </a:xfrm>
              <a:prstGeom prst="curvedLeftArrow">
                <a:avLst>
                  <a:gd name="adj1" fmla="val 80000"/>
                  <a:gd name="adj2" fmla="val 160000"/>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09" name="AutoShape 13"/>
              <p:cNvSpPr>
                <a:spLocks noChangeArrowheads="1"/>
              </p:cNvSpPr>
              <p:nvPr/>
            </p:nvSpPr>
            <p:spPr bwMode="auto">
              <a:xfrm rot="3038307">
                <a:off x="552" y="357"/>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10" name="AutoShape 14"/>
              <p:cNvSpPr>
                <a:spLocks noChangeArrowheads="1"/>
              </p:cNvSpPr>
              <p:nvPr/>
            </p:nvSpPr>
            <p:spPr bwMode="auto">
              <a:xfrm rot="-7761693">
                <a:off x="509" y="299"/>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11" name="AutoShape 15"/>
              <p:cNvSpPr>
                <a:spLocks noChangeArrowheads="1"/>
              </p:cNvSpPr>
              <p:nvPr/>
            </p:nvSpPr>
            <p:spPr bwMode="auto">
              <a:xfrm rot="-3102320">
                <a:off x="1134" y="294"/>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12" name="AutoShape 16"/>
              <p:cNvSpPr>
                <a:spLocks noChangeArrowheads="1"/>
              </p:cNvSpPr>
              <p:nvPr/>
            </p:nvSpPr>
            <p:spPr bwMode="auto">
              <a:xfrm rot="-13902320">
                <a:off x="1070" y="342"/>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13" name="AutoShape 17"/>
              <p:cNvSpPr>
                <a:spLocks noChangeArrowheads="1"/>
              </p:cNvSpPr>
              <p:nvPr/>
            </p:nvSpPr>
            <p:spPr bwMode="auto">
              <a:xfrm rot="-10800000">
                <a:off x="696" y="437"/>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14" name="AutoShape 18"/>
              <p:cNvSpPr>
                <a:spLocks noChangeArrowheads="1"/>
              </p:cNvSpPr>
              <p:nvPr/>
            </p:nvSpPr>
            <p:spPr bwMode="auto">
              <a:xfrm>
                <a:off x="887" y="475"/>
                <a:ext cx="114" cy="457"/>
              </a:xfrm>
              <a:prstGeom prst="curvedLeftArrow">
                <a:avLst>
                  <a:gd name="adj1" fmla="val 80175"/>
                  <a:gd name="adj2" fmla="val 160351"/>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15" name="AutoShape 19"/>
              <p:cNvSpPr>
                <a:spLocks noChangeArrowheads="1"/>
              </p:cNvSpPr>
              <p:nvPr/>
            </p:nvSpPr>
            <p:spPr bwMode="auto">
              <a:xfrm rot="3038307">
                <a:off x="552" y="358"/>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16" name="AutoShape 20"/>
              <p:cNvSpPr>
                <a:spLocks noChangeArrowheads="1"/>
              </p:cNvSpPr>
              <p:nvPr/>
            </p:nvSpPr>
            <p:spPr bwMode="auto">
              <a:xfrm rot="-7761693">
                <a:off x="509" y="292"/>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17" name="AutoShape 21"/>
              <p:cNvSpPr>
                <a:spLocks noChangeArrowheads="1"/>
              </p:cNvSpPr>
              <p:nvPr/>
            </p:nvSpPr>
            <p:spPr bwMode="auto">
              <a:xfrm rot="3038307">
                <a:off x="552" y="355"/>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18" name="AutoShape 22"/>
              <p:cNvSpPr>
                <a:spLocks noChangeArrowheads="1"/>
              </p:cNvSpPr>
              <p:nvPr/>
            </p:nvSpPr>
            <p:spPr bwMode="auto">
              <a:xfrm rot="-7761693">
                <a:off x="509" y="298"/>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19" name="AutoShape 23"/>
              <p:cNvSpPr>
                <a:spLocks noChangeArrowheads="1"/>
              </p:cNvSpPr>
              <p:nvPr/>
            </p:nvSpPr>
            <p:spPr bwMode="auto">
              <a:xfrm rot="-3102320">
                <a:off x="1134" y="292"/>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20" name="AutoShape 24"/>
              <p:cNvSpPr>
                <a:spLocks noChangeArrowheads="1"/>
              </p:cNvSpPr>
              <p:nvPr/>
            </p:nvSpPr>
            <p:spPr bwMode="auto">
              <a:xfrm rot="-13902320">
                <a:off x="1070" y="340"/>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21" name="AutoShape 25"/>
              <p:cNvSpPr>
                <a:spLocks noChangeArrowheads="1"/>
              </p:cNvSpPr>
              <p:nvPr/>
            </p:nvSpPr>
            <p:spPr bwMode="auto">
              <a:xfrm rot="-10800000">
                <a:off x="696" y="435"/>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48922" name="AutoShape 26"/>
              <p:cNvSpPr>
                <a:spLocks noChangeArrowheads="1"/>
              </p:cNvSpPr>
              <p:nvPr/>
            </p:nvSpPr>
            <p:spPr bwMode="auto">
              <a:xfrm>
                <a:off x="887" y="474"/>
                <a:ext cx="114" cy="456"/>
              </a:xfrm>
              <a:prstGeom prst="curvedLeftArrow">
                <a:avLst>
                  <a:gd name="adj1" fmla="val 80000"/>
                  <a:gd name="adj2" fmla="val 160000"/>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grpSp>
      </p:grpSp>
      <p:grpSp>
        <p:nvGrpSpPr>
          <p:cNvPr id="848923" name="Group 27"/>
          <p:cNvGrpSpPr>
            <a:grpSpLocks/>
          </p:cNvGrpSpPr>
          <p:nvPr/>
        </p:nvGrpSpPr>
        <p:grpSpPr bwMode="auto">
          <a:xfrm>
            <a:off x="188913" y="3359150"/>
            <a:ext cx="2363787" cy="1816100"/>
            <a:chOff x="119" y="2116"/>
            <a:chExt cx="1489" cy="1144"/>
          </a:xfrm>
        </p:grpSpPr>
        <p:grpSp>
          <p:nvGrpSpPr>
            <p:cNvPr id="848924" name="Group 28"/>
            <p:cNvGrpSpPr>
              <a:grpSpLocks/>
            </p:cNvGrpSpPr>
            <p:nvPr/>
          </p:nvGrpSpPr>
          <p:grpSpPr bwMode="auto">
            <a:xfrm>
              <a:off x="119" y="2116"/>
              <a:ext cx="1489" cy="1144"/>
              <a:chOff x="119" y="2112"/>
              <a:chExt cx="1489" cy="1144"/>
            </a:xfrm>
          </p:grpSpPr>
          <p:sp>
            <p:nvSpPr>
              <p:cNvPr id="848925" name="Oval 29"/>
              <p:cNvSpPr>
                <a:spLocks noChangeArrowheads="1"/>
              </p:cNvSpPr>
              <p:nvPr/>
            </p:nvSpPr>
            <p:spPr bwMode="auto">
              <a:xfrm>
                <a:off x="1101" y="2571"/>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endParaRPr lang="en-US" sz="2800" b="1">
                  <a:solidFill>
                    <a:srgbClr val="008000"/>
                  </a:solidFill>
                </a:endParaRPr>
              </a:p>
            </p:txBody>
          </p:sp>
          <p:sp>
            <p:nvSpPr>
              <p:cNvPr id="848926" name="Oval 30"/>
              <p:cNvSpPr>
                <a:spLocks noChangeArrowheads="1"/>
              </p:cNvSpPr>
              <p:nvPr/>
            </p:nvSpPr>
            <p:spPr bwMode="auto">
              <a:xfrm>
                <a:off x="595" y="2979"/>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848927" name="Oval 31"/>
              <p:cNvSpPr>
                <a:spLocks noChangeArrowheads="1"/>
              </p:cNvSpPr>
              <p:nvPr/>
            </p:nvSpPr>
            <p:spPr bwMode="auto">
              <a:xfrm>
                <a:off x="572" y="2112"/>
                <a:ext cx="551" cy="324"/>
              </a:xfrm>
              <a:prstGeom prst="ellipse">
                <a:avLst/>
              </a:prstGeom>
              <a:noFill/>
              <a:ln w="12700">
                <a:solidFill>
                  <a:srgbClr val="9900FF"/>
                </a:solidFill>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848928" name="Oval 32"/>
              <p:cNvSpPr>
                <a:spLocks noChangeArrowheads="1"/>
              </p:cNvSpPr>
              <p:nvPr/>
            </p:nvSpPr>
            <p:spPr bwMode="auto">
              <a:xfrm>
                <a:off x="119" y="2571"/>
                <a:ext cx="507" cy="278"/>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2800">
                  <a:solidFill>
                    <a:srgbClr val="9900CC"/>
                  </a:solidFill>
                  <a:effectLst>
                    <a:outerShdw blurRad="38100" dist="38100" dir="2700000" algn="tl">
                      <a:srgbClr val="000000"/>
                    </a:outerShdw>
                  </a:effectLst>
                </a:endParaRPr>
              </a:p>
            </p:txBody>
          </p:sp>
        </p:grpSp>
        <p:grpSp>
          <p:nvGrpSpPr>
            <p:cNvPr id="848929" name="Group 33"/>
            <p:cNvGrpSpPr>
              <a:grpSpLocks/>
            </p:cNvGrpSpPr>
            <p:nvPr/>
          </p:nvGrpSpPr>
          <p:grpSpPr bwMode="auto">
            <a:xfrm>
              <a:off x="378" y="2436"/>
              <a:ext cx="698" cy="561"/>
              <a:chOff x="355" y="2436"/>
              <a:chExt cx="698" cy="561"/>
            </a:xfrm>
          </p:grpSpPr>
          <p:sp>
            <p:nvSpPr>
              <p:cNvPr id="848930" name="AutoShape 34"/>
              <p:cNvSpPr>
                <a:spLocks noChangeArrowheads="1"/>
              </p:cNvSpPr>
              <p:nvPr/>
            </p:nvSpPr>
            <p:spPr bwMode="auto">
              <a:xfrm rot="-5400000">
                <a:off x="786" y="2414"/>
                <a:ext cx="115" cy="418"/>
              </a:xfrm>
              <a:prstGeom prst="curvedLeftArrow">
                <a:avLst>
                  <a:gd name="adj1" fmla="val 72696"/>
                  <a:gd name="adj2" fmla="val 14539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31" name="AutoShape 35"/>
              <p:cNvSpPr>
                <a:spLocks noChangeArrowheads="1"/>
              </p:cNvSpPr>
              <p:nvPr/>
            </p:nvSpPr>
            <p:spPr bwMode="auto">
              <a:xfrm rot="-16200000">
                <a:off x="748" y="2608"/>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32" name="AutoShape 36"/>
              <p:cNvSpPr>
                <a:spLocks noChangeArrowheads="1"/>
              </p:cNvSpPr>
              <p:nvPr/>
            </p:nvSpPr>
            <p:spPr bwMode="auto">
              <a:xfrm rot="3038307">
                <a:off x="530" y="2396"/>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33" name="AutoShape 37"/>
              <p:cNvSpPr>
                <a:spLocks noChangeArrowheads="1"/>
              </p:cNvSpPr>
              <p:nvPr/>
            </p:nvSpPr>
            <p:spPr bwMode="auto">
              <a:xfrm rot="-7761693">
                <a:off x="495" y="232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34" name="AutoShape 38"/>
              <p:cNvSpPr>
                <a:spLocks noChangeArrowheads="1"/>
              </p:cNvSpPr>
              <p:nvPr/>
            </p:nvSpPr>
            <p:spPr bwMode="auto">
              <a:xfrm rot="-3102320">
                <a:off x="521" y="2791"/>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35" name="AutoShape 39"/>
              <p:cNvSpPr>
                <a:spLocks noChangeArrowheads="1"/>
              </p:cNvSpPr>
              <p:nvPr/>
            </p:nvSpPr>
            <p:spPr bwMode="auto">
              <a:xfrm rot="-13902320">
                <a:off x="463" y="2840"/>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36" name="AutoShape 40"/>
              <p:cNvSpPr>
                <a:spLocks noChangeArrowheads="1"/>
              </p:cNvSpPr>
              <p:nvPr/>
            </p:nvSpPr>
            <p:spPr bwMode="auto">
              <a:xfrm rot="-5400000">
                <a:off x="786" y="2414"/>
                <a:ext cx="115" cy="418"/>
              </a:xfrm>
              <a:prstGeom prst="curvedLeftArrow">
                <a:avLst>
                  <a:gd name="adj1" fmla="val 72696"/>
                  <a:gd name="adj2" fmla="val 14539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37" name="AutoShape 41"/>
              <p:cNvSpPr>
                <a:spLocks noChangeArrowheads="1"/>
              </p:cNvSpPr>
              <p:nvPr/>
            </p:nvSpPr>
            <p:spPr bwMode="auto">
              <a:xfrm rot="-16200000">
                <a:off x="748" y="2608"/>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38" name="AutoShape 42"/>
              <p:cNvSpPr>
                <a:spLocks noChangeArrowheads="1"/>
              </p:cNvSpPr>
              <p:nvPr/>
            </p:nvSpPr>
            <p:spPr bwMode="auto">
              <a:xfrm rot="-3102320">
                <a:off x="521" y="2790"/>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39" name="AutoShape 43"/>
              <p:cNvSpPr>
                <a:spLocks noChangeArrowheads="1"/>
              </p:cNvSpPr>
              <p:nvPr/>
            </p:nvSpPr>
            <p:spPr bwMode="auto">
              <a:xfrm rot="-13902320">
                <a:off x="463" y="283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40" name="AutoShape 44"/>
              <p:cNvSpPr>
                <a:spLocks noChangeArrowheads="1"/>
              </p:cNvSpPr>
              <p:nvPr/>
            </p:nvSpPr>
            <p:spPr bwMode="auto">
              <a:xfrm rot="-5400000">
                <a:off x="787" y="2411"/>
                <a:ext cx="114" cy="418"/>
              </a:xfrm>
              <a:prstGeom prst="curvedLeftArrow">
                <a:avLst>
                  <a:gd name="adj1" fmla="val 73333"/>
                  <a:gd name="adj2" fmla="val 14666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41" name="AutoShape 45"/>
              <p:cNvSpPr>
                <a:spLocks noChangeArrowheads="1"/>
              </p:cNvSpPr>
              <p:nvPr/>
            </p:nvSpPr>
            <p:spPr bwMode="auto">
              <a:xfrm rot="-16200000">
                <a:off x="748" y="2601"/>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42" name="AutoShape 46"/>
              <p:cNvSpPr>
                <a:spLocks noChangeArrowheads="1"/>
              </p:cNvSpPr>
              <p:nvPr/>
            </p:nvSpPr>
            <p:spPr bwMode="auto">
              <a:xfrm rot="3038307">
                <a:off x="528" y="2394"/>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43" name="AutoShape 47"/>
              <p:cNvSpPr>
                <a:spLocks noChangeArrowheads="1"/>
              </p:cNvSpPr>
              <p:nvPr/>
            </p:nvSpPr>
            <p:spPr bwMode="auto">
              <a:xfrm rot="-7761693">
                <a:off x="499" y="2328"/>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44" name="AutoShape 48"/>
              <p:cNvSpPr>
                <a:spLocks noChangeArrowheads="1"/>
              </p:cNvSpPr>
              <p:nvPr/>
            </p:nvSpPr>
            <p:spPr bwMode="auto">
              <a:xfrm rot="3038307">
                <a:off x="528" y="2394"/>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45" name="AutoShape 49"/>
              <p:cNvSpPr>
                <a:spLocks noChangeArrowheads="1"/>
              </p:cNvSpPr>
              <p:nvPr/>
            </p:nvSpPr>
            <p:spPr bwMode="auto">
              <a:xfrm rot="-7761693">
                <a:off x="499" y="2328"/>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46" name="AutoShape 50"/>
              <p:cNvSpPr>
                <a:spLocks noChangeArrowheads="1"/>
              </p:cNvSpPr>
              <p:nvPr/>
            </p:nvSpPr>
            <p:spPr bwMode="auto">
              <a:xfrm rot="-3102320">
                <a:off x="521" y="2790"/>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48947" name="AutoShape 51"/>
              <p:cNvSpPr>
                <a:spLocks noChangeArrowheads="1"/>
              </p:cNvSpPr>
              <p:nvPr/>
            </p:nvSpPr>
            <p:spPr bwMode="auto">
              <a:xfrm rot="-13902320">
                <a:off x="463" y="283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grpSp>
      </p:grpSp>
      <p:grpSp>
        <p:nvGrpSpPr>
          <p:cNvPr id="848948" name="Group 52"/>
          <p:cNvGrpSpPr>
            <a:grpSpLocks/>
          </p:cNvGrpSpPr>
          <p:nvPr/>
        </p:nvGrpSpPr>
        <p:grpSpPr bwMode="auto">
          <a:xfrm>
            <a:off x="6704013" y="120650"/>
            <a:ext cx="2363787" cy="1816100"/>
            <a:chOff x="4223" y="76"/>
            <a:chExt cx="1489" cy="1144"/>
          </a:xfrm>
        </p:grpSpPr>
        <p:grpSp>
          <p:nvGrpSpPr>
            <p:cNvPr id="848949" name="Group 53"/>
            <p:cNvGrpSpPr>
              <a:grpSpLocks/>
            </p:cNvGrpSpPr>
            <p:nvPr/>
          </p:nvGrpSpPr>
          <p:grpSpPr bwMode="auto">
            <a:xfrm>
              <a:off x="4223" y="76"/>
              <a:ext cx="1489" cy="1144"/>
              <a:chOff x="4223" y="76"/>
              <a:chExt cx="1489" cy="1144"/>
            </a:xfrm>
          </p:grpSpPr>
          <p:sp>
            <p:nvSpPr>
              <p:cNvPr id="848950" name="Oval 54"/>
              <p:cNvSpPr>
                <a:spLocks noChangeArrowheads="1"/>
              </p:cNvSpPr>
              <p:nvPr/>
            </p:nvSpPr>
            <p:spPr bwMode="auto">
              <a:xfrm>
                <a:off x="4676" y="76"/>
                <a:ext cx="551" cy="324"/>
              </a:xfrm>
              <a:prstGeom prst="ellipse">
                <a:avLst/>
              </a:prstGeom>
              <a:noFill/>
              <a:ln w="12700">
                <a:solidFill>
                  <a:srgbClr val="9900FF"/>
                </a:solidFill>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848951" name="Oval 55"/>
              <p:cNvSpPr>
                <a:spLocks noChangeArrowheads="1"/>
              </p:cNvSpPr>
              <p:nvPr/>
            </p:nvSpPr>
            <p:spPr bwMode="auto">
              <a:xfrm>
                <a:off x="5205" y="535"/>
                <a:ext cx="507" cy="278"/>
              </a:xfrm>
              <a:prstGeom prst="ellipse">
                <a:avLst/>
              </a:prstGeom>
              <a:gradFill rotWithShape="0">
                <a:gsLst>
                  <a:gs pos="0">
                    <a:schemeClr val="bg1"/>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lnSpc>
                    <a:spcPct val="100000"/>
                  </a:lnSpc>
                </a:pPr>
                <a:endParaRPr lang="en-US" sz="2800" b="1">
                  <a:solidFill>
                    <a:srgbClr val="008000"/>
                  </a:solidFill>
                </a:endParaRPr>
              </a:p>
            </p:txBody>
          </p:sp>
          <p:sp>
            <p:nvSpPr>
              <p:cNvPr id="848952" name="Oval 56"/>
              <p:cNvSpPr>
                <a:spLocks noChangeArrowheads="1"/>
              </p:cNvSpPr>
              <p:nvPr/>
            </p:nvSpPr>
            <p:spPr bwMode="auto">
              <a:xfrm>
                <a:off x="4699" y="943"/>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848953" name="Oval 57"/>
              <p:cNvSpPr>
                <a:spLocks noChangeArrowheads="1"/>
              </p:cNvSpPr>
              <p:nvPr/>
            </p:nvSpPr>
            <p:spPr bwMode="auto">
              <a:xfrm>
                <a:off x="4223"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endParaRPr lang="en-US" sz="2800">
                  <a:solidFill>
                    <a:srgbClr val="9900CC"/>
                  </a:solidFill>
                  <a:effectLst>
                    <a:outerShdw blurRad="38100" dist="38100" dir="2700000" algn="tl">
                      <a:srgbClr val="000000"/>
                    </a:outerShdw>
                  </a:effectLst>
                </a:endParaRPr>
              </a:p>
            </p:txBody>
          </p:sp>
        </p:grpSp>
        <p:grpSp>
          <p:nvGrpSpPr>
            <p:cNvPr id="848954" name="Group 58"/>
            <p:cNvGrpSpPr>
              <a:grpSpLocks/>
            </p:cNvGrpSpPr>
            <p:nvPr/>
          </p:nvGrpSpPr>
          <p:grpSpPr bwMode="auto">
            <a:xfrm>
              <a:off x="4719" y="400"/>
              <a:ext cx="675" cy="574"/>
              <a:chOff x="4719" y="400"/>
              <a:chExt cx="675" cy="574"/>
            </a:xfrm>
          </p:grpSpPr>
          <p:sp>
            <p:nvSpPr>
              <p:cNvPr id="848955" name="AutoShape 59"/>
              <p:cNvSpPr>
                <a:spLocks noChangeArrowheads="1"/>
              </p:cNvSpPr>
              <p:nvPr/>
            </p:nvSpPr>
            <p:spPr bwMode="auto">
              <a:xfrm rot="-3102320">
                <a:off x="5216" y="292"/>
                <a:ext cx="49" cy="265"/>
              </a:xfrm>
              <a:prstGeom prst="curvedLeftArrow">
                <a:avLst>
                  <a:gd name="adj1" fmla="val 108163"/>
                  <a:gd name="adj2" fmla="val 21632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56" name="AutoShape 60"/>
              <p:cNvSpPr>
                <a:spLocks noChangeArrowheads="1"/>
              </p:cNvSpPr>
              <p:nvPr/>
            </p:nvSpPr>
            <p:spPr bwMode="auto">
              <a:xfrm rot="-13902320">
                <a:off x="5166" y="34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57" name="AutoShape 61"/>
              <p:cNvSpPr>
                <a:spLocks noChangeArrowheads="1"/>
              </p:cNvSpPr>
              <p:nvPr/>
            </p:nvSpPr>
            <p:spPr bwMode="auto">
              <a:xfrm rot="-5400000">
                <a:off x="4910" y="378"/>
                <a:ext cx="115" cy="417"/>
              </a:xfrm>
              <a:prstGeom prst="curvedLeftArrow">
                <a:avLst>
                  <a:gd name="adj1" fmla="val 72522"/>
                  <a:gd name="adj2" fmla="val 1450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58" name="AutoShape 62"/>
              <p:cNvSpPr>
                <a:spLocks noChangeArrowheads="1"/>
              </p:cNvSpPr>
              <p:nvPr/>
            </p:nvSpPr>
            <p:spPr bwMode="auto">
              <a:xfrm rot="-16200000">
                <a:off x="4871" y="572"/>
                <a:ext cx="114" cy="418"/>
              </a:xfrm>
              <a:prstGeom prst="curvedLeftArrow">
                <a:avLst>
                  <a:gd name="adj1" fmla="val 73333"/>
                  <a:gd name="adj2" fmla="val 14666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59" name="AutoShape 63"/>
              <p:cNvSpPr>
                <a:spLocks noChangeArrowheads="1"/>
              </p:cNvSpPr>
              <p:nvPr/>
            </p:nvSpPr>
            <p:spPr bwMode="auto">
              <a:xfrm rot="3038307">
                <a:off x="5236" y="817"/>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60" name="AutoShape 64"/>
              <p:cNvSpPr>
                <a:spLocks noChangeArrowheads="1"/>
              </p:cNvSpPr>
              <p:nvPr/>
            </p:nvSpPr>
            <p:spPr bwMode="auto">
              <a:xfrm rot="-7761693">
                <a:off x="5201" y="75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61" name="AutoShape 65"/>
              <p:cNvSpPr>
                <a:spLocks noChangeArrowheads="1"/>
              </p:cNvSpPr>
              <p:nvPr/>
            </p:nvSpPr>
            <p:spPr bwMode="auto">
              <a:xfrm rot="-3102320">
                <a:off x="5216" y="292"/>
                <a:ext cx="49" cy="265"/>
              </a:xfrm>
              <a:prstGeom prst="curvedLeftArrow">
                <a:avLst>
                  <a:gd name="adj1" fmla="val 108163"/>
                  <a:gd name="adj2" fmla="val 21632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62" name="AutoShape 66"/>
              <p:cNvSpPr>
                <a:spLocks noChangeArrowheads="1"/>
              </p:cNvSpPr>
              <p:nvPr/>
            </p:nvSpPr>
            <p:spPr bwMode="auto">
              <a:xfrm rot="-13902320">
                <a:off x="5166" y="34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63" name="AutoShape 67"/>
              <p:cNvSpPr>
                <a:spLocks noChangeArrowheads="1"/>
              </p:cNvSpPr>
              <p:nvPr/>
            </p:nvSpPr>
            <p:spPr bwMode="auto">
              <a:xfrm rot="-5400000">
                <a:off x="4910" y="378"/>
                <a:ext cx="115" cy="417"/>
              </a:xfrm>
              <a:prstGeom prst="curvedLeftArrow">
                <a:avLst>
                  <a:gd name="adj1" fmla="val 72522"/>
                  <a:gd name="adj2" fmla="val 1450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64" name="AutoShape 68"/>
              <p:cNvSpPr>
                <a:spLocks noChangeArrowheads="1"/>
              </p:cNvSpPr>
              <p:nvPr/>
            </p:nvSpPr>
            <p:spPr bwMode="auto">
              <a:xfrm rot="-16200000">
                <a:off x="4871" y="572"/>
                <a:ext cx="114" cy="418"/>
              </a:xfrm>
              <a:prstGeom prst="curvedLeftArrow">
                <a:avLst>
                  <a:gd name="adj1" fmla="val 73333"/>
                  <a:gd name="adj2" fmla="val 14666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65" name="AutoShape 69"/>
              <p:cNvSpPr>
                <a:spLocks noChangeArrowheads="1"/>
              </p:cNvSpPr>
              <p:nvPr/>
            </p:nvSpPr>
            <p:spPr bwMode="auto">
              <a:xfrm rot="3038307">
                <a:off x="5236" y="817"/>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66" name="AutoShape 70"/>
              <p:cNvSpPr>
                <a:spLocks noChangeArrowheads="1"/>
              </p:cNvSpPr>
              <p:nvPr/>
            </p:nvSpPr>
            <p:spPr bwMode="auto">
              <a:xfrm rot="-7761693">
                <a:off x="5201" y="75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67" name="AutoShape 71"/>
              <p:cNvSpPr>
                <a:spLocks noChangeArrowheads="1"/>
              </p:cNvSpPr>
              <p:nvPr/>
            </p:nvSpPr>
            <p:spPr bwMode="auto">
              <a:xfrm rot="-3102320">
                <a:off x="5216" y="292"/>
                <a:ext cx="49" cy="265"/>
              </a:xfrm>
              <a:prstGeom prst="curvedLeftArrow">
                <a:avLst>
                  <a:gd name="adj1" fmla="val 108163"/>
                  <a:gd name="adj2" fmla="val 21632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68" name="AutoShape 72"/>
              <p:cNvSpPr>
                <a:spLocks noChangeArrowheads="1"/>
              </p:cNvSpPr>
              <p:nvPr/>
            </p:nvSpPr>
            <p:spPr bwMode="auto">
              <a:xfrm rot="-13902320">
                <a:off x="5166" y="34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69" name="AutoShape 73"/>
              <p:cNvSpPr>
                <a:spLocks noChangeArrowheads="1"/>
              </p:cNvSpPr>
              <p:nvPr/>
            </p:nvSpPr>
            <p:spPr bwMode="auto">
              <a:xfrm rot="-5400000">
                <a:off x="4910" y="378"/>
                <a:ext cx="115" cy="417"/>
              </a:xfrm>
              <a:prstGeom prst="curvedLeftArrow">
                <a:avLst>
                  <a:gd name="adj1" fmla="val 72522"/>
                  <a:gd name="adj2" fmla="val 1450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70" name="AutoShape 74"/>
              <p:cNvSpPr>
                <a:spLocks noChangeArrowheads="1"/>
              </p:cNvSpPr>
              <p:nvPr/>
            </p:nvSpPr>
            <p:spPr bwMode="auto">
              <a:xfrm rot="-16200000">
                <a:off x="4871" y="565"/>
                <a:ext cx="114" cy="418"/>
              </a:xfrm>
              <a:prstGeom prst="curvedLeftArrow">
                <a:avLst>
                  <a:gd name="adj1" fmla="val 73333"/>
                  <a:gd name="adj2" fmla="val 14666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71" name="AutoShape 75"/>
              <p:cNvSpPr>
                <a:spLocks noChangeArrowheads="1"/>
              </p:cNvSpPr>
              <p:nvPr/>
            </p:nvSpPr>
            <p:spPr bwMode="auto">
              <a:xfrm rot="3038307">
                <a:off x="5236" y="817"/>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48972" name="AutoShape 76"/>
              <p:cNvSpPr>
                <a:spLocks noChangeArrowheads="1"/>
              </p:cNvSpPr>
              <p:nvPr/>
            </p:nvSpPr>
            <p:spPr bwMode="auto">
              <a:xfrm rot="-7761693">
                <a:off x="5201" y="75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grpSp>
      </p:grpSp>
      <p:sp>
        <p:nvSpPr>
          <p:cNvPr id="848973" name="Rectangle 77"/>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48974" name="Group 78"/>
          <p:cNvGrpSpPr>
            <a:grpSpLocks/>
          </p:cNvGrpSpPr>
          <p:nvPr/>
        </p:nvGrpSpPr>
        <p:grpSpPr bwMode="auto">
          <a:xfrm>
            <a:off x="6704013" y="3352800"/>
            <a:ext cx="2363787" cy="1816100"/>
            <a:chOff x="4223" y="2112"/>
            <a:chExt cx="1489" cy="1144"/>
          </a:xfrm>
        </p:grpSpPr>
        <p:grpSp>
          <p:nvGrpSpPr>
            <p:cNvPr id="848975" name="Group 79"/>
            <p:cNvGrpSpPr>
              <a:grpSpLocks/>
            </p:cNvGrpSpPr>
            <p:nvPr/>
          </p:nvGrpSpPr>
          <p:grpSpPr bwMode="auto">
            <a:xfrm>
              <a:off x="4223" y="2112"/>
              <a:ext cx="1489" cy="1144"/>
              <a:chOff x="4223" y="2112"/>
              <a:chExt cx="1489" cy="1144"/>
            </a:xfrm>
          </p:grpSpPr>
          <p:sp>
            <p:nvSpPr>
              <p:cNvPr id="848976" name="Oval 80"/>
              <p:cNvSpPr>
                <a:spLocks noChangeArrowheads="1"/>
              </p:cNvSpPr>
              <p:nvPr/>
            </p:nvSpPr>
            <p:spPr bwMode="auto">
              <a:xfrm>
                <a:off x="4676" y="2112"/>
                <a:ext cx="551" cy="324"/>
              </a:xfrm>
              <a:prstGeom prst="ellipse">
                <a:avLst/>
              </a:prstGeom>
              <a:noFill/>
              <a:ln w="12700">
                <a:solidFill>
                  <a:srgbClr val="9900FF"/>
                </a:solidFill>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848977" name="Oval 81"/>
              <p:cNvSpPr>
                <a:spLocks noChangeArrowheads="1"/>
              </p:cNvSpPr>
              <p:nvPr/>
            </p:nvSpPr>
            <p:spPr bwMode="auto">
              <a:xfrm>
                <a:off x="5205" y="2571"/>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lnSpc>
                    <a:spcPct val="100000"/>
                  </a:lnSpc>
                </a:pPr>
                <a:endParaRPr lang="en-US" sz="2800" b="1">
                  <a:solidFill>
                    <a:srgbClr val="008000"/>
                  </a:solidFill>
                </a:endParaRPr>
              </a:p>
            </p:txBody>
          </p:sp>
          <p:sp>
            <p:nvSpPr>
              <p:cNvPr id="848978" name="Oval 82"/>
              <p:cNvSpPr>
                <a:spLocks noChangeArrowheads="1"/>
              </p:cNvSpPr>
              <p:nvPr/>
            </p:nvSpPr>
            <p:spPr bwMode="auto">
              <a:xfrm>
                <a:off x="4699" y="2979"/>
                <a:ext cx="505" cy="277"/>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400" b="1">
                  <a:solidFill>
                    <a:srgbClr val="6600CC"/>
                  </a:solidFill>
                </a:endParaRPr>
              </a:p>
            </p:txBody>
          </p:sp>
          <p:sp>
            <p:nvSpPr>
              <p:cNvPr id="848979" name="Oval 83"/>
              <p:cNvSpPr>
                <a:spLocks noChangeArrowheads="1"/>
              </p:cNvSpPr>
              <p:nvPr/>
            </p:nvSpPr>
            <p:spPr bwMode="auto">
              <a:xfrm>
                <a:off x="4223" y="2571"/>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endParaRPr lang="en-US" sz="2800">
                  <a:solidFill>
                    <a:srgbClr val="9900CC"/>
                  </a:solidFill>
                  <a:effectLst>
                    <a:outerShdw blurRad="38100" dist="38100" dir="2700000" algn="tl">
                      <a:srgbClr val="000000"/>
                    </a:outerShdw>
                  </a:effectLst>
                </a:endParaRPr>
              </a:p>
            </p:txBody>
          </p:sp>
        </p:grpSp>
        <p:grpSp>
          <p:nvGrpSpPr>
            <p:cNvPr id="848980" name="Group 84"/>
            <p:cNvGrpSpPr>
              <a:grpSpLocks/>
            </p:cNvGrpSpPr>
            <p:nvPr/>
          </p:nvGrpSpPr>
          <p:grpSpPr bwMode="auto">
            <a:xfrm>
              <a:off x="4494" y="2479"/>
              <a:ext cx="916" cy="540"/>
              <a:chOff x="4494" y="2479"/>
              <a:chExt cx="916" cy="540"/>
            </a:xfrm>
          </p:grpSpPr>
          <p:sp>
            <p:nvSpPr>
              <p:cNvPr id="848981" name="AutoShape 85"/>
              <p:cNvSpPr>
                <a:spLocks noChangeArrowheads="1"/>
              </p:cNvSpPr>
              <p:nvPr/>
            </p:nvSpPr>
            <p:spPr bwMode="auto">
              <a:xfrm rot="-10800000">
                <a:off x="4806" y="2480"/>
                <a:ext cx="114" cy="457"/>
              </a:xfrm>
              <a:prstGeom prst="curvedLeftArrow">
                <a:avLst>
                  <a:gd name="adj1" fmla="val 80175"/>
                  <a:gd name="adj2" fmla="val 160351"/>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82" name="AutoShape 86"/>
              <p:cNvSpPr>
                <a:spLocks noChangeArrowheads="1"/>
              </p:cNvSpPr>
              <p:nvPr/>
            </p:nvSpPr>
            <p:spPr bwMode="auto">
              <a:xfrm>
                <a:off x="5002" y="2519"/>
                <a:ext cx="114" cy="456"/>
              </a:xfrm>
              <a:prstGeom prst="curvedLeftArrow">
                <a:avLst>
                  <a:gd name="adj1" fmla="val 80000"/>
                  <a:gd name="adj2" fmla="val 160000"/>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83" name="AutoShape 87"/>
              <p:cNvSpPr>
                <a:spLocks noChangeArrowheads="1"/>
              </p:cNvSpPr>
              <p:nvPr/>
            </p:nvSpPr>
            <p:spPr bwMode="auto">
              <a:xfrm rot="-3102320">
                <a:off x="4660" y="2797"/>
                <a:ext cx="49" cy="265"/>
              </a:xfrm>
              <a:prstGeom prst="curvedLeftArrow">
                <a:avLst>
                  <a:gd name="adj1" fmla="val 108163"/>
                  <a:gd name="adj2" fmla="val 216327"/>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84" name="AutoShape 88"/>
              <p:cNvSpPr>
                <a:spLocks noChangeArrowheads="1"/>
              </p:cNvSpPr>
              <p:nvPr/>
            </p:nvSpPr>
            <p:spPr bwMode="auto">
              <a:xfrm rot="-13902320">
                <a:off x="4602" y="2846"/>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85" name="AutoShape 89"/>
              <p:cNvSpPr>
                <a:spLocks noChangeArrowheads="1"/>
              </p:cNvSpPr>
              <p:nvPr/>
            </p:nvSpPr>
            <p:spPr bwMode="auto">
              <a:xfrm rot="3038307">
                <a:off x="5252" y="2862"/>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86" name="AutoShape 90"/>
              <p:cNvSpPr>
                <a:spLocks noChangeArrowheads="1"/>
              </p:cNvSpPr>
              <p:nvPr/>
            </p:nvSpPr>
            <p:spPr bwMode="auto">
              <a:xfrm rot="-7761693">
                <a:off x="5217" y="2795"/>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87" name="AutoShape 91"/>
              <p:cNvSpPr>
                <a:spLocks noChangeArrowheads="1"/>
              </p:cNvSpPr>
              <p:nvPr/>
            </p:nvSpPr>
            <p:spPr bwMode="auto">
              <a:xfrm rot="-10800000">
                <a:off x="4806" y="2479"/>
                <a:ext cx="114" cy="457"/>
              </a:xfrm>
              <a:prstGeom prst="curvedLeftArrow">
                <a:avLst>
                  <a:gd name="adj1" fmla="val 80175"/>
                  <a:gd name="adj2" fmla="val 160351"/>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88" name="AutoShape 92"/>
              <p:cNvSpPr>
                <a:spLocks noChangeArrowheads="1"/>
              </p:cNvSpPr>
              <p:nvPr/>
            </p:nvSpPr>
            <p:spPr bwMode="auto">
              <a:xfrm>
                <a:off x="5002" y="2517"/>
                <a:ext cx="114" cy="457"/>
              </a:xfrm>
              <a:prstGeom prst="curvedLeftArrow">
                <a:avLst>
                  <a:gd name="adj1" fmla="val 80175"/>
                  <a:gd name="adj2" fmla="val 160351"/>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89" name="AutoShape 93"/>
              <p:cNvSpPr>
                <a:spLocks noChangeArrowheads="1"/>
              </p:cNvSpPr>
              <p:nvPr/>
            </p:nvSpPr>
            <p:spPr bwMode="auto">
              <a:xfrm rot="-3102320">
                <a:off x="4660" y="2796"/>
                <a:ext cx="49" cy="265"/>
              </a:xfrm>
              <a:prstGeom prst="curvedLeftArrow">
                <a:avLst>
                  <a:gd name="adj1" fmla="val 108163"/>
                  <a:gd name="adj2" fmla="val 216327"/>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90" name="AutoShape 94"/>
              <p:cNvSpPr>
                <a:spLocks noChangeArrowheads="1"/>
              </p:cNvSpPr>
              <p:nvPr/>
            </p:nvSpPr>
            <p:spPr bwMode="auto">
              <a:xfrm rot="-13902320">
                <a:off x="4602" y="2844"/>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91" name="AutoShape 95"/>
              <p:cNvSpPr>
                <a:spLocks noChangeArrowheads="1"/>
              </p:cNvSpPr>
              <p:nvPr/>
            </p:nvSpPr>
            <p:spPr bwMode="auto">
              <a:xfrm rot="3038307">
                <a:off x="5252" y="2860"/>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92" name="AutoShape 96"/>
              <p:cNvSpPr>
                <a:spLocks noChangeArrowheads="1"/>
              </p:cNvSpPr>
              <p:nvPr/>
            </p:nvSpPr>
            <p:spPr bwMode="auto">
              <a:xfrm rot="-7761693">
                <a:off x="5217" y="2794"/>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93" name="AutoShape 97"/>
              <p:cNvSpPr>
                <a:spLocks noChangeArrowheads="1"/>
              </p:cNvSpPr>
              <p:nvPr/>
            </p:nvSpPr>
            <p:spPr bwMode="auto">
              <a:xfrm rot="-10800000">
                <a:off x="4806" y="2479"/>
                <a:ext cx="114" cy="457"/>
              </a:xfrm>
              <a:prstGeom prst="curvedLeftArrow">
                <a:avLst>
                  <a:gd name="adj1" fmla="val 80175"/>
                  <a:gd name="adj2" fmla="val 160351"/>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94" name="AutoShape 98"/>
              <p:cNvSpPr>
                <a:spLocks noChangeArrowheads="1"/>
              </p:cNvSpPr>
              <p:nvPr/>
            </p:nvSpPr>
            <p:spPr bwMode="auto">
              <a:xfrm>
                <a:off x="5002" y="2517"/>
                <a:ext cx="114" cy="457"/>
              </a:xfrm>
              <a:prstGeom prst="curvedLeftArrow">
                <a:avLst>
                  <a:gd name="adj1" fmla="val 80175"/>
                  <a:gd name="adj2" fmla="val 160351"/>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95" name="AutoShape 99"/>
              <p:cNvSpPr>
                <a:spLocks noChangeArrowheads="1"/>
              </p:cNvSpPr>
              <p:nvPr/>
            </p:nvSpPr>
            <p:spPr bwMode="auto">
              <a:xfrm rot="-3102320">
                <a:off x="4660" y="2796"/>
                <a:ext cx="49" cy="265"/>
              </a:xfrm>
              <a:prstGeom prst="curvedLeftArrow">
                <a:avLst>
                  <a:gd name="adj1" fmla="val 108163"/>
                  <a:gd name="adj2" fmla="val 216327"/>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96" name="AutoShape 100"/>
              <p:cNvSpPr>
                <a:spLocks noChangeArrowheads="1"/>
              </p:cNvSpPr>
              <p:nvPr/>
            </p:nvSpPr>
            <p:spPr bwMode="auto">
              <a:xfrm rot="-13902320">
                <a:off x="4602" y="2844"/>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97" name="AutoShape 101"/>
              <p:cNvSpPr>
                <a:spLocks noChangeArrowheads="1"/>
              </p:cNvSpPr>
              <p:nvPr/>
            </p:nvSpPr>
            <p:spPr bwMode="auto">
              <a:xfrm rot="3038307">
                <a:off x="5252" y="2860"/>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48998" name="AutoShape 102"/>
              <p:cNvSpPr>
                <a:spLocks noChangeArrowheads="1"/>
              </p:cNvSpPr>
              <p:nvPr/>
            </p:nvSpPr>
            <p:spPr bwMode="auto">
              <a:xfrm rot="-7761693">
                <a:off x="5217" y="2794"/>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grpSp>
      </p:grpSp>
      <p:sp>
        <p:nvSpPr>
          <p:cNvPr id="848999" name="Text Box 103"/>
          <p:cNvSpPr txBox="1">
            <a:spLocks noChangeArrowheads="1"/>
          </p:cNvSpPr>
          <p:nvPr/>
        </p:nvSpPr>
        <p:spPr bwMode="auto">
          <a:xfrm>
            <a:off x="7467600" y="4724400"/>
            <a:ext cx="762000" cy="457200"/>
          </a:xfrm>
          <a:prstGeom prst="rect">
            <a:avLst/>
          </a:prstGeom>
          <a:noFill/>
          <a:ln w="9525">
            <a:noFill/>
            <a:miter lim="800000"/>
            <a:headEnd/>
            <a:tailEnd/>
          </a:ln>
          <a:effectLst/>
        </p:spPr>
        <p:txBody>
          <a:bodyPr>
            <a:spAutoFit/>
          </a:bodyPr>
          <a:lstStyle/>
          <a:p>
            <a:pPr algn="r">
              <a:lnSpc>
                <a:spcPct val="100000"/>
              </a:lnSpc>
              <a:spcBef>
                <a:spcPct val="50000"/>
              </a:spcBef>
            </a:pPr>
            <a:r>
              <a:rPr lang="en-US" sz="2400">
                <a:solidFill>
                  <a:srgbClr val="800000"/>
                </a:solidFill>
                <a:latin typeface="Fette Engschrift" pitchFamily="2" charset="0"/>
              </a:rPr>
              <a:t>Union</a:t>
            </a:r>
          </a:p>
        </p:txBody>
      </p:sp>
      <p:sp>
        <p:nvSpPr>
          <p:cNvPr id="849000" name="Text Box 104"/>
          <p:cNvSpPr txBox="1">
            <a:spLocks noChangeArrowheads="1"/>
          </p:cNvSpPr>
          <p:nvPr/>
        </p:nvSpPr>
        <p:spPr bwMode="auto">
          <a:xfrm>
            <a:off x="8305800" y="838200"/>
            <a:ext cx="685800" cy="457200"/>
          </a:xfrm>
          <a:prstGeom prst="rect">
            <a:avLst/>
          </a:prstGeom>
          <a:noFill/>
          <a:ln w="9525">
            <a:noFill/>
            <a:miter lim="800000"/>
            <a:headEnd/>
            <a:tailEnd/>
          </a:ln>
          <a:effectLst/>
        </p:spPr>
        <p:txBody>
          <a:bodyPr>
            <a:spAutoFit/>
          </a:bodyPr>
          <a:lstStyle/>
          <a:p>
            <a:pPr algn="r">
              <a:lnSpc>
                <a:spcPct val="100000"/>
              </a:lnSpc>
              <a:spcBef>
                <a:spcPct val="50000"/>
              </a:spcBef>
            </a:pPr>
            <a:r>
              <a:rPr lang="en-US" sz="2400">
                <a:solidFill>
                  <a:srgbClr val="003300"/>
                </a:solidFill>
                <a:latin typeface="Fette Engschrift" pitchFamily="2" charset="0"/>
              </a:rPr>
              <a:t> O. P.</a:t>
            </a:r>
          </a:p>
        </p:txBody>
      </p:sp>
      <p:sp>
        <p:nvSpPr>
          <p:cNvPr id="849001" name="Text Box 105"/>
          <p:cNvSpPr txBox="1">
            <a:spLocks noChangeArrowheads="1"/>
          </p:cNvSpPr>
          <p:nvPr/>
        </p:nvSpPr>
        <p:spPr bwMode="auto">
          <a:xfrm>
            <a:off x="304800" y="4098925"/>
            <a:ext cx="685800" cy="457200"/>
          </a:xfrm>
          <a:prstGeom prst="rect">
            <a:avLst/>
          </a:prstGeom>
          <a:noFill/>
          <a:ln w="9525">
            <a:noFill/>
            <a:miter lim="800000"/>
            <a:headEnd/>
            <a:tailEnd/>
          </a:ln>
          <a:effectLst/>
        </p:spPr>
        <p:txBody>
          <a:bodyPr>
            <a:spAutoFit/>
          </a:bodyPr>
          <a:lstStyle/>
          <a:p>
            <a:pPr>
              <a:lnSpc>
                <a:spcPct val="100000"/>
              </a:lnSpc>
              <a:spcBef>
                <a:spcPct val="50000"/>
              </a:spcBef>
            </a:pPr>
            <a:r>
              <a:rPr lang="en-US" sz="2400">
                <a:solidFill>
                  <a:srgbClr val="6600CC"/>
                </a:solidFill>
                <a:latin typeface="Fette Engschrift" pitchFamily="2" charset="0"/>
              </a:rPr>
              <a:t>S. P.</a:t>
            </a:r>
          </a:p>
        </p:txBody>
      </p:sp>
      <p:sp>
        <p:nvSpPr>
          <p:cNvPr id="849002" name="WordArt 106"/>
          <p:cNvSpPr>
            <a:spLocks noChangeArrowheads="1" noChangeShapeType="1" noTextEdit="1"/>
          </p:cNvSpPr>
          <p:nvPr/>
        </p:nvSpPr>
        <p:spPr bwMode="auto">
          <a:xfrm>
            <a:off x="1117600" y="228600"/>
            <a:ext cx="457200" cy="304800"/>
          </a:xfrm>
          <a:prstGeom prst="rect">
            <a:avLst/>
          </a:prstGeom>
        </p:spPr>
        <p:txBody>
          <a:bodyPr wrap="none" fromWordArt="1">
            <a:prstTxWarp prst="textPlain">
              <a:avLst>
                <a:gd name="adj" fmla="val 50000"/>
              </a:avLst>
            </a:prstTxWarp>
          </a:bodyPr>
          <a:lstStyle/>
          <a:p>
            <a:pPr algn="ctr"/>
            <a:r>
              <a:rPr lang="en-US" sz="3600" kern="10">
                <a:ln w="28575">
                  <a:solidFill>
                    <a:srgbClr val="6600CC"/>
                  </a:solidFill>
                  <a:round/>
                  <a:headEnd/>
                  <a:tailEnd/>
                </a:ln>
                <a:solidFill>
                  <a:schemeClr val="bg1"/>
                </a:solidFill>
                <a:latin typeface="Impact"/>
              </a:rPr>
              <a:t>God</a:t>
            </a:r>
          </a:p>
        </p:txBody>
      </p:sp>
      <p:grpSp>
        <p:nvGrpSpPr>
          <p:cNvPr id="849003" name="Group 107"/>
          <p:cNvGrpSpPr>
            <a:grpSpLocks/>
          </p:cNvGrpSpPr>
          <p:nvPr/>
        </p:nvGrpSpPr>
        <p:grpSpPr bwMode="auto">
          <a:xfrm>
            <a:off x="1981200" y="304800"/>
            <a:ext cx="5257800" cy="4038600"/>
            <a:chOff x="1248" y="192"/>
            <a:chExt cx="3312" cy="2544"/>
          </a:xfrm>
        </p:grpSpPr>
        <p:sp>
          <p:nvSpPr>
            <p:cNvPr id="849004" name="Oval 108"/>
            <p:cNvSpPr>
              <a:spLocks noChangeArrowheads="1"/>
            </p:cNvSpPr>
            <p:nvPr/>
          </p:nvSpPr>
          <p:spPr bwMode="auto">
            <a:xfrm>
              <a:off x="3433" y="1213"/>
              <a:ext cx="1127" cy="618"/>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endParaRPr lang="en-US" sz="800">
                <a:solidFill>
                  <a:srgbClr val="003300"/>
                </a:solidFill>
              </a:endParaRPr>
            </a:p>
            <a:p>
              <a:pPr algn="ctr"/>
              <a:r>
                <a:rPr lang="en-US" sz="2800">
                  <a:solidFill>
                    <a:srgbClr val="003300"/>
                  </a:solidFill>
                </a:rPr>
                <a:t>Object</a:t>
              </a:r>
            </a:p>
            <a:p>
              <a:pPr algn="ctr"/>
              <a:r>
                <a:rPr lang="en-US" sz="2800">
                  <a:solidFill>
                    <a:srgbClr val="003300"/>
                  </a:solidFill>
                </a:rPr>
                <a:t>partner</a:t>
              </a:r>
            </a:p>
          </p:txBody>
        </p:sp>
        <p:sp>
          <p:nvSpPr>
            <p:cNvPr id="849005" name="Oval 109"/>
            <p:cNvSpPr>
              <a:spLocks noChangeArrowheads="1"/>
            </p:cNvSpPr>
            <p:nvPr/>
          </p:nvSpPr>
          <p:spPr bwMode="auto">
            <a:xfrm>
              <a:off x="2307" y="2119"/>
              <a:ext cx="1123" cy="617"/>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600">
                  <a:solidFill>
                    <a:srgbClr val="800000"/>
                  </a:solidFill>
                </a:rPr>
                <a:t>Union</a:t>
              </a:r>
            </a:p>
          </p:txBody>
        </p:sp>
        <p:grpSp>
          <p:nvGrpSpPr>
            <p:cNvPr id="849006" name="Group 110"/>
            <p:cNvGrpSpPr>
              <a:grpSpLocks/>
            </p:cNvGrpSpPr>
            <p:nvPr/>
          </p:nvGrpSpPr>
          <p:grpSpPr bwMode="auto">
            <a:xfrm>
              <a:off x="2256" y="192"/>
              <a:ext cx="1225" cy="720"/>
              <a:chOff x="2256" y="192"/>
              <a:chExt cx="1225" cy="720"/>
            </a:xfrm>
          </p:grpSpPr>
          <p:sp>
            <p:nvSpPr>
              <p:cNvPr id="849007" name="Oval 111"/>
              <p:cNvSpPr>
                <a:spLocks noChangeArrowheads="1"/>
              </p:cNvSpPr>
              <p:nvPr/>
            </p:nvSpPr>
            <p:spPr bwMode="auto">
              <a:xfrm>
                <a:off x="2256" y="192"/>
                <a:ext cx="1225" cy="72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849008" name="WordArt 112"/>
              <p:cNvSpPr>
                <a:spLocks noChangeArrowheads="1" noChangeShapeType="1" noTextEdit="1"/>
              </p:cNvSpPr>
              <p:nvPr/>
            </p:nvSpPr>
            <p:spPr bwMode="auto">
              <a:xfrm>
                <a:off x="2408" y="403"/>
                <a:ext cx="947" cy="27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9900FF"/>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849009" name="Oval 113"/>
            <p:cNvSpPr>
              <a:spLocks noChangeArrowheads="1"/>
            </p:cNvSpPr>
            <p:nvPr/>
          </p:nvSpPr>
          <p:spPr bwMode="auto">
            <a:xfrm>
              <a:off x="1248" y="1213"/>
              <a:ext cx="1127" cy="618"/>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800">
                <a:solidFill>
                  <a:srgbClr val="6600CC"/>
                </a:solidFill>
              </a:endParaRPr>
            </a:p>
            <a:p>
              <a:pPr algn="ctr"/>
              <a:r>
                <a:rPr lang="en-US" sz="2800">
                  <a:solidFill>
                    <a:srgbClr val="6600CC"/>
                  </a:solidFill>
                </a:rPr>
                <a:t>Subject</a:t>
              </a:r>
            </a:p>
            <a:p>
              <a:pPr algn="ctr"/>
              <a:r>
                <a:rPr lang="en-US" sz="2800">
                  <a:solidFill>
                    <a:srgbClr val="6600CC"/>
                  </a:solidFill>
                </a:rPr>
                <a:t>partner</a:t>
              </a:r>
            </a:p>
          </p:txBody>
        </p:sp>
      </p:grpSp>
      <p:grpSp>
        <p:nvGrpSpPr>
          <p:cNvPr id="849014" name="Group 118"/>
          <p:cNvGrpSpPr>
            <a:grpSpLocks/>
          </p:cNvGrpSpPr>
          <p:nvPr/>
        </p:nvGrpSpPr>
        <p:grpSpPr bwMode="auto">
          <a:xfrm>
            <a:off x="2971800" y="1433513"/>
            <a:ext cx="3124200" cy="2082800"/>
            <a:chOff x="1872" y="903"/>
            <a:chExt cx="1968" cy="1312"/>
          </a:xfrm>
        </p:grpSpPr>
        <p:grpSp>
          <p:nvGrpSpPr>
            <p:cNvPr id="849015" name="Group 119"/>
            <p:cNvGrpSpPr>
              <a:grpSpLocks/>
            </p:cNvGrpSpPr>
            <p:nvPr/>
          </p:nvGrpSpPr>
          <p:grpSpPr bwMode="auto">
            <a:xfrm rot="2297680">
              <a:off x="3216" y="903"/>
              <a:ext cx="624" cy="273"/>
              <a:chOff x="1180" y="1641"/>
              <a:chExt cx="676" cy="360"/>
            </a:xfrm>
          </p:grpSpPr>
          <p:sp>
            <p:nvSpPr>
              <p:cNvPr id="849016" name="AutoShape 120"/>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17" name="AutoShape 121"/>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18" name="AutoShape 122"/>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19" name="AutoShape 123"/>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20" name="AutoShape 124"/>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21" name="AutoShape 125"/>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nvGrpSpPr>
            <p:cNvPr id="849022" name="Group 126"/>
            <p:cNvGrpSpPr>
              <a:grpSpLocks/>
            </p:cNvGrpSpPr>
            <p:nvPr/>
          </p:nvGrpSpPr>
          <p:grpSpPr bwMode="auto">
            <a:xfrm>
              <a:off x="2360" y="1010"/>
              <a:ext cx="1016" cy="1109"/>
              <a:chOff x="2592" y="480"/>
              <a:chExt cx="576" cy="629"/>
            </a:xfrm>
          </p:grpSpPr>
          <p:sp>
            <p:nvSpPr>
              <p:cNvPr id="849023" name="AutoShape 127"/>
              <p:cNvSpPr>
                <a:spLocks noChangeArrowheads="1"/>
              </p:cNvSpPr>
              <p:nvPr/>
            </p:nvSpPr>
            <p:spPr bwMode="auto">
              <a:xfrm rot="-5400000">
                <a:off x="2833" y="43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24" name="AutoShape 128"/>
              <p:cNvSpPr>
                <a:spLocks noChangeArrowheads="1"/>
              </p:cNvSpPr>
              <p:nvPr/>
            </p:nvSpPr>
            <p:spPr bwMode="auto">
              <a:xfrm rot="-5400000">
                <a:off x="2833" y="43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25" name="AutoShape 129"/>
              <p:cNvSpPr>
                <a:spLocks noChangeArrowheads="1"/>
              </p:cNvSpPr>
              <p:nvPr/>
            </p:nvSpPr>
            <p:spPr bwMode="auto">
              <a:xfrm rot="-5400000">
                <a:off x="2833" y="43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26" name="AutoShape 130"/>
              <p:cNvSpPr>
                <a:spLocks noChangeArrowheads="1"/>
              </p:cNvSpPr>
              <p:nvPr/>
            </p:nvSpPr>
            <p:spPr bwMode="auto">
              <a:xfrm rot="-16200000">
                <a:off x="2787" y="67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27" name="AutoShape 131"/>
              <p:cNvSpPr>
                <a:spLocks noChangeArrowheads="1"/>
              </p:cNvSpPr>
              <p:nvPr/>
            </p:nvSpPr>
            <p:spPr bwMode="auto">
              <a:xfrm rot="-16200000">
                <a:off x="2783" y="67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28" name="AutoShape 132"/>
              <p:cNvSpPr>
                <a:spLocks noChangeArrowheads="1"/>
              </p:cNvSpPr>
              <p:nvPr/>
            </p:nvSpPr>
            <p:spPr bwMode="auto">
              <a:xfrm rot="-16200000">
                <a:off x="2783" y="67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29" name="AutoShape 133"/>
              <p:cNvSpPr>
                <a:spLocks noChangeArrowheads="1"/>
              </p:cNvSpPr>
              <p:nvPr/>
            </p:nvSpPr>
            <p:spPr bwMode="auto">
              <a:xfrm rot="-10800000">
                <a:off x="2688" y="480"/>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30" name="AutoShape 134"/>
              <p:cNvSpPr>
                <a:spLocks noChangeArrowheads="1"/>
              </p:cNvSpPr>
              <p:nvPr/>
            </p:nvSpPr>
            <p:spPr bwMode="auto">
              <a:xfrm rot="-10800000">
                <a:off x="2688" y="480"/>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31" name="AutoShape 135"/>
              <p:cNvSpPr>
                <a:spLocks noChangeArrowheads="1"/>
              </p:cNvSpPr>
              <p:nvPr/>
            </p:nvSpPr>
            <p:spPr bwMode="auto">
              <a:xfrm rot="-10800000">
                <a:off x="2688" y="480"/>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32" name="AutoShape 136"/>
              <p:cNvSpPr>
                <a:spLocks noChangeArrowheads="1"/>
              </p:cNvSpPr>
              <p:nvPr/>
            </p:nvSpPr>
            <p:spPr bwMode="auto">
              <a:xfrm>
                <a:off x="2928" y="533"/>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33" name="AutoShape 137"/>
              <p:cNvSpPr>
                <a:spLocks noChangeArrowheads="1"/>
              </p:cNvSpPr>
              <p:nvPr/>
            </p:nvSpPr>
            <p:spPr bwMode="auto">
              <a:xfrm>
                <a:off x="2928" y="528"/>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34" name="AutoShape 138"/>
              <p:cNvSpPr>
                <a:spLocks noChangeArrowheads="1"/>
              </p:cNvSpPr>
              <p:nvPr/>
            </p:nvSpPr>
            <p:spPr bwMode="auto">
              <a:xfrm>
                <a:off x="2928" y="528"/>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nvGrpSpPr>
            <p:cNvPr id="849035" name="Group 139"/>
            <p:cNvGrpSpPr>
              <a:grpSpLocks/>
            </p:cNvGrpSpPr>
            <p:nvPr/>
          </p:nvGrpSpPr>
          <p:grpSpPr bwMode="auto">
            <a:xfrm rot="8438307">
              <a:off x="1920" y="919"/>
              <a:ext cx="624" cy="273"/>
              <a:chOff x="1180" y="1641"/>
              <a:chExt cx="676" cy="360"/>
            </a:xfrm>
          </p:grpSpPr>
          <p:sp>
            <p:nvSpPr>
              <p:cNvPr id="849036" name="AutoShape 140"/>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37" name="AutoShape 141"/>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38" name="AutoShape 142"/>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39" name="AutoShape 143"/>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40" name="AutoShape 144"/>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41" name="AutoShape 145"/>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nvGrpSpPr>
            <p:cNvPr id="849042" name="Group 146"/>
            <p:cNvGrpSpPr>
              <a:grpSpLocks/>
            </p:cNvGrpSpPr>
            <p:nvPr/>
          </p:nvGrpSpPr>
          <p:grpSpPr bwMode="auto">
            <a:xfrm rot="2297680">
              <a:off x="1872" y="1927"/>
              <a:ext cx="624" cy="273"/>
              <a:chOff x="1180" y="1641"/>
              <a:chExt cx="676" cy="360"/>
            </a:xfrm>
          </p:grpSpPr>
          <p:sp>
            <p:nvSpPr>
              <p:cNvPr id="849043" name="AutoShape 147"/>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44" name="AutoShape 148"/>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45" name="AutoShape 149"/>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46" name="AutoShape 150"/>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47" name="AutoShape 151"/>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48" name="AutoShape 152"/>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nvGrpSpPr>
            <p:cNvPr id="849049" name="Group 153"/>
            <p:cNvGrpSpPr>
              <a:grpSpLocks/>
            </p:cNvGrpSpPr>
            <p:nvPr/>
          </p:nvGrpSpPr>
          <p:grpSpPr bwMode="auto">
            <a:xfrm rot="8438307">
              <a:off x="3216" y="1942"/>
              <a:ext cx="624" cy="273"/>
              <a:chOff x="1180" y="1641"/>
              <a:chExt cx="676" cy="360"/>
            </a:xfrm>
          </p:grpSpPr>
          <p:sp>
            <p:nvSpPr>
              <p:cNvPr id="849050" name="AutoShape 154"/>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51" name="AutoShape 155"/>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52" name="AutoShape 156"/>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53" name="AutoShape 157"/>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54" name="AutoShape 158"/>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49055" name="AutoShape 159"/>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sp>
        <p:nvSpPr>
          <p:cNvPr id="849057" name="WordArt 161"/>
          <p:cNvSpPr>
            <a:spLocks noChangeArrowheads="1" noChangeShapeType="1" noTextEdit="1"/>
          </p:cNvSpPr>
          <p:nvPr/>
        </p:nvSpPr>
        <p:spPr bwMode="auto">
          <a:xfrm>
            <a:off x="1943100" y="4724400"/>
            <a:ext cx="5257800" cy="609600"/>
          </a:xfrm>
          <a:prstGeom prst="rect">
            <a:avLst/>
          </a:prstGeom>
        </p:spPr>
        <p:txBody>
          <a:bodyPr wrap="none" fromWordArt="1">
            <a:prstTxWarp prst="textInflate">
              <a:avLst>
                <a:gd name="adj" fmla="val 13634"/>
              </a:avLst>
            </a:prstTxWarp>
          </a:bodyPr>
          <a:lstStyle/>
          <a:p>
            <a:pPr algn="ctr"/>
            <a:r>
              <a:rPr lang="en-US" sz="3600" kern="10" dirty="0">
                <a:ln w="9525">
                  <a:solidFill>
                    <a:schemeClr val="bg1"/>
                  </a:solidFill>
                  <a:round/>
                  <a:headEnd/>
                  <a:tailEnd/>
                </a:ln>
                <a:solidFill>
                  <a:srgbClr val="0000FF"/>
                </a:solidFill>
                <a:effectLst>
                  <a:outerShdw dist="12700" dir="2700000" algn="ctr" rotWithShape="0">
                    <a:schemeClr val="bg1"/>
                  </a:outerShdw>
                </a:effectLst>
                <a:latin typeface="Impact"/>
              </a:rPr>
              <a:t>Fulfillment of the three object purpose</a:t>
            </a:r>
          </a:p>
        </p:txBody>
      </p:sp>
      <p:grpSp>
        <p:nvGrpSpPr>
          <p:cNvPr id="849058" name="Group 162"/>
          <p:cNvGrpSpPr>
            <a:grpSpLocks/>
          </p:cNvGrpSpPr>
          <p:nvPr/>
        </p:nvGrpSpPr>
        <p:grpSpPr bwMode="auto">
          <a:xfrm>
            <a:off x="762000" y="5638800"/>
            <a:ext cx="7772400" cy="1209675"/>
            <a:chOff x="528" y="3552"/>
            <a:chExt cx="4896" cy="762"/>
          </a:xfrm>
        </p:grpSpPr>
        <p:sp>
          <p:nvSpPr>
            <p:cNvPr id="849059" name="Text Box 163"/>
            <p:cNvSpPr txBox="1">
              <a:spLocks noChangeArrowheads="1"/>
            </p:cNvSpPr>
            <p:nvPr/>
          </p:nvSpPr>
          <p:spPr bwMode="auto">
            <a:xfrm>
              <a:off x="754" y="3552"/>
              <a:ext cx="4670" cy="697"/>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When each of the </a:t>
              </a:r>
              <a:r>
                <a:rPr lang="en-US" sz="2600" b="1">
                  <a:solidFill>
                    <a:srgbClr val="FFFF99"/>
                  </a:solidFill>
                  <a:latin typeface="Arial Narrow" pitchFamily="34" charset="0"/>
                </a:rPr>
                <a:t>four</a:t>
              </a:r>
              <a:r>
                <a:rPr lang="en-US" sz="2600" b="1">
                  <a:solidFill>
                    <a:schemeClr val="bg1"/>
                  </a:solidFill>
                  <a:latin typeface="Arial Narrow" pitchFamily="34" charset="0"/>
                </a:rPr>
                <a:t> then acts as the subject partner and enters into </a:t>
              </a:r>
              <a:r>
                <a:rPr lang="en-US" sz="2600" b="1" u="sng">
                  <a:solidFill>
                    <a:schemeClr val="bg1"/>
                  </a:solidFill>
                  <a:latin typeface="Arial Narrow" pitchFamily="34" charset="0"/>
                </a:rPr>
                <a:t>give and take</a:t>
              </a:r>
              <a:r>
                <a:rPr lang="en-US" sz="2600" b="1">
                  <a:solidFill>
                    <a:schemeClr val="bg1"/>
                  </a:solidFill>
                  <a:latin typeface="Arial Narrow" pitchFamily="34" charset="0"/>
                </a:rPr>
                <a:t> </a:t>
              </a:r>
              <a:r>
                <a:rPr lang="en-US" sz="2600" b="1">
                  <a:solidFill>
                    <a:srgbClr val="FFFF99"/>
                  </a:solidFill>
                  <a:latin typeface="Arial Narrow" pitchFamily="34" charset="0"/>
                </a:rPr>
                <a:t>with</a:t>
              </a:r>
              <a:r>
                <a:rPr lang="en-US" sz="2600" b="1">
                  <a:solidFill>
                    <a:schemeClr val="bg1"/>
                  </a:solidFill>
                  <a:latin typeface="Arial Narrow" pitchFamily="34" charset="0"/>
                </a:rPr>
                <a:t> the other three, they fulfill the </a:t>
              </a:r>
              <a:r>
                <a:rPr lang="en-US" sz="2600" b="1" u="sng">
                  <a:solidFill>
                    <a:schemeClr val="bg1"/>
                  </a:solidFill>
                  <a:latin typeface="Arial Narrow" pitchFamily="34" charset="0"/>
                </a:rPr>
                <a:t>three object purpose</a:t>
              </a:r>
              <a:r>
                <a:rPr lang="en-US" sz="2600" b="1">
                  <a:solidFill>
                    <a:schemeClr val="bg1"/>
                  </a:solidFill>
                  <a:latin typeface="Arial Narrow" pitchFamily="34" charset="0"/>
                </a:rPr>
                <a:t>. </a:t>
              </a:r>
            </a:p>
          </p:txBody>
        </p:sp>
        <p:sp>
          <p:nvSpPr>
            <p:cNvPr id="849060" name="Text Box 164"/>
            <p:cNvSpPr txBox="1">
              <a:spLocks noChangeArrowheads="1"/>
            </p:cNvSpPr>
            <p:nvPr/>
          </p:nvSpPr>
          <p:spPr bwMode="auto">
            <a:xfrm>
              <a:off x="528" y="3552"/>
              <a:ext cx="247"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849061" name="Text Box 165"/>
            <p:cNvSpPr txBox="1">
              <a:spLocks noChangeArrowheads="1"/>
            </p:cNvSpPr>
            <p:nvPr/>
          </p:nvSpPr>
          <p:spPr bwMode="auto">
            <a:xfrm>
              <a:off x="706" y="3987"/>
              <a:ext cx="3017" cy="327"/>
            </a:xfrm>
            <a:prstGeom prst="rect">
              <a:avLst/>
            </a:prstGeom>
            <a:noFill/>
            <a:ln w="9525">
              <a:noFill/>
              <a:miter lim="800000"/>
              <a:headEnd/>
              <a:tailEnd/>
            </a:ln>
            <a:effectLst/>
          </p:spPr>
          <p:txBody>
            <a:bodyPr>
              <a:spAutoFit/>
            </a:bodyPr>
            <a:lstStyle/>
            <a:p>
              <a:pPr>
                <a:lnSpc>
                  <a:spcPct val="100000"/>
                </a:lnSpc>
                <a:spcBef>
                  <a:spcPct val="50000"/>
                </a:spcBef>
              </a:pPr>
              <a:endParaRPr lang="en-US" sz="2800" b="1">
                <a:solidFill>
                  <a:schemeClr val="bg1"/>
                </a:solidFill>
                <a:latin typeface="Arial Narrow" pitchFamily="34" charset="0"/>
              </a:endParaRPr>
            </a:p>
          </p:txBody>
        </p:sp>
      </p:grpSp>
    </p:spTree>
  </p:cSld>
  <p:clrMapOvr>
    <a:masterClrMapping/>
  </p:clrMapOvr>
  <p:transition advClick="0" advTm="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849014"/>
                                        </p:tgtEl>
                                        <p:attrNameLst>
                                          <p:attrName>style.visibility</p:attrName>
                                        </p:attrNameLst>
                                      </p:cBhvr>
                                      <p:to>
                                        <p:strVal val="visible"/>
                                      </p:to>
                                    </p:set>
                                    <p:animEffect transition="in" filter="fade">
                                      <p:cBhvr>
                                        <p:cTn id="7" dur="2000"/>
                                        <p:tgtEl>
                                          <p:spTgt spid="849014"/>
                                        </p:tgtEl>
                                      </p:cBhvr>
                                    </p:animEffect>
                                  </p:childTnLst>
                                </p:cTn>
                              </p:par>
                              <p:par>
                                <p:cTn id="8" presetID="16" presetClass="entr" presetSubtype="37" fill="hold" grpId="0" nodeType="withEffect">
                                  <p:stCondLst>
                                    <p:cond delay="1000"/>
                                  </p:stCondLst>
                                  <p:childTnLst>
                                    <p:set>
                                      <p:cBhvr>
                                        <p:cTn id="9" dur="1" fill="hold">
                                          <p:stCondLst>
                                            <p:cond delay="0"/>
                                          </p:stCondLst>
                                        </p:cTn>
                                        <p:tgtEl>
                                          <p:spTgt spid="849057"/>
                                        </p:tgtEl>
                                        <p:attrNameLst>
                                          <p:attrName>style.visibility</p:attrName>
                                        </p:attrNameLst>
                                      </p:cBhvr>
                                      <p:to>
                                        <p:strVal val="visible"/>
                                      </p:to>
                                    </p:set>
                                    <p:animEffect transition="in" filter="barn(outVertical)">
                                      <p:cBhvr>
                                        <p:cTn id="10" dur="500"/>
                                        <p:tgtEl>
                                          <p:spTgt spid="849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057"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grpSp>
        <p:nvGrpSpPr>
          <p:cNvPr id="851970" name="Group 2"/>
          <p:cNvGrpSpPr>
            <a:grpSpLocks/>
          </p:cNvGrpSpPr>
          <p:nvPr/>
        </p:nvGrpSpPr>
        <p:grpSpPr bwMode="auto">
          <a:xfrm>
            <a:off x="190500" y="120650"/>
            <a:ext cx="2363788" cy="1816100"/>
            <a:chOff x="120" y="76"/>
            <a:chExt cx="1489" cy="1144"/>
          </a:xfrm>
        </p:grpSpPr>
        <p:grpSp>
          <p:nvGrpSpPr>
            <p:cNvPr id="851971" name="Group 3"/>
            <p:cNvGrpSpPr>
              <a:grpSpLocks/>
            </p:cNvGrpSpPr>
            <p:nvPr/>
          </p:nvGrpSpPr>
          <p:grpSpPr bwMode="auto">
            <a:xfrm>
              <a:off x="120" y="76"/>
              <a:ext cx="1489" cy="1144"/>
              <a:chOff x="120" y="76"/>
              <a:chExt cx="1489" cy="1144"/>
            </a:xfrm>
          </p:grpSpPr>
          <p:sp>
            <p:nvSpPr>
              <p:cNvPr id="851972" name="Oval 4"/>
              <p:cNvSpPr>
                <a:spLocks noChangeArrowheads="1"/>
              </p:cNvSpPr>
              <p:nvPr/>
            </p:nvSpPr>
            <p:spPr bwMode="auto">
              <a:xfrm>
                <a:off x="1102"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endParaRPr lang="en-US" sz="2800" b="1">
                  <a:solidFill>
                    <a:srgbClr val="008000"/>
                  </a:solidFill>
                </a:endParaRPr>
              </a:p>
            </p:txBody>
          </p:sp>
          <p:sp>
            <p:nvSpPr>
              <p:cNvPr id="851973" name="Oval 5"/>
              <p:cNvSpPr>
                <a:spLocks noChangeArrowheads="1"/>
              </p:cNvSpPr>
              <p:nvPr/>
            </p:nvSpPr>
            <p:spPr bwMode="auto">
              <a:xfrm>
                <a:off x="596" y="943"/>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851974" name="Oval 6"/>
              <p:cNvSpPr>
                <a:spLocks noChangeArrowheads="1"/>
              </p:cNvSpPr>
              <p:nvPr/>
            </p:nvSpPr>
            <p:spPr bwMode="auto">
              <a:xfrm>
                <a:off x="573" y="76"/>
                <a:ext cx="551" cy="324"/>
              </a:xfrm>
              <a:prstGeom prst="ellipse">
                <a:avLst/>
              </a:prstGeom>
              <a:gradFill rotWithShape="0">
                <a:gsLst>
                  <a:gs pos="0">
                    <a:srgbClr val="EAEAEA"/>
                  </a:gs>
                  <a:gs pos="100000">
                    <a:schemeClr val="bg1"/>
                  </a:gs>
                </a:gsLst>
                <a:path path="shape">
                  <a:fillToRect l="50000" t="50000" r="50000" b="50000"/>
                </a:path>
              </a:gradFill>
              <a:ln w="12700">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851975" name="Oval 7"/>
              <p:cNvSpPr>
                <a:spLocks noChangeArrowheads="1"/>
              </p:cNvSpPr>
              <p:nvPr/>
            </p:nvSpPr>
            <p:spPr bwMode="auto">
              <a:xfrm>
                <a:off x="120"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2800">
                  <a:solidFill>
                    <a:srgbClr val="9900CC"/>
                  </a:solidFill>
                  <a:effectLst>
                    <a:outerShdw blurRad="38100" dist="38100" dir="2700000" algn="tl">
                      <a:srgbClr val="000000"/>
                    </a:outerShdw>
                  </a:effectLst>
                </a:endParaRPr>
              </a:p>
            </p:txBody>
          </p:sp>
        </p:grpSp>
        <p:grpSp>
          <p:nvGrpSpPr>
            <p:cNvPr id="851976" name="Group 8"/>
            <p:cNvGrpSpPr>
              <a:grpSpLocks/>
            </p:cNvGrpSpPr>
            <p:nvPr/>
          </p:nvGrpSpPr>
          <p:grpSpPr bwMode="auto">
            <a:xfrm>
              <a:off x="401" y="400"/>
              <a:ext cx="891" cy="539"/>
              <a:chOff x="401" y="400"/>
              <a:chExt cx="891" cy="539"/>
            </a:xfrm>
          </p:grpSpPr>
          <p:sp>
            <p:nvSpPr>
              <p:cNvPr id="851977" name="AutoShape 9"/>
              <p:cNvSpPr>
                <a:spLocks noChangeArrowheads="1"/>
              </p:cNvSpPr>
              <p:nvPr/>
            </p:nvSpPr>
            <p:spPr bwMode="auto">
              <a:xfrm rot="-3102320">
                <a:off x="1134" y="301"/>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78" name="AutoShape 10"/>
              <p:cNvSpPr>
                <a:spLocks noChangeArrowheads="1"/>
              </p:cNvSpPr>
              <p:nvPr/>
            </p:nvSpPr>
            <p:spPr bwMode="auto">
              <a:xfrm rot="-13902320">
                <a:off x="1070" y="350"/>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79" name="AutoShape 11"/>
              <p:cNvSpPr>
                <a:spLocks noChangeArrowheads="1"/>
              </p:cNvSpPr>
              <p:nvPr/>
            </p:nvSpPr>
            <p:spPr bwMode="auto">
              <a:xfrm rot="-10800000">
                <a:off x="696" y="445"/>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80" name="AutoShape 12"/>
              <p:cNvSpPr>
                <a:spLocks noChangeArrowheads="1"/>
              </p:cNvSpPr>
              <p:nvPr/>
            </p:nvSpPr>
            <p:spPr bwMode="auto">
              <a:xfrm>
                <a:off x="887" y="483"/>
                <a:ext cx="114" cy="456"/>
              </a:xfrm>
              <a:prstGeom prst="curvedLeftArrow">
                <a:avLst>
                  <a:gd name="adj1" fmla="val 80000"/>
                  <a:gd name="adj2" fmla="val 160000"/>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81" name="AutoShape 13"/>
              <p:cNvSpPr>
                <a:spLocks noChangeArrowheads="1"/>
              </p:cNvSpPr>
              <p:nvPr/>
            </p:nvSpPr>
            <p:spPr bwMode="auto">
              <a:xfrm rot="3038307">
                <a:off x="552" y="357"/>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82" name="AutoShape 14"/>
              <p:cNvSpPr>
                <a:spLocks noChangeArrowheads="1"/>
              </p:cNvSpPr>
              <p:nvPr/>
            </p:nvSpPr>
            <p:spPr bwMode="auto">
              <a:xfrm rot="-7761693">
                <a:off x="509" y="299"/>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83" name="AutoShape 15"/>
              <p:cNvSpPr>
                <a:spLocks noChangeArrowheads="1"/>
              </p:cNvSpPr>
              <p:nvPr/>
            </p:nvSpPr>
            <p:spPr bwMode="auto">
              <a:xfrm rot="-3102320">
                <a:off x="1134" y="294"/>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84" name="AutoShape 16"/>
              <p:cNvSpPr>
                <a:spLocks noChangeArrowheads="1"/>
              </p:cNvSpPr>
              <p:nvPr/>
            </p:nvSpPr>
            <p:spPr bwMode="auto">
              <a:xfrm rot="-13902320">
                <a:off x="1070" y="342"/>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85" name="AutoShape 17"/>
              <p:cNvSpPr>
                <a:spLocks noChangeArrowheads="1"/>
              </p:cNvSpPr>
              <p:nvPr/>
            </p:nvSpPr>
            <p:spPr bwMode="auto">
              <a:xfrm rot="-10800000">
                <a:off x="696" y="437"/>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86" name="AutoShape 18"/>
              <p:cNvSpPr>
                <a:spLocks noChangeArrowheads="1"/>
              </p:cNvSpPr>
              <p:nvPr/>
            </p:nvSpPr>
            <p:spPr bwMode="auto">
              <a:xfrm>
                <a:off x="887" y="475"/>
                <a:ext cx="114" cy="457"/>
              </a:xfrm>
              <a:prstGeom prst="curvedLeftArrow">
                <a:avLst>
                  <a:gd name="adj1" fmla="val 80175"/>
                  <a:gd name="adj2" fmla="val 160351"/>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87" name="AutoShape 19"/>
              <p:cNvSpPr>
                <a:spLocks noChangeArrowheads="1"/>
              </p:cNvSpPr>
              <p:nvPr/>
            </p:nvSpPr>
            <p:spPr bwMode="auto">
              <a:xfrm rot="3038307">
                <a:off x="552" y="358"/>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88" name="AutoShape 20"/>
              <p:cNvSpPr>
                <a:spLocks noChangeArrowheads="1"/>
              </p:cNvSpPr>
              <p:nvPr/>
            </p:nvSpPr>
            <p:spPr bwMode="auto">
              <a:xfrm rot="-7761693">
                <a:off x="509" y="292"/>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89" name="AutoShape 21"/>
              <p:cNvSpPr>
                <a:spLocks noChangeArrowheads="1"/>
              </p:cNvSpPr>
              <p:nvPr/>
            </p:nvSpPr>
            <p:spPr bwMode="auto">
              <a:xfrm rot="3038307">
                <a:off x="552" y="355"/>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90" name="AutoShape 22"/>
              <p:cNvSpPr>
                <a:spLocks noChangeArrowheads="1"/>
              </p:cNvSpPr>
              <p:nvPr/>
            </p:nvSpPr>
            <p:spPr bwMode="auto">
              <a:xfrm rot="-7761693">
                <a:off x="509" y="298"/>
                <a:ext cx="49" cy="265"/>
              </a:xfrm>
              <a:prstGeom prst="curvedLeftArrow">
                <a:avLst>
                  <a:gd name="adj1" fmla="val 108163"/>
                  <a:gd name="adj2" fmla="val 21632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91" name="AutoShape 23"/>
              <p:cNvSpPr>
                <a:spLocks noChangeArrowheads="1"/>
              </p:cNvSpPr>
              <p:nvPr/>
            </p:nvSpPr>
            <p:spPr bwMode="auto">
              <a:xfrm rot="-3102320">
                <a:off x="1134" y="292"/>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92" name="AutoShape 24"/>
              <p:cNvSpPr>
                <a:spLocks noChangeArrowheads="1"/>
              </p:cNvSpPr>
              <p:nvPr/>
            </p:nvSpPr>
            <p:spPr bwMode="auto">
              <a:xfrm rot="-13902320">
                <a:off x="1070" y="340"/>
                <a:ext cx="49" cy="266"/>
              </a:xfrm>
              <a:prstGeom prst="curvedLeftArrow">
                <a:avLst>
                  <a:gd name="adj1" fmla="val 108571"/>
                  <a:gd name="adj2" fmla="val 217143"/>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93" name="AutoShape 25"/>
              <p:cNvSpPr>
                <a:spLocks noChangeArrowheads="1"/>
              </p:cNvSpPr>
              <p:nvPr/>
            </p:nvSpPr>
            <p:spPr bwMode="auto">
              <a:xfrm rot="-10800000">
                <a:off x="696" y="435"/>
                <a:ext cx="115" cy="457"/>
              </a:xfrm>
              <a:prstGeom prst="curvedLeftArrow">
                <a:avLst>
                  <a:gd name="adj1" fmla="val 79478"/>
                  <a:gd name="adj2" fmla="val 158957"/>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sp>
            <p:nvSpPr>
              <p:cNvPr id="851994" name="AutoShape 26"/>
              <p:cNvSpPr>
                <a:spLocks noChangeArrowheads="1"/>
              </p:cNvSpPr>
              <p:nvPr/>
            </p:nvSpPr>
            <p:spPr bwMode="auto">
              <a:xfrm>
                <a:off x="887" y="474"/>
                <a:ext cx="114" cy="456"/>
              </a:xfrm>
              <a:prstGeom prst="curvedLeftArrow">
                <a:avLst>
                  <a:gd name="adj1" fmla="val 80000"/>
                  <a:gd name="adj2" fmla="val 160000"/>
                  <a:gd name="adj3" fmla="val 33333"/>
                </a:avLst>
              </a:prstGeom>
              <a:gradFill rotWithShape="0">
                <a:gsLst>
                  <a:gs pos="0">
                    <a:srgbClr val="9966FF"/>
                  </a:gs>
                  <a:gs pos="100000">
                    <a:srgbClr val="FFFFFF"/>
                  </a:gs>
                </a:gsLst>
                <a:path path="rect">
                  <a:fillToRect r="100000" b="100000"/>
                </a:path>
              </a:gradFill>
              <a:ln w="28575">
                <a:solidFill>
                  <a:srgbClr val="B445FF"/>
                </a:solidFill>
                <a:miter lim="800000"/>
                <a:headEnd/>
                <a:tailEnd/>
              </a:ln>
              <a:effectLst/>
            </p:spPr>
            <p:txBody>
              <a:bodyPr wrap="none" anchor="ctr"/>
              <a:lstStyle/>
              <a:p>
                <a:endParaRPr lang="en-US"/>
              </a:p>
            </p:txBody>
          </p:sp>
        </p:grpSp>
      </p:grpSp>
      <p:grpSp>
        <p:nvGrpSpPr>
          <p:cNvPr id="851995" name="Group 27"/>
          <p:cNvGrpSpPr>
            <a:grpSpLocks/>
          </p:cNvGrpSpPr>
          <p:nvPr/>
        </p:nvGrpSpPr>
        <p:grpSpPr bwMode="auto">
          <a:xfrm>
            <a:off x="188913" y="3359150"/>
            <a:ext cx="2363787" cy="1816100"/>
            <a:chOff x="119" y="2116"/>
            <a:chExt cx="1489" cy="1144"/>
          </a:xfrm>
        </p:grpSpPr>
        <p:grpSp>
          <p:nvGrpSpPr>
            <p:cNvPr id="851996" name="Group 28"/>
            <p:cNvGrpSpPr>
              <a:grpSpLocks/>
            </p:cNvGrpSpPr>
            <p:nvPr/>
          </p:nvGrpSpPr>
          <p:grpSpPr bwMode="auto">
            <a:xfrm>
              <a:off x="119" y="2116"/>
              <a:ext cx="1489" cy="1144"/>
              <a:chOff x="119" y="2112"/>
              <a:chExt cx="1489" cy="1144"/>
            </a:xfrm>
          </p:grpSpPr>
          <p:sp>
            <p:nvSpPr>
              <p:cNvPr id="851997" name="Oval 29"/>
              <p:cNvSpPr>
                <a:spLocks noChangeArrowheads="1"/>
              </p:cNvSpPr>
              <p:nvPr/>
            </p:nvSpPr>
            <p:spPr bwMode="auto">
              <a:xfrm>
                <a:off x="1101" y="2571"/>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endParaRPr lang="en-US" sz="2800" b="1">
                  <a:solidFill>
                    <a:srgbClr val="008000"/>
                  </a:solidFill>
                </a:endParaRPr>
              </a:p>
            </p:txBody>
          </p:sp>
          <p:sp>
            <p:nvSpPr>
              <p:cNvPr id="851998" name="Oval 30"/>
              <p:cNvSpPr>
                <a:spLocks noChangeArrowheads="1"/>
              </p:cNvSpPr>
              <p:nvPr/>
            </p:nvSpPr>
            <p:spPr bwMode="auto">
              <a:xfrm>
                <a:off x="595" y="2979"/>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851999" name="Oval 31"/>
              <p:cNvSpPr>
                <a:spLocks noChangeArrowheads="1"/>
              </p:cNvSpPr>
              <p:nvPr/>
            </p:nvSpPr>
            <p:spPr bwMode="auto">
              <a:xfrm>
                <a:off x="572" y="2112"/>
                <a:ext cx="551" cy="324"/>
              </a:xfrm>
              <a:prstGeom prst="ellipse">
                <a:avLst/>
              </a:prstGeom>
              <a:noFill/>
              <a:ln w="12700">
                <a:solidFill>
                  <a:srgbClr val="9900FF"/>
                </a:solidFill>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852000" name="Oval 32"/>
              <p:cNvSpPr>
                <a:spLocks noChangeArrowheads="1"/>
              </p:cNvSpPr>
              <p:nvPr/>
            </p:nvSpPr>
            <p:spPr bwMode="auto">
              <a:xfrm>
                <a:off x="119" y="2571"/>
                <a:ext cx="507" cy="278"/>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2800">
                  <a:solidFill>
                    <a:srgbClr val="9900CC"/>
                  </a:solidFill>
                  <a:effectLst>
                    <a:outerShdw blurRad="38100" dist="38100" dir="2700000" algn="tl">
                      <a:srgbClr val="000000"/>
                    </a:outerShdw>
                  </a:effectLst>
                </a:endParaRPr>
              </a:p>
            </p:txBody>
          </p:sp>
        </p:grpSp>
        <p:grpSp>
          <p:nvGrpSpPr>
            <p:cNvPr id="852001" name="Group 33"/>
            <p:cNvGrpSpPr>
              <a:grpSpLocks/>
            </p:cNvGrpSpPr>
            <p:nvPr/>
          </p:nvGrpSpPr>
          <p:grpSpPr bwMode="auto">
            <a:xfrm>
              <a:off x="378" y="2436"/>
              <a:ext cx="698" cy="561"/>
              <a:chOff x="355" y="2436"/>
              <a:chExt cx="698" cy="561"/>
            </a:xfrm>
          </p:grpSpPr>
          <p:sp>
            <p:nvSpPr>
              <p:cNvPr id="852002" name="AutoShape 34"/>
              <p:cNvSpPr>
                <a:spLocks noChangeArrowheads="1"/>
              </p:cNvSpPr>
              <p:nvPr/>
            </p:nvSpPr>
            <p:spPr bwMode="auto">
              <a:xfrm rot="-5400000">
                <a:off x="786" y="2414"/>
                <a:ext cx="115" cy="418"/>
              </a:xfrm>
              <a:prstGeom prst="curvedLeftArrow">
                <a:avLst>
                  <a:gd name="adj1" fmla="val 72696"/>
                  <a:gd name="adj2" fmla="val 14539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03" name="AutoShape 35"/>
              <p:cNvSpPr>
                <a:spLocks noChangeArrowheads="1"/>
              </p:cNvSpPr>
              <p:nvPr/>
            </p:nvSpPr>
            <p:spPr bwMode="auto">
              <a:xfrm rot="-16200000">
                <a:off x="748" y="2608"/>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04" name="AutoShape 36"/>
              <p:cNvSpPr>
                <a:spLocks noChangeArrowheads="1"/>
              </p:cNvSpPr>
              <p:nvPr/>
            </p:nvSpPr>
            <p:spPr bwMode="auto">
              <a:xfrm rot="3038307">
                <a:off x="530" y="2396"/>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05" name="AutoShape 37"/>
              <p:cNvSpPr>
                <a:spLocks noChangeArrowheads="1"/>
              </p:cNvSpPr>
              <p:nvPr/>
            </p:nvSpPr>
            <p:spPr bwMode="auto">
              <a:xfrm rot="-7761693">
                <a:off x="495" y="232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06" name="AutoShape 38"/>
              <p:cNvSpPr>
                <a:spLocks noChangeArrowheads="1"/>
              </p:cNvSpPr>
              <p:nvPr/>
            </p:nvSpPr>
            <p:spPr bwMode="auto">
              <a:xfrm rot="-3102320">
                <a:off x="521" y="2791"/>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07" name="AutoShape 39"/>
              <p:cNvSpPr>
                <a:spLocks noChangeArrowheads="1"/>
              </p:cNvSpPr>
              <p:nvPr/>
            </p:nvSpPr>
            <p:spPr bwMode="auto">
              <a:xfrm rot="-13902320">
                <a:off x="463" y="2840"/>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08" name="AutoShape 40"/>
              <p:cNvSpPr>
                <a:spLocks noChangeArrowheads="1"/>
              </p:cNvSpPr>
              <p:nvPr/>
            </p:nvSpPr>
            <p:spPr bwMode="auto">
              <a:xfrm rot="-5400000">
                <a:off x="786" y="2414"/>
                <a:ext cx="115" cy="418"/>
              </a:xfrm>
              <a:prstGeom prst="curvedLeftArrow">
                <a:avLst>
                  <a:gd name="adj1" fmla="val 72696"/>
                  <a:gd name="adj2" fmla="val 145391"/>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09" name="AutoShape 41"/>
              <p:cNvSpPr>
                <a:spLocks noChangeArrowheads="1"/>
              </p:cNvSpPr>
              <p:nvPr/>
            </p:nvSpPr>
            <p:spPr bwMode="auto">
              <a:xfrm rot="-16200000">
                <a:off x="748" y="2608"/>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10" name="AutoShape 42"/>
              <p:cNvSpPr>
                <a:spLocks noChangeArrowheads="1"/>
              </p:cNvSpPr>
              <p:nvPr/>
            </p:nvSpPr>
            <p:spPr bwMode="auto">
              <a:xfrm rot="-3102320">
                <a:off x="521" y="2790"/>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11" name="AutoShape 43"/>
              <p:cNvSpPr>
                <a:spLocks noChangeArrowheads="1"/>
              </p:cNvSpPr>
              <p:nvPr/>
            </p:nvSpPr>
            <p:spPr bwMode="auto">
              <a:xfrm rot="-13902320">
                <a:off x="463" y="283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12" name="AutoShape 44"/>
              <p:cNvSpPr>
                <a:spLocks noChangeArrowheads="1"/>
              </p:cNvSpPr>
              <p:nvPr/>
            </p:nvSpPr>
            <p:spPr bwMode="auto">
              <a:xfrm rot="-5400000">
                <a:off x="787" y="2411"/>
                <a:ext cx="114" cy="418"/>
              </a:xfrm>
              <a:prstGeom prst="curvedLeftArrow">
                <a:avLst>
                  <a:gd name="adj1" fmla="val 73333"/>
                  <a:gd name="adj2" fmla="val 14666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13" name="AutoShape 45"/>
              <p:cNvSpPr>
                <a:spLocks noChangeArrowheads="1"/>
              </p:cNvSpPr>
              <p:nvPr/>
            </p:nvSpPr>
            <p:spPr bwMode="auto">
              <a:xfrm rot="-16200000">
                <a:off x="748" y="2601"/>
                <a:ext cx="114" cy="417"/>
              </a:xfrm>
              <a:prstGeom prst="curvedLeftArrow">
                <a:avLst>
                  <a:gd name="adj1" fmla="val 73158"/>
                  <a:gd name="adj2" fmla="val 146316"/>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14" name="AutoShape 46"/>
              <p:cNvSpPr>
                <a:spLocks noChangeArrowheads="1"/>
              </p:cNvSpPr>
              <p:nvPr/>
            </p:nvSpPr>
            <p:spPr bwMode="auto">
              <a:xfrm rot="3038307">
                <a:off x="528" y="2394"/>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15" name="AutoShape 47"/>
              <p:cNvSpPr>
                <a:spLocks noChangeArrowheads="1"/>
              </p:cNvSpPr>
              <p:nvPr/>
            </p:nvSpPr>
            <p:spPr bwMode="auto">
              <a:xfrm rot="-7761693">
                <a:off x="499" y="2328"/>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16" name="AutoShape 48"/>
              <p:cNvSpPr>
                <a:spLocks noChangeArrowheads="1"/>
              </p:cNvSpPr>
              <p:nvPr/>
            </p:nvSpPr>
            <p:spPr bwMode="auto">
              <a:xfrm rot="3038307">
                <a:off x="528" y="2394"/>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17" name="AutoShape 49"/>
              <p:cNvSpPr>
                <a:spLocks noChangeArrowheads="1"/>
              </p:cNvSpPr>
              <p:nvPr/>
            </p:nvSpPr>
            <p:spPr bwMode="auto">
              <a:xfrm rot="-7761693">
                <a:off x="499" y="2328"/>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18" name="AutoShape 50"/>
              <p:cNvSpPr>
                <a:spLocks noChangeArrowheads="1"/>
              </p:cNvSpPr>
              <p:nvPr/>
            </p:nvSpPr>
            <p:spPr bwMode="auto">
              <a:xfrm rot="-3102320">
                <a:off x="521" y="2790"/>
                <a:ext cx="49" cy="265"/>
              </a:xfrm>
              <a:prstGeom prst="curvedLeftArrow">
                <a:avLst>
                  <a:gd name="adj1" fmla="val 108163"/>
                  <a:gd name="adj2" fmla="val 216327"/>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sp>
            <p:nvSpPr>
              <p:cNvPr id="852019" name="AutoShape 51"/>
              <p:cNvSpPr>
                <a:spLocks noChangeArrowheads="1"/>
              </p:cNvSpPr>
              <p:nvPr/>
            </p:nvSpPr>
            <p:spPr bwMode="auto">
              <a:xfrm rot="-13902320">
                <a:off x="463" y="2839"/>
                <a:ext cx="49" cy="266"/>
              </a:xfrm>
              <a:prstGeom prst="curvedLeftArrow">
                <a:avLst>
                  <a:gd name="adj1" fmla="val 108571"/>
                  <a:gd name="adj2" fmla="val 217143"/>
                  <a:gd name="adj3" fmla="val 33333"/>
                </a:avLst>
              </a:prstGeom>
              <a:gradFill rotWithShape="0">
                <a:gsLst>
                  <a:gs pos="0">
                    <a:srgbClr val="FFCCFF"/>
                  </a:gs>
                  <a:gs pos="50000">
                    <a:schemeClr val="bg1"/>
                  </a:gs>
                  <a:gs pos="100000">
                    <a:srgbClr val="FFCCFF"/>
                  </a:gs>
                </a:gsLst>
                <a:lin ang="0" scaled="1"/>
              </a:gradFill>
              <a:ln w="28575">
                <a:solidFill>
                  <a:srgbClr val="800080"/>
                </a:solidFill>
                <a:miter lim="800000"/>
                <a:headEnd/>
                <a:tailEnd/>
              </a:ln>
              <a:effectLst/>
            </p:spPr>
            <p:txBody>
              <a:bodyPr wrap="none" anchor="ctr"/>
              <a:lstStyle/>
              <a:p>
                <a:endParaRPr lang="en-US"/>
              </a:p>
            </p:txBody>
          </p:sp>
        </p:grpSp>
      </p:grpSp>
      <p:grpSp>
        <p:nvGrpSpPr>
          <p:cNvPr id="852020" name="Group 52"/>
          <p:cNvGrpSpPr>
            <a:grpSpLocks/>
          </p:cNvGrpSpPr>
          <p:nvPr/>
        </p:nvGrpSpPr>
        <p:grpSpPr bwMode="auto">
          <a:xfrm>
            <a:off x="6704013" y="120650"/>
            <a:ext cx="2363787" cy="1816100"/>
            <a:chOff x="4223" y="76"/>
            <a:chExt cx="1489" cy="1144"/>
          </a:xfrm>
        </p:grpSpPr>
        <p:grpSp>
          <p:nvGrpSpPr>
            <p:cNvPr id="852021" name="Group 53"/>
            <p:cNvGrpSpPr>
              <a:grpSpLocks/>
            </p:cNvGrpSpPr>
            <p:nvPr/>
          </p:nvGrpSpPr>
          <p:grpSpPr bwMode="auto">
            <a:xfrm>
              <a:off x="4223" y="76"/>
              <a:ext cx="1489" cy="1144"/>
              <a:chOff x="4223" y="76"/>
              <a:chExt cx="1489" cy="1144"/>
            </a:xfrm>
          </p:grpSpPr>
          <p:sp>
            <p:nvSpPr>
              <p:cNvPr id="852022" name="Oval 54"/>
              <p:cNvSpPr>
                <a:spLocks noChangeArrowheads="1"/>
              </p:cNvSpPr>
              <p:nvPr/>
            </p:nvSpPr>
            <p:spPr bwMode="auto">
              <a:xfrm>
                <a:off x="4676" y="76"/>
                <a:ext cx="551" cy="324"/>
              </a:xfrm>
              <a:prstGeom prst="ellipse">
                <a:avLst/>
              </a:prstGeom>
              <a:noFill/>
              <a:ln w="12700">
                <a:solidFill>
                  <a:srgbClr val="9900FF"/>
                </a:solidFill>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852023" name="Oval 55"/>
              <p:cNvSpPr>
                <a:spLocks noChangeArrowheads="1"/>
              </p:cNvSpPr>
              <p:nvPr/>
            </p:nvSpPr>
            <p:spPr bwMode="auto">
              <a:xfrm>
                <a:off x="5205" y="535"/>
                <a:ext cx="507" cy="278"/>
              </a:xfrm>
              <a:prstGeom prst="ellipse">
                <a:avLst/>
              </a:prstGeom>
              <a:gradFill rotWithShape="0">
                <a:gsLst>
                  <a:gs pos="0">
                    <a:schemeClr val="bg1"/>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lnSpc>
                    <a:spcPct val="100000"/>
                  </a:lnSpc>
                </a:pPr>
                <a:endParaRPr lang="en-US" sz="2800" b="1">
                  <a:solidFill>
                    <a:srgbClr val="008000"/>
                  </a:solidFill>
                </a:endParaRPr>
              </a:p>
            </p:txBody>
          </p:sp>
          <p:sp>
            <p:nvSpPr>
              <p:cNvPr id="852024" name="Oval 56"/>
              <p:cNvSpPr>
                <a:spLocks noChangeArrowheads="1"/>
              </p:cNvSpPr>
              <p:nvPr/>
            </p:nvSpPr>
            <p:spPr bwMode="auto">
              <a:xfrm>
                <a:off x="4699" y="943"/>
                <a:ext cx="505" cy="277"/>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E5E5"/>
                </a:extrusionClr>
              </a:sp3d>
            </p:spPr>
            <p:txBody>
              <a:bodyPr wrap="none" anchor="ctr">
                <a:flatTx/>
              </a:bodyPr>
              <a:lstStyle/>
              <a:p>
                <a:pPr algn="ctr">
                  <a:lnSpc>
                    <a:spcPct val="100000"/>
                  </a:lnSpc>
                </a:pPr>
                <a:endParaRPr lang="en-US" sz="2400" b="1">
                  <a:solidFill>
                    <a:srgbClr val="6600CC"/>
                  </a:solidFill>
                </a:endParaRPr>
              </a:p>
            </p:txBody>
          </p:sp>
          <p:sp>
            <p:nvSpPr>
              <p:cNvPr id="852025" name="Oval 57"/>
              <p:cNvSpPr>
                <a:spLocks noChangeArrowheads="1"/>
              </p:cNvSpPr>
              <p:nvPr/>
            </p:nvSpPr>
            <p:spPr bwMode="auto">
              <a:xfrm>
                <a:off x="4223" y="535"/>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endParaRPr lang="en-US" sz="2800">
                  <a:solidFill>
                    <a:srgbClr val="9900CC"/>
                  </a:solidFill>
                  <a:effectLst>
                    <a:outerShdw blurRad="38100" dist="38100" dir="2700000" algn="tl">
                      <a:srgbClr val="000000"/>
                    </a:outerShdw>
                  </a:effectLst>
                </a:endParaRPr>
              </a:p>
            </p:txBody>
          </p:sp>
        </p:grpSp>
        <p:grpSp>
          <p:nvGrpSpPr>
            <p:cNvPr id="852026" name="Group 58"/>
            <p:cNvGrpSpPr>
              <a:grpSpLocks/>
            </p:cNvGrpSpPr>
            <p:nvPr/>
          </p:nvGrpSpPr>
          <p:grpSpPr bwMode="auto">
            <a:xfrm>
              <a:off x="4719" y="400"/>
              <a:ext cx="675" cy="574"/>
              <a:chOff x="4719" y="400"/>
              <a:chExt cx="675" cy="574"/>
            </a:xfrm>
          </p:grpSpPr>
          <p:sp>
            <p:nvSpPr>
              <p:cNvPr id="852027" name="AutoShape 59"/>
              <p:cNvSpPr>
                <a:spLocks noChangeArrowheads="1"/>
              </p:cNvSpPr>
              <p:nvPr/>
            </p:nvSpPr>
            <p:spPr bwMode="auto">
              <a:xfrm rot="-3102320">
                <a:off x="5216" y="292"/>
                <a:ext cx="49" cy="265"/>
              </a:xfrm>
              <a:prstGeom prst="curvedLeftArrow">
                <a:avLst>
                  <a:gd name="adj1" fmla="val 108163"/>
                  <a:gd name="adj2" fmla="val 21632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28" name="AutoShape 60"/>
              <p:cNvSpPr>
                <a:spLocks noChangeArrowheads="1"/>
              </p:cNvSpPr>
              <p:nvPr/>
            </p:nvSpPr>
            <p:spPr bwMode="auto">
              <a:xfrm rot="-13902320">
                <a:off x="5166" y="34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29" name="AutoShape 61"/>
              <p:cNvSpPr>
                <a:spLocks noChangeArrowheads="1"/>
              </p:cNvSpPr>
              <p:nvPr/>
            </p:nvSpPr>
            <p:spPr bwMode="auto">
              <a:xfrm rot="-5400000">
                <a:off x="4910" y="378"/>
                <a:ext cx="115" cy="417"/>
              </a:xfrm>
              <a:prstGeom prst="curvedLeftArrow">
                <a:avLst>
                  <a:gd name="adj1" fmla="val 72522"/>
                  <a:gd name="adj2" fmla="val 1450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30" name="AutoShape 62"/>
              <p:cNvSpPr>
                <a:spLocks noChangeArrowheads="1"/>
              </p:cNvSpPr>
              <p:nvPr/>
            </p:nvSpPr>
            <p:spPr bwMode="auto">
              <a:xfrm rot="-16200000">
                <a:off x="4871" y="572"/>
                <a:ext cx="114" cy="418"/>
              </a:xfrm>
              <a:prstGeom prst="curvedLeftArrow">
                <a:avLst>
                  <a:gd name="adj1" fmla="val 73333"/>
                  <a:gd name="adj2" fmla="val 14666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31" name="AutoShape 63"/>
              <p:cNvSpPr>
                <a:spLocks noChangeArrowheads="1"/>
              </p:cNvSpPr>
              <p:nvPr/>
            </p:nvSpPr>
            <p:spPr bwMode="auto">
              <a:xfrm rot="3038307">
                <a:off x="5236" y="817"/>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32" name="AutoShape 64"/>
              <p:cNvSpPr>
                <a:spLocks noChangeArrowheads="1"/>
              </p:cNvSpPr>
              <p:nvPr/>
            </p:nvSpPr>
            <p:spPr bwMode="auto">
              <a:xfrm rot="-7761693">
                <a:off x="5201" y="75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33" name="AutoShape 65"/>
              <p:cNvSpPr>
                <a:spLocks noChangeArrowheads="1"/>
              </p:cNvSpPr>
              <p:nvPr/>
            </p:nvSpPr>
            <p:spPr bwMode="auto">
              <a:xfrm rot="-3102320">
                <a:off x="5216" y="292"/>
                <a:ext cx="49" cy="265"/>
              </a:xfrm>
              <a:prstGeom prst="curvedLeftArrow">
                <a:avLst>
                  <a:gd name="adj1" fmla="val 108163"/>
                  <a:gd name="adj2" fmla="val 21632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34" name="AutoShape 66"/>
              <p:cNvSpPr>
                <a:spLocks noChangeArrowheads="1"/>
              </p:cNvSpPr>
              <p:nvPr/>
            </p:nvSpPr>
            <p:spPr bwMode="auto">
              <a:xfrm rot="-13902320">
                <a:off x="5166" y="34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35" name="AutoShape 67"/>
              <p:cNvSpPr>
                <a:spLocks noChangeArrowheads="1"/>
              </p:cNvSpPr>
              <p:nvPr/>
            </p:nvSpPr>
            <p:spPr bwMode="auto">
              <a:xfrm rot="-5400000">
                <a:off x="4910" y="378"/>
                <a:ext cx="115" cy="417"/>
              </a:xfrm>
              <a:prstGeom prst="curvedLeftArrow">
                <a:avLst>
                  <a:gd name="adj1" fmla="val 72522"/>
                  <a:gd name="adj2" fmla="val 1450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36" name="AutoShape 68"/>
              <p:cNvSpPr>
                <a:spLocks noChangeArrowheads="1"/>
              </p:cNvSpPr>
              <p:nvPr/>
            </p:nvSpPr>
            <p:spPr bwMode="auto">
              <a:xfrm rot="-16200000">
                <a:off x="4871" y="572"/>
                <a:ext cx="114" cy="418"/>
              </a:xfrm>
              <a:prstGeom prst="curvedLeftArrow">
                <a:avLst>
                  <a:gd name="adj1" fmla="val 73333"/>
                  <a:gd name="adj2" fmla="val 14666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37" name="AutoShape 69"/>
              <p:cNvSpPr>
                <a:spLocks noChangeArrowheads="1"/>
              </p:cNvSpPr>
              <p:nvPr/>
            </p:nvSpPr>
            <p:spPr bwMode="auto">
              <a:xfrm rot="3038307">
                <a:off x="5236" y="817"/>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38" name="AutoShape 70"/>
              <p:cNvSpPr>
                <a:spLocks noChangeArrowheads="1"/>
              </p:cNvSpPr>
              <p:nvPr/>
            </p:nvSpPr>
            <p:spPr bwMode="auto">
              <a:xfrm rot="-7761693">
                <a:off x="5201" y="75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39" name="AutoShape 71"/>
              <p:cNvSpPr>
                <a:spLocks noChangeArrowheads="1"/>
              </p:cNvSpPr>
              <p:nvPr/>
            </p:nvSpPr>
            <p:spPr bwMode="auto">
              <a:xfrm rot="-3102320">
                <a:off x="5216" y="292"/>
                <a:ext cx="49" cy="265"/>
              </a:xfrm>
              <a:prstGeom prst="curvedLeftArrow">
                <a:avLst>
                  <a:gd name="adj1" fmla="val 108163"/>
                  <a:gd name="adj2" fmla="val 21632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40" name="AutoShape 72"/>
              <p:cNvSpPr>
                <a:spLocks noChangeArrowheads="1"/>
              </p:cNvSpPr>
              <p:nvPr/>
            </p:nvSpPr>
            <p:spPr bwMode="auto">
              <a:xfrm rot="-13902320">
                <a:off x="5166" y="34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41" name="AutoShape 73"/>
              <p:cNvSpPr>
                <a:spLocks noChangeArrowheads="1"/>
              </p:cNvSpPr>
              <p:nvPr/>
            </p:nvSpPr>
            <p:spPr bwMode="auto">
              <a:xfrm rot="-5400000">
                <a:off x="4910" y="378"/>
                <a:ext cx="115" cy="417"/>
              </a:xfrm>
              <a:prstGeom prst="curvedLeftArrow">
                <a:avLst>
                  <a:gd name="adj1" fmla="val 72522"/>
                  <a:gd name="adj2" fmla="val 1450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42" name="AutoShape 74"/>
              <p:cNvSpPr>
                <a:spLocks noChangeArrowheads="1"/>
              </p:cNvSpPr>
              <p:nvPr/>
            </p:nvSpPr>
            <p:spPr bwMode="auto">
              <a:xfrm rot="-16200000">
                <a:off x="4871" y="565"/>
                <a:ext cx="114" cy="418"/>
              </a:xfrm>
              <a:prstGeom prst="curvedLeftArrow">
                <a:avLst>
                  <a:gd name="adj1" fmla="val 73333"/>
                  <a:gd name="adj2" fmla="val 146667"/>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43" name="AutoShape 75"/>
              <p:cNvSpPr>
                <a:spLocks noChangeArrowheads="1"/>
              </p:cNvSpPr>
              <p:nvPr/>
            </p:nvSpPr>
            <p:spPr bwMode="auto">
              <a:xfrm rot="3038307">
                <a:off x="5236" y="817"/>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sp>
            <p:nvSpPr>
              <p:cNvPr id="852044" name="AutoShape 76"/>
              <p:cNvSpPr>
                <a:spLocks noChangeArrowheads="1"/>
              </p:cNvSpPr>
              <p:nvPr/>
            </p:nvSpPr>
            <p:spPr bwMode="auto">
              <a:xfrm rot="-7761693">
                <a:off x="5201" y="750"/>
                <a:ext cx="49" cy="266"/>
              </a:xfrm>
              <a:prstGeom prst="curvedLeftArrow">
                <a:avLst>
                  <a:gd name="adj1" fmla="val 108571"/>
                  <a:gd name="adj2" fmla="val 217143"/>
                  <a:gd name="adj3" fmla="val 33333"/>
                </a:avLst>
              </a:prstGeom>
              <a:gradFill rotWithShape="0">
                <a:gsLst>
                  <a:gs pos="0">
                    <a:srgbClr val="99FF33"/>
                  </a:gs>
                  <a:gs pos="50000">
                    <a:schemeClr val="bg1"/>
                  </a:gs>
                  <a:gs pos="100000">
                    <a:srgbClr val="99FF33"/>
                  </a:gs>
                </a:gsLst>
                <a:lin ang="0" scaled="1"/>
              </a:gradFill>
              <a:ln w="28575">
                <a:solidFill>
                  <a:srgbClr val="009900"/>
                </a:solidFill>
                <a:miter lim="800000"/>
                <a:headEnd/>
                <a:tailEnd/>
              </a:ln>
              <a:effectLst/>
            </p:spPr>
            <p:txBody>
              <a:bodyPr wrap="none" anchor="ctr"/>
              <a:lstStyle/>
              <a:p>
                <a:endParaRPr lang="en-US"/>
              </a:p>
            </p:txBody>
          </p:sp>
        </p:grpSp>
      </p:grpSp>
      <p:sp>
        <p:nvSpPr>
          <p:cNvPr id="852045" name="Rectangle 77"/>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52046" name="Group 78"/>
          <p:cNvGrpSpPr>
            <a:grpSpLocks/>
          </p:cNvGrpSpPr>
          <p:nvPr/>
        </p:nvGrpSpPr>
        <p:grpSpPr bwMode="auto">
          <a:xfrm>
            <a:off x="6704013" y="3352800"/>
            <a:ext cx="2363787" cy="1816100"/>
            <a:chOff x="4223" y="2112"/>
            <a:chExt cx="1489" cy="1144"/>
          </a:xfrm>
        </p:grpSpPr>
        <p:grpSp>
          <p:nvGrpSpPr>
            <p:cNvPr id="852047" name="Group 79"/>
            <p:cNvGrpSpPr>
              <a:grpSpLocks/>
            </p:cNvGrpSpPr>
            <p:nvPr/>
          </p:nvGrpSpPr>
          <p:grpSpPr bwMode="auto">
            <a:xfrm>
              <a:off x="4223" y="2112"/>
              <a:ext cx="1489" cy="1144"/>
              <a:chOff x="4223" y="2112"/>
              <a:chExt cx="1489" cy="1144"/>
            </a:xfrm>
          </p:grpSpPr>
          <p:sp>
            <p:nvSpPr>
              <p:cNvPr id="852048" name="Oval 80"/>
              <p:cNvSpPr>
                <a:spLocks noChangeArrowheads="1"/>
              </p:cNvSpPr>
              <p:nvPr/>
            </p:nvSpPr>
            <p:spPr bwMode="auto">
              <a:xfrm>
                <a:off x="4676" y="2112"/>
                <a:ext cx="551" cy="324"/>
              </a:xfrm>
              <a:prstGeom prst="ellipse">
                <a:avLst/>
              </a:prstGeom>
              <a:noFill/>
              <a:ln w="12700">
                <a:solidFill>
                  <a:srgbClr val="9900FF"/>
                </a:solidFill>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800" b="1">
                  <a:solidFill>
                    <a:srgbClr val="6600CC"/>
                  </a:solidFill>
                </a:endParaRPr>
              </a:p>
            </p:txBody>
          </p:sp>
          <p:sp>
            <p:nvSpPr>
              <p:cNvPr id="852049" name="Oval 81"/>
              <p:cNvSpPr>
                <a:spLocks noChangeArrowheads="1"/>
              </p:cNvSpPr>
              <p:nvPr/>
            </p:nvSpPr>
            <p:spPr bwMode="auto">
              <a:xfrm>
                <a:off x="5205" y="2571"/>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CCFF33"/>
                </a:extrusionClr>
              </a:sp3d>
            </p:spPr>
            <p:txBody>
              <a:bodyPr wrap="none" anchor="ctr">
                <a:flatTx/>
              </a:bodyPr>
              <a:lstStyle/>
              <a:p>
                <a:pPr algn="ctr">
                  <a:lnSpc>
                    <a:spcPct val="100000"/>
                  </a:lnSpc>
                </a:pPr>
                <a:endParaRPr lang="en-US" sz="2800" b="1">
                  <a:solidFill>
                    <a:srgbClr val="008000"/>
                  </a:solidFill>
                </a:endParaRPr>
              </a:p>
            </p:txBody>
          </p:sp>
          <p:sp>
            <p:nvSpPr>
              <p:cNvPr id="852050" name="Oval 82"/>
              <p:cNvSpPr>
                <a:spLocks noChangeArrowheads="1"/>
              </p:cNvSpPr>
              <p:nvPr/>
            </p:nvSpPr>
            <p:spPr bwMode="auto">
              <a:xfrm>
                <a:off x="4699" y="2979"/>
                <a:ext cx="505" cy="277"/>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400" b="1">
                  <a:solidFill>
                    <a:srgbClr val="6600CC"/>
                  </a:solidFill>
                </a:endParaRPr>
              </a:p>
            </p:txBody>
          </p:sp>
          <p:sp>
            <p:nvSpPr>
              <p:cNvPr id="852051" name="Oval 83"/>
              <p:cNvSpPr>
                <a:spLocks noChangeArrowheads="1"/>
              </p:cNvSpPr>
              <p:nvPr/>
            </p:nvSpPr>
            <p:spPr bwMode="auto">
              <a:xfrm>
                <a:off x="4223" y="2571"/>
                <a:ext cx="507" cy="278"/>
              </a:xfrm>
              <a:prstGeom prst="ellipse">
                <a:avLst/>
              </a:prstGeom>
              <a:noFill/>
              <a:ln w="9525">
                <a:solidFill>
                  <a:schemeClr val="tx1"/>
                </a:solidFill>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endParaRPr lang="en-US" sz="2800">
                  <a:solidFill>
                    <a:srgbClr val="9900CC"/>
                  </a:solidFill>
                  <a:effectLst>
                    <a:outerShdw blurRad="38100" dist="38100" dir="2700000" algn="tl">
                      <a:srgbClr val="000000"/>
                    </a:outerShdw>
                  </a:effectLst>
                </a:endParaRPr>
              </a:p>
            </p:txBody>
          </p:sp>
        </p:grpSp>
        <p:grpSp>
          <p:nvGrpSpPr>
            <p:cNvPr id="852052" name="Group 84"/>
            <p:cNvGrpSpPr>
              <a:grpSpLocks/>
            </p:cNvGrpSpPr>
            <p:nvPr/>
          </p:nvGrpSpPr>
          <p:grpSpPr bwMode="auto">
            <a:xfrm>
              <a:off x="4494" y="2479"/>
              <a:ext cx="916" cy="540"/>
              <a:chOff x="4494" y="2479"/>
              <a:chExt cx="916" cy="540"/>
            </a:xfrm>
          </p:grpSpPr>
          <p:sp>
            <p:nvSpPr>
              <p:cNvPr id="852053" name="AutoShape 85"/>
              <p:cNvSpPr>
                <a:spLocks noChangeArrowheads="1"/>
              </p:cNvSpPr>
              <p:nvPr/>
            </p:nvSpPr>
            <p:spPr bwMode="auto">
              <a:xfrm rot="-10800000">
                <a:off x="4806" y="2480"/>
                <a:ext cx="114" cy="457"/>
              </a:xfrm>
              <a:prstGeom prst="curvedLeftArrow">
                <a:avLst>
                  <a:gd name="adj1" fmla="val 80175"/>
                  <a:gd name="adj2" fmla="val 160351"/>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54" name="AutoShape 86"/>
              <p:cNvSpPr>
                <a:spLocks noChangeArrowheads="1"/>
              </p:cNvSpPr>
              <p:nvPr/>
            </p:nvSpPr>
            <p:spPr bwMode="auto">
              <a:xfrm>
                <a:off x="5002" y="2519"/>
                <a:ext cx="114" cy="456"/>
              </a:xfrm>
              <a:prstGeom prst="curvedLeftArrow">
                <a:avLst>
                  <a:gd name="adj1" fmla="val 80000"/>
                  <a:gd name="adj2" fmla="val 160000"/>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55" name="AutoShape 87"/>
              <p:cNvSpPr>
                <a:spLocks noChangeArrowheads="1"/>
              </p:cNvSpPr>
              <p:nvPr/>
            </p:nvSpPr>
            <p:spPr bwMode="auto">
              <a:xfrm rot="-3102320">
                <a:off x="4660" y="2797"/>
                <a:ext cx="49" cy="265"/>
              </a:xfrm>
              <a:prstGeom prst="curvedLeftArrow">
                <a:avLst>
                  <a:gd name="adj1" fmla="val 108163"/>
                  <a:gd name="adj2" fmla="val 216327"/>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56" name="AutoShape 88"/>
              <p:cNvSpPr>
                <a:spLocks noChangeArrowheads="1"/>
              </p:cNvSpPr>
              <p:nvPr/>
            </p:nvSpPr>
            <p:spPr bwMode="auto">
              <a:xfrm rot="-13902320">
                <a:off x="4602" y="2846"/>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57" name="AutoShape 89"/>
              <p:cNvSpPr>
                <a:spLocks noChangeArrowheads="1"/>
              </p:cNvSpPr>
              <p:nvPr/>
            </p:nvSpPr>
            <p:spPr bwMode="auto">
              <a:xfrm rot="3038307">
                <a:off x="5252" y="2862"/>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58" name="AutoShape 90"/>
              <p:cNvSpPr>
                <a:spLocks noChangeArrowheads="1"/>
              </p:cNvSpPr>
              <p:nvPr/>
            </p:nvSpPr>
            <p:spPr bwMode="auto">
              <a:xfrm rot="-7761693">
                <a:off x="5217" y="2795"/>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59" name="AutoShape 91"/>
              <p:cNvSpPr>
                <a:spLocks noChangeArrowheads="1"/>
              </p:cNvSpPr>
              <p:nvPr/>
            </p:nvSpPr>
            <p:spPr bwMode="auto">
              <a:xfrm rot="-10800000">
                <a:off x="4806" y="2479"/>
                <a:ext cx="114" cy="457"/>
              </a:xfrm>
              <a:prstGeom prst="curvedLeftArrow">
                <a:avLst>
                  <a:gd name="adj1" fmla="val 80175"/>
                  <a:gd name="adj2" fmla="val 160351"/>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60" name="AutoShape 92"/>
              <p:cNvSpPr>
                <a:spLocks noChangeArrowheads="1"/>
              </p:cNvSpPr>
              <p:nvPr/>
            </p:nvSpPr>
            <p:spPr bwMode="auto">
              <a:xfrm>
                <a:off x="5002" y="2517"/>
                <a:ext cx="114" cy="457"/>
              </a:xfrm>
              <a:prstGeom prst="curvedLeftArrow">
                <a:avLst>
                  <a:gd name="adj1" fmla="val 80175"/>
                  <a:gd name="adj2" fmla="val 160351"/>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61" name="AutoShape 93"/>
              <p:cNvSpPr>
                <a:spLocks noChangeArrowheads="1"/>
              </p:cNvSpPr>
              <p:nvPr/>
            </p:nvSpPr>
            <p:spPr bwMode="auto">
              <a:xfrm rot="-3102320">
                <a:off x="4660" y="2796"/>
                <a:ext cx="49" cy="265"/>
              </a:xfrm>
              <a:prstGeom prst="curvedLeftArrow">
                <a:avLst>
                  <a:gd name="adj1" fmla="val 108163"/>
                  <a:gd name="adj2" fmla="val 216327"/>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62" name="AutoShape 94"/>
              <p:cNvSpPr>
                <a:spLocks noChangeArrowheads="1"/>
              </p:cNvSpPr>
              <p:nvPr/>
            </p:nvSpPr>
            <p:spPr bwMode="auto">
              <a:xfrm rot="-13902320">
                <a:off x="4602" y="2844"/>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63" name="AutoShape 95"/>
              <p:cNvSpPr>
                <a:spLocks noChangeArrowheads="1"/>
              </p:cNvSpPr>
              <p:nvPr/>
            </p:nvSpPr>
            <p:spPr bwMode="auto">
              <a:xfrm rot="3038307">
                <a:off x="5252" y="2860"/>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64" name="AutoShape 96"/>
              <p:cNvSpPr>
                <a:spLocks noChangeArrowheads="1"/>
              </p:cNvSpPr>
              <p:nvPr/>
            </p:nvSpPr>
            <p:spPr bwMode="auto">
              <a:xfrm rot="-7761693">
                <a:off x="5217" y="2794"/>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65" name="AutoShape 97"/>
              <p:cNvSpPr>
                <a:spLocks noChangeArrowheads="1"/>
              </p:cNvSpPr>
              <p:nvPr/>
            </p:nvSpPr>
            <p:spPr bwMode="auto">
              <a:xfrm rot="-10800000">
                <a:off x="4806" y="2479"/>
                <a:ext cx="114" cy="457"/>
              </a:xfrm>
              <a:prstGeom prst="curvedLeftArrow">
                <a:avLst>
                  <a:gd name="adj1" fmla="val 80175"/>
                  <a:gd name="adj2" fmla="val 160351"/>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66" name="AutoShape 98"/>
              <p:cNvSpPr>
                <a:spLocks noChangeArrowheads="1"/>
              </p:cNvSpPr>
              <p:nvPr/>
            </p:nvSpPr>
            <p:spPr bwMode="auto">
              <a:xfrm>
                <a:off x="5002" y="2517"/>
                <a:ext cx="114" cy="457"/>
              </a:xfrm>
              <a:prstGeom prst="curvedLeftArrow">
                <a:avLst>
                  <a:gd name="adj1" fmla="val 80175"/>
                  <a:gd name="adj2" fmla="val 160351"/>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67" name="AutoShape 99"/>
              <p:cNvSpPr>
                <a:spLocks noChangeArrowheads="1"/>
              </p:cNvSpPr>
              <p:nvPr/>
            </p:nvSpPr>
            <p:spPr bwMode="auto">
              <a:xfrm rot="-3102320">
                <a:off x="4660" y="2796"/>
                <a:ext cx="49" cy="265"/>
              </a:xfrm>
              <a:prstGeom prst="curvedLeftArrow">
                <a:avLst>
                  <a:gd name="adj1" fmla="val 108163"/>
                  <a:gd name="adj2" fmla="val 216327"/>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68" name="AutoShape 100"/>
              <p:cNvSpPr>
                <a:spLocks noChangeArrowheads="1"/>
              </p:cNvSpPr>
              <p:nvPr/>
            </p:nvSpPr>
            <p:spPr bwMode="auto">
              <a:xfrm rot="-13902320">
                <a:off x="4602" y="2844"/>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69" name="AutoShape 101"/>
              <p:cNvSpPr>
                <a:spLocks noChangeArrowheads="1"/>
              </p:cNvSpPr>
              <p:nvPr/>
            </p:nvSpPr>
            <p:spPr bwMode="auto">
              <a:xfrm rot="3038307">
                <a:off x="5252" y="2860"/>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sp>
            <p:nvSpPr>
              <p:cNvPr id="852070" name="AutoShape 102"/>
              <p:cNvSpPr>
                <a:spLocks noChangeArrowheads="1"/>
              </p:cNvSpPr>
              <p:nvPr/>
            </p:nvSpPr>
            <p:spPr bwMode="auto">
              <a:xfrm rot="-7761693">
                <a:off x="5217" y="2794"/>
                <a:ext cx="49" cy="266"/>
              </a:xfrm>
              <a:prstGeom prst="curvedLeftArrow">
                <a:avLst>
                  <a:gd name="adj1" fmla="val 108571"/>
                  <a:gd name="adj2" fmla="val 217143"/>
                  <a:gd name="adj3" fmla="val 33333"/>
                </a:avLst>
              </a:prstGeom>
              <a:gradFill rotWithShape="0">
                <a:gsLst>
                  <a:gs pos="0">
                    <a:schemeClr val="bg1"/>
                  </a:gs>
                  <a:gs pos="100000">
                    <a:srgbClr val="FFCCCC"/>
                  </a:gs>
                </a:gsLst>
                <a:lin ang="2700000" scaled="1"/>
              </a:gradFill>
              <a:ln w="28575">
                <a:solidFill>
                  <a:srgbClr val="FF3300"/>
                </a:solidFill>
                <a:miter lim="800000"/>
                <a:headEnd/>
                <a:tailEnd/>
              </a:ln>
              <a:effectLst/>
            </p:spPr>
            <p:txBody>
              <a:bodyPr wrap="none" anchor="ctr"/>
              <a:lstStyle/>
              <a:p>
                <a:endParaRPr lang="en-US"/>
              </a:p>
            </p:txBody>
          </p:sp>
        </p:grpSp>
      </p:grpSp>
      <p:sp>
        <p:nvSpPr>
          <p:cNvPr id="852071" name="Text Box 103"/>
          <p:cNvSpPr txBox="1">
            <a:spLocks noChangeArrowheads="1"/>
          </p:cNvSpPr>
          <p:nvPr/>
        </p:nvSpPr>
        <p:spPr bwMode="auto">
          <a:xfrm>
            <a:off x="7467600" y="4724400"/>
            <a:ext cx="762000" cy="457200"/>
          </a:xfrm>
          <a:prstGeom prst="rect">
            <a:avLst/>
          </a:prstGeom>
          <a:noFill/>
          <a:ln w="9525">
            <a:noFill/>
            <a:miter lim="800000"/>
            <a:headEnd/>
            <a:tailEnd/>
          </a:ln>
          <a:effectLst/>
        </p:spPr>
        <p:txBody>
          <a:bodyPr>
            <a:spAutoFit/>
          </a:bodyPr>
          <a:lstStyle/>
          <a:p>
            <a:pPr algn="r">
              <a:lnSpc>
                <a:spcPct val="100000"/>
              </a:lnSpc>
              <a:spcBef>
                <a:spcPct val="50000"/>
              </a:spcBef>
            </a:pPr>
            <a:r>
              <a:rPr lang="en-US" sz="2400">
                <a:solidFill>
                  <a:srgbClr val="800000"/>
                </a:solidFill>
                <a:latin typeface="Fette Engschrift" pitchFamily="2" charset="0"/>
              </a:rPr>
              <a:t>Union</a:t>
            </a:r>
          </a:p>
        </p:txBody>
      </p:sp>
      <p:sp>
        <p:nvSpPr>
          <p:cNvPr id="852072" name="Text Box 104"/>
          <p:cNvSpPr txBox="1">
            <a:spLocks noChangeArrowheads="1"/>
          </p:cNvSpPr>
          <p:nvPr/>
        </p:nvSpPr>
        <p:spPr bwMode="auto">
          <a:xfrm>
            <a:off x="8305800" y="838200"/>
            <a:ext cx="685800" cy="457200"/>
          </a:xfrm>
          <a:prstGeom prst="rect">
            <a:avLst/>
          </a:prstGeom>
          <a:noFill/>
          <a:ln w="9525">
            <a:noFill/>
            <a:miter lim="800000"/>
            <a:headEnd/>
            <a:tailEnd/>
          </a:ln>
          <a:effectLst/>
        </p:spPr>
        <p:txBody>
          <a:bodyPr>
            <a:spAutoFit/>
          </a:bodyPr>
          <a:lstStyle/>
          <a:p>
            <a:pPr algn="r">
              <a:lnSpc>
                <a:spcPct val="100000"/>
              </a:lnSpc>
              <a:spcBef>
                <a:spcPct val="50000"/>
              </a:spcBef>
            </a:pPr>
            <a:r>
              <a:rPr lang="en-US" sz="2400">
                <a:solidFill>
                  <a:srgbClr val="003300"/>
                </a:solidFill>
                <a:latin typeface="Fette Engschrift" pitchFamily="2" charset="0"/>
              </a:rPr>
              <a:t> O. P.</a:t>
            </a:r>
          </a:p>
        </p:txBody>
      </p:sp>
      <p:sp>
        <p:nvSpPr>
          <p:cNvPr id="852073" name="Text Box 105"/>
          <p:cNvSpPr txBox="1">
            <a:spLocks noChangeArrowheads="1"/>
          </p:cNvSpPr>
          <p:nvPr/>
        </p:nvSpPr>
        <p:spPr bwMode="auto">
          <a:xfrm>
            <a:off x="304800" y="4098925"/>
            <a:ext cx="685800" cy="457200"/>
          </a:xfrm>
          <a:prstGeom prst="rect">
            <a:avLst/>
          </a:prstGeom>
          <a:noFill/>
          <a:ln w="9525">
            <a:noFill/>
            <a:miter lim="800000"/>
            <a:headEnd/>
            <a:tailEnd/>
          </a:ln>
          <a:effectLst/>
        </p:spPr>
        <p:txBody>
          <a:bodyPr>
            <a:spAutoFit/>
          </a:bodyPr>
          <a:lstStyle/>
          <a:p>
            <a:pPr>
              <a:lnSpc>
                <a:spcPct val="100000"/>
              </a:lnSpc>
              <a:spcBef>
                <a:spcPct val="50000"/>
              </a:spcBef>
            </a:pPr>
            <a:r>
              <a:rPr lang="en-US" sz="2400">
                <a:solidFill>
                  <a:srgbClr val="6600CC"/>
                </a:solidFill>
                <a:latin typeface="Fette Engschrift" pitchFamily="2" charset="0"/>
              </a:rPr>
              <a:t>S. P.</a:t>
            </a:r>
          </a:p>
        </p:txBody>
      </p:sp>
      <p:sp>
        <p:nvSpPr>
          <p:cNvPr id="852074" name="WordArt 106"/>
          <p:cNvSpPr>
            <a:spLocks noChangeArrowheads="1" noChangeShapeType="1" noTextEdit="1"/>
          </p:cNvSpPr>
          <p:nvPr/>
        </p:nvSpPr>
        <p:spPr bwMode="auto">
          <a:xfrm>
            <a:off x="1117600" y="228600"/>
            <a:ext cx="457200" cy="304800"/>
          </a:xfrm>
          <a:prstGeom prst="rect">
            <a:avLst/>
          </a:prstGeom>
        </p:spPr>
        <p:txBody>
          <a:bodyPr wrap="none" fromWordArt="1">
            <a:prstTxWarp prst="textPlain">
              <a:avLst>
                <a:gd name="adj" fmla="val 50000"/>
              </a:avLst>
            </a:prstTxWarp>
          </a:bodyPr>
          <a:lstStyle/>
          <a:p>
            <a:pPr algn="ctr"/>
            <a:r>
              <a:rPr lang="en-US" sz="3600" kern="10">
                <a:ln w="28575">
                  <a:solidFill>
                    <a:srgbClr val="6600CC"/>
                  </a:solidFill>
                  <a:round/>
                  <a:headEnd/>
                  <a:tailEnd/>
                </a:ln>
                <a:solidFill>
                  <a:schemeClr val="bg1"/>
                </a:solidFill>
                <a:latin typeface="Impact"/>
              </a:rPr>
              <a:t>God</a:t>
            </a:r>
          </a:p>
        </p:txBody>
      </p:sp>
      <p:grpSp>
        <p:nvGrpSpPr>
          <p:cNvPr id="852075" name="Group 107"/>
          <p:cNvGrpSpPr>
            <a:grpSpLocks/>
          </p:cNvGrpSpPr>
          <p:nvPr/>
        </p:nvGrpSpPr>
        <p:grpSpPr bwMode="auto">
          <a:xfrm>
            <a:off x="1981200" y="304800"/>
            <a:ext cx="5257800" cy="4038600"/>
            <a:chOff x="1248" y="192"/>
            <a:chExt cx="3312" cy="2544"/>
          </a:xfrm>
        </p:grpSpPr>
        <p:sp>
          <p:nvSpPr>
            <p:cNvPr id="852076" name="Oval 108"/>
            <p:cNvSpPr>
              <a:spLocks noChangeArrowheads="1"/>
            </p:cNvSpPr>
            <p:nvPr/>
          </p:nvSpPr>
          <p:spPr bwMode="auto">
            <a:xfrm>
              <a:off x="3433" y="1213"/>
              <a:ext cx="1127" cy="618"/>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endParaRPr lang="en-US" sz="800">
                <a:solidFill>
                  <a:srgbClr val="003300"/>
                </a:solidFill>
              </a:endParaRPr>
            </a:p>
            <a:p>
              <a:pPr algn="ctr"/>
              <a:r>
                <a:rPr lang="en-US" sz="2800">
                  <a:solidFill>
                    <a:srgbClr val="003300"/>
                  </a:solidFill>
                </a:rPr>
                <a:t>Object</a:t>
              </a:r>
            </a:p>
            <a:p>
              <a:pPr algn="ctr"/>
              <a:r>
                <a:rPr lang="en-US" sz="2800">
                  <a:solidFill>
                    <a:srgbClr val="003300"/>
                  </a:solidFill>
                </a:rPr>
                <a:t>partner</a:t>
              </a:r>
            </a:p>
          </p:txBody>
        </p:sp>
        <p:sp>
          <p:nvSpPr>
            <p:cNvPr id="852077" name="Oval 109"/>
            <p:cNvSpPr>
              <a:spLocks noChangeArrowheads="1"/>
            </p:cNvSpPr>
            <p:nvPr/>
          </p:nvSpPr>
          <p:spPr bwMode="auto">
            <a:xfrm>
              <a:off x="2307" y="2119"/>
              <a:ext cx="1123" cy="617"/>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600">
                  <a:solidFill>
                    <a:srgbClr val="800000"/>
                  </a:solidFill>
                </a:rPr>
                <a:t>Union</a:t>
              </a:r>
            </a:p>
          </p:txBody>
        </p:sp>
        <p:grpSp>
          <p:nvGrpSpPr>
            <p:cNvPr id="852078" name="Group 110"/>
            <p:cNvGrpSpPr>
              <a:grpSpLocks/>
            </p:cNvGrpSpPr>
            <p:nvPr/>
          </p:nvGrpSpPr>
          <p:grpSpPr bwMode="auto">
            <a:xfrm>
              <a:off x="2256" y="192"/>
              <a:ext cx="1225" cy="720"/>
              <a:chOff x="2256" y="192"/>
              <a:chExt cx="1225" cy="720"/>
            </a:xfrm>
          </p:grpSpPr>
          <p:sp>
            <p:nvSpPr>
              <p:cNvPr id="852079" name="Oval 111"/>
              <p:cNvSpPr>
                <a:spLocks noChangeArrowheads="1"/>
              </p:cNvSpPr>
              <p:nvPr/>
            </p:nvSpPr>
            <p:spPr bwMode="auto">
              <a:xfrm>
                <a:off x="2256" y="192"/>
                <a:ext cx="1225" cy="72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852080" name="WordArt 112"/>
              <p:cNvSpPr>
                <a:spLocks noChangeArrowheads="1" noChangeShapeType="1" noTextEdit="1"/>
              </p:cNvSpPr>
              <p:nvPr/>
            </p:nvSpPr>
            <p:spPr bwMode="auto">
              <a:xfrm>
                <a:off x="2408" y="403"/>
                <a:ext cx="947" cy="27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9900FF"/>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852081" name="Oval 113"/>
            <p:cNvSpPr>
              <a:spLocks noChangeArrowheads="1"/>
            </p:cNvSpPr>
            <p:nvPr/>
          </p:nvSpPr>
          <p:spPr bwMode="auto">
            <a:xfrm>
              <a:off x="1248" y="1213"/>
              <a:ext cx="1127" cy="618"/>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endParaRPr lang="en-US" sz="800">
                <a:solidFill>
                  <a:srgbClr val="6600CC"/>
                </a:solidFill>
              </a:endParaRPr>
            </a:p>
            <a:p>
              <a:pPr algn="ctr"/>
              <a:r>
                <a:rPr lang="en-US" sz="2800">
                  <a:solidFill>
                    <a:srgbClr val="6600CC"/>
                  </a:solidFill>
                </a:rPr>
                <a:t>Subject</a:t>
              </a:r>
            </a:p>
            <a:p>
              <a:pPr algn="ctr"/>
              <a:r>
                <a:rPr lang="en-US" sz="2800">
                  <a:solidFill>
                    <a:srgbClr val="6600CC"/>
                  </a:solidFill>
                </a:rPr>
                <a:t>partner</a:t>
              </a:r>
            </a:p>
          </p:txBody>
        </p:sp>
      </p:grpSp>
      <p:grpSp>
        <p:nvGrpSpPr>
          <p:cNvPr id="852086" name="Group 118"/>
          <p:cNvGrpSpPr>
            <a:grpSpLocks/>
          </p:cNvGrpSpPr>
          <p:nvPr/>
        </p:nvGrpSpPr>
        <p:grpSpPr bwMode="auto">
          <a:xfrm>
            <a:off x="2971800" y="1433513"/>
            <a:ext cx="3124200" cy="2082800"/>
            <a:chOff x="1872" y="903"/>
            <a:chExt cx="1968" cy="1312"/>
          </a:xfrm>
        </p:grpSpPr>
        <p:grpSp>
          <p:nvGrpSpPr>
            <p:cNvPr id="852087" name="Group 119"/>
            <p:cNvGrpSpPr>
              <a:grpSpLocks/>
            </p:cNvGrpSpPr>
            <p:nvPr/>
          </p:nvGrpSpPr>
          <p:grpSpPr bwMode="auto">
            <a:xfrm rot="2297680">
              <a:off x="3216" y="903"/>
              <a:ext cx="624" cy="273"/>
              <a:chOff x="1180" y="1641"/>
              <a:chExt cx="676" cy="360"/>
            </a:xfrm>
          </p:grpSpPr>
          <p:sp>
            <p:nvSpPr>
              <p:cNvPr id="852088" name="AutoShape 120"/>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089" name="AutoShape 121"/>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090" name="AutoShape 122"/>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091" name="AutoShape 123"/>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092" name="AutoShape 124"/>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093" name="AutoShape 125"/>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nvGrpSpPr>
            <p:cNvPr id="852094" name="Group 126"/>
            <p:cNvGrpSpPr>
              <a:grpSpLocks/>
            </p:cNvGrpSpPr>
            <p:nvPr/>
          </p:nvGrpSpPr>
          <p:grpSpPr bwMode="auto">
            <a:xfrm>
              <a:off x="2360" y="1010"/>
              <a:ext cx="1016" cy="1109"/>
              <a:chOff x="2592" y="480"/>
              <a:chExt cx="576" cy="629"/>
            </a:xfrm>
          </p:grpSpPr>
          <p:sp>
            <p:nvSpPr>
              <p:cNvPr id="852095" name="AutoShape 127"/>
              <p:cNvSpPr>
                <a:spLocks noChangeArrowheads="1"/>
              </p:cNvSpPr>
              <p:nvPr/>
            </p:nvSpPr>
            <p:spPr bwMode="auto">
              <a:xfrm rot="-5400000">
                <a:off x="2833" y="43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096" name="AutoShape 128"/>
              <p:cNvSpPr>
                <a:spLocks noChangeArrowheads="1"/>
              </p:cNvSpPr>
              <p:nvPr/>
            </p:nvSpPr>
            <p:spPr bwMode="auto">
              <a:xfrm rot="-5400000">
                <a:off x="2833" y="43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097" name="AutoShape 129"/>
              <p:cNvSpPr>
                <a:spLocks noChangeArrowheads="1"/>
              </p:cNvSpPr>
              <p:nvPr/>
            </p:nvSpPr>
            <p:spPr bwMode="auto">
              <a:xfrm rot="-5400000">
                <a:off x="2833" y="43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098" name="AutoShape 130"/>
              <p:cNvSpPr>
                <a:spLocks noChangeArrowheads="1"/>
              </p:cNvSpPr>
              <p:nvPr/>
            </p:nvSpPr>
            <p:spPr bwMode="auto">
              <a:xfrm rot="-16200000">
                <a:off x="2787" y="67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099" name="AutoShape 131"/>
              <p:cNvSpPr>
                <a:spLocks noChangeArrowheads="1"/>
              </p:cNvSpPr>
              <p:nvPr/>
            </p:nvSpPr>
            <p:spPr bwMode="auto">
              <a:xfrm rot="-16200000">
                <a:off x="2783" y="67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00" name="AutoShape 132"/>
              <p:cNvSpPr>
                <a:spLocks noChangeArrowheads="1"/>
              </p:cNvSpPr>
              <p:nvPr/>
            </p:nvSpPr>
            <p:spPr bwMode="auto">
              <a:xfrm rot="-16200000">
                <a:off x="2783" y="673"/>
                <a:ext cx="144" cy="526"/>
              </a:xfrm>
              <a:prstGeom prst="curvedLeftArrow">
                <a:avLst>
                  <a:gd name="adj1" fmla="val 73056"/>
                  <a:gd name="adj2" fmla="val 1461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01" name="AutoShape 133"/>
              <p:cNvSpPr>
                <a:spLocks noChangeArrowheads="1"/>
              </p:cNvSpPr>
              <p:nvPr/>
            </p:nvSpPr>
            <p:spPr bwMode="auto">
              <a:xfrm rot="-10800000">
                <a:off x="2688" y="480"/>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02" name="AutoShape 134"/>
              <p:cNvSpPr>
                <a:spLocks noChangeArrowheads="1"/>
              </p:cNvSpPr>
              <p:nvPr/>
            </p:nvSpPr>
            <p:spPr bwMode="auto">
              <a:xfrm rot="-10800000">
                <a:off x="2688" y="480"/>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03" name="AutoShape 135"/>
              <p:cNvSpPr>
                <a:spLocks noChangeArrowheads="1"/>
              </p:cNvSpPr>
              <p:nvPr/>
            </p:nvSpPr>
            <p:spPr bwMode="auto">
              <a:xfrm rot="-10800000">
                <a:off x="2688" y="480"/>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04" name="AutoShape 136"/>
              <p:cNvSpPr>
                <a:spLocks noChangeArrowheads="1"/>
              </p:cNvSpPr>
              <p:nvPr/>
            </p:nvSpPr>
            <p:spPr bwMode="auto">
              <a:xfrm>
                <a:off x="2928" y="533"/>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05" name="AutoShape 137"/>
              <p:cNvSpPr>
                <a:spLocks noChangeArrowheads="1"/>
              </p:cNvSpPr>
              <p:nvPr/>
            </p:nvSpPr>
            <p:spPr bwMode="auto">
              <a:xfrm>
                <a:off x="2928" y="528"/>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06" name="AutoShape 138"/>
              <p:cNvSpPr>
                <a:spLocks noChangeArrowheads="1"/>
              </p:cNvSpPr>
              <p:nvPr/>
            </p:nvSpPr>
            <p:spPr bwMode="auto">
              <a:xfrm>
                <a:off x="2928" y="528"/>
                <a:ext cx="144" cy="576"/>
              </a:xfrm>
              <a:prstGeom prst="curvedLeftArrow">
                <a:avLst>
                  <a:gd name="adj1" fmla="val 80000"/>
                  <a:gd name="adj2" fmla="val 16000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nvGrpSpPr>
            <p:cNvPr id="852107" name="Group 139"/>
            <p:cNvGrpSpPr>
              <a:grpSpLocks/>
            </p:cNvGrpSpPr>
            <p:nvPr/>
          </p:nvGrpSpPr>
          <p:grpSpPr bwMode="auto">
            <a:xfrm rot="8438307">
              <a:off x="1920" y="919"/>
              <a:ext cx="624" cy="273"/>
              <a:chOff x="1180" y="1641"/>
              <a:chExt cx="676" cy="360"/>
            </a:xfrm>
          </p:grpSpPr>
          <p:sp>
            <p:nvSpPr>
              <p:cNvPr id="852108" name="AutoShape 140"/>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09" name="AutoShape 141"/>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10" name="AutoShape 142"/>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11" name="AutoShape 143"/>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12" name="AutoShape 144"/>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13" name="AutoShape 145"/>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nvGrpSpPr>
            <p:cNvPr id="852114" name="Group 146"/>
            <p:cNvGrpSpPr>
              <a:grpSpLocks/>
            </p:cNvGrpSpPr>
            <p:nvPr/>
          </p:nvGrpSpPr>
          <p:grpSpPr bwMode="auto">
            <a:xfrm rot="2297680">
              <a:off x="1872" y="1927"/>
              <a:ext cx="624" cy="273"/>
              <a:chOff x="1180" y="1641"/>
              <a:chExt cx="676" cy="360"/>
            </a:xfrm>
          </p:grpSpPr>
          <p:sp>
            <p:nvSpPr>
              <p:cNvPr id="852115" name="AutoShape 147"/>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16" name="AutoShape 148"/>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17" name="AutoShape 149"/>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18" name="AutoShape 150"/>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19" name="AutoShape 151"/>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20" name="AutoShape 152"/>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nvGrpSpPr>
            <p:cNvPr id="852121" name="Group 153"/>
            <p:cNvGrpSpPr>
              <a:grpSpLocks/>
            </p:cNvGrpSpPr>
            <p:nvPr/>
          </p:nvGrpSpPr>
          <p:grpSpPr bwMode="auto">
            <a:xfrm rot="8438307">
              <a:off x="3216" y="1942"/>
              <a:ext cx="624" cy="273"/>
              <a:chOff x="1180" y="1641"/>
              <a:chExt cx="676" cy="360"/>
            </a:xfrm>
          </p:grpSpPr>
          <p:sp>
            <p:nvSpPr>
              <p:cNvPr id="852122" name="AutoShape 154"/>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23" name="AutoShape 155"/>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24" name="AutoShape 156"/>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25" name="AutoShape 157"/>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26" name="AutoShape 158"/>
              <p:cNvSpPr>
                <a:spLocks noChangeArrowheads="1"/>
              </p:cNvSpPr>
              <p:nvPr/>
            </p:nvSpPr>
            <p:spPr bwMode="auto">
              <a:xfrm rot="-5400000">
                <a:off x="1464" y="1393"/>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52127" name="AutoShape 159"/>
              <p:cNvSpPr>
                <a:spLocks noChangeArrowheads="1"/>
              </p:cNvSpPr>
              <p:nvPr/>
            </p:nvSpPr>
            <p:spPr bwMode="auto">
              <a:xfrm rot="-16200000">
                <a:off x="1428" y="1609"/>
                <a:ext cx="144" cy="640"/>
              </a:xfrm>
              <a:prstGeom prst="curvedLeftArrow">
                <a:avLst>
                  <a:gd name="adj1" fmla="val 88889"/>
                  <a:gd name="adj2" fmla="val 17777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sp>
        <p:nvSpPr>
          <p:cNvPr id="852128" name="WordArt 160"/>
          <p:cNvSpPr>
            <a:spLocks noChangeArrowheads="1" noChangeShapeType="1" noTextEdit="1"/>
          </p:cNvSpPr>
          <p:nvPr/>
        </p:nvSpPr>
        <p:spPr bwMode="auto">
          <a:xfrm>
            <a:off x="1943100" y="4724400"/>
            <a:ext cx="5257800" cy="609600"/>
          </a:xfrm>
          <a:prstGeom prst="rect">
            <a:avLst/>
          </a:prstGeom>
        </p:spPr>
        <p:txBody>
          <a:bodyPr wrap="none" fromWordArt="1">
            <a:prstTxWarp prst="textInflate">
              <a:avLst>
                <a:gd name="adj" fmla="val 13634"/>
              </a:avLst>
            </a:prstTxWarp>
          </a:bodyPr>
          <a:lstStyle/>
          <a:p>
            <a:pPr algn="ctr"/>
            <a:r>
              <a:rPr lang="en-US" sz="3600" kern="10" dirty="0">
                <a:ln w="9525">
                  <a:solidFill>
                    <a:schemeClr val="bg1"/>
                  </a:solidFill>
                  <a:round/>
                  <a:headEnd/>
                  <a:tailEnd/>
                </a:ln>
                <a:solidFill>
                  <a:srgbClr val="0000FF"/>
                </a:solidFill>
                <a:effectLst>
                  <a:outerShdw dist="12700" dir="2700000" algn="ctr" rotWithShape="0">
                    <a:schemeClr val="bg1"/>
                  </a:outerShdw>
                </a:effectLst>
                <a:latin typeface="Impact"/>
              </a:rPr>
              <a:t>Fulfillment of the three object purpose</a:t>
            </a:r>
          </a:p>
        </p:txBody>
      </p:sp>
      <p:grpSp>
        <p:nvGrpSpPr>
          <p:cNvPr id="852133" name="Group 165"/>
          <p:cNvGrpSpPr>
            <a:grpSpLocks/>
          </p:cNvGrpSpPr>
          <p:nvPr/>
        </p:nvGrpSpPr>
        <p:grpSpPr bwMode="auto">
          <a:xfrm>
            <a:off x="762000" y="5638800"/>
            <a:ext cx="7772400" cy="1209675"/>
            <a:chOff x="528" y="3552"/>
            <a:chExt cx="4896" cy="762"/>
          </a:xfrm>
        </p:grpSpPr>
        <p:sp>
          <p:nvSpPr>
            <p:cNvPr id="852134" name="Text Box 166"/>
            <p:cNvSpPr txBox="1">
              <a:spLocks noChangeArrowheads="1"/>
            </p:cNvSpPr>
            <p:nvPr/>
          </p:nvSpPr>
          <p:spPr bwMode="auto">
            <a:xfrm>
              <a:off x="754" y="3552"/>
              <a:ext cx="4670" cy="697"/>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When each of the </a:t>
              </a:r>
              <a:r>
                <a:rPr lang="en-US" sz="2600" b="1">
                  <a:solidFill>
                    <a:srgbClr val="FFFF99"/>
                  </a:solidFill>
                  <a:latin typeface="Arial Narrow" pitchFamily="34" charset="0"/>
                </a:rPr>
                <a:t>four</a:t>
              </a:r>
              <a:r>
                <a:rPr lang="en-US" sz="2600" b="1">
                  <a:solidFill>
                    <a:schemeClr val="bg1"/>
                  </a:solidFill>
                  <a:latin typeface="Arial Narrow" pitchFamily="34" charset="0"/>
                </a:rPr>
                <a:t> then acts as the subject partner and enters into </a:t>
              </a:r>
              <a:r>
                <a:rPr lang="en-US" sz="2600" b="1" u="sng">
                  <a:solidFill>
                    <a:schemeClr val="bg1"/>
                  </a:solidFill>
                  <a:latin typeface="Arial Narrow" pitchFamily="34" charset="0"/>
                </a:rPr>
                <a:t>give and take</a:t>
              </a:r>
              <a:r>
                <a:rPr lang="en-US" sz="2600" b="1">
                  <a:solidFill>
                    <a:schemeClr val="bg1"/>
                  </a:solidFill>
                  <a:latin typeface="Arial Narrow" pitchFamily="34" charset="0"/>
                </a:rPr>
                <a:t> </a:t>
              </a:r>
              <a:r>
                <a:rPr lang="en-US" sz="2600" b="1">
                  <a:solidFill>
                    <a:srgbClr val="FFFF99"/>
                  </a:solidFill>
                  <a:latin typeface="Arial Narrow" pitchFamily="34" charset="0"/>
                </a:rPr>
                <a:t>with</a:t>
              </a:r>
              <a:r>
                <a:rPr lang="en-US" sz="2600" b="1">
                  <a:solidFill>
                    <a:schemeClr val="bg1"/>
                  </a:solidFill>
                  <a:latin typeface="Arial Narrow" pitchFamily="34" charset="0"/>
                </a:rPr>
                <a:t> the other three, they fulfill the </a:t>
              </a:r>
              <a:r>
                <a:rPr lang="en-US" sz="2600" b="1" u="sng">
                  <a:solidFill>
                    <a:schemeClr val="bg1"/>
                  </a:solidFill>
                  <a:latin typeface="Arial Narrow" pitchFamily="34" charset="0"/>
                </a:rPr>
                <a:t>three object purpose</a:t>
              </a:r>
              <a:r>
                <a:rPr lang="en-US" sz="2600" b="1">
                  <a:solidFill>
                    <a:schemeClr val="bg1"/>
                  </a:solidFill>
                  <a:latin typeface="Arial Narrow" pitchFamily="34" charset="0"/>
                </a:rPr>
                <a:t>. </a:t>
              </a:r>
            </a:p>
          </p:txBody>
        </p:sp>
        <p:sp>
          <p:nvSpPr>
            <p:cNvPr id="852135" name="Text Box 167"/>
            <p:cNvSpPr txBox="1">
              <a:spLocks noChangeArrowheads="1"/>
            </p:cNvSpPr>
            <p:nvPr/>
          </p:nvSpPr>
          <p:spPr bwMode="auto">
            <a:xfrm>
              <a:off x="528" y="3552"/>
              <a:ext cx="247"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852136" name="Text Box 168"/>
            <p:cNvSpPr txBox="1">
              <a:spLocks noChangeArrowheads="1"/>
            </p:cNvSpPr>
            <p:nvPr/>
          </p:nvSpPr>
          <p:spPr bwMode="auto">
            <a:xfrm>
              <a:off x="706" y="3987"/>
              <a:ext cx="3017" cy="327"/>
            </a:xfrm>
            <a:prstGeom prst="rect">
              <a:avLst/>
            </a:prstGeom>
            <a:noFill/>
            <a:ln w="9525">
              <a:noFill/>
              <a:miter lim="800000"/>
              <a:headEnd/>
              <a:tailEnd/>
            </a:ln>
            <a:effectLst/>
          </p:spPr>
          <p:txBody>
            <a:bodyPr>
              <a:spAutoFit/>
            </a:bodyPr>
            <a:lstStyle/>
            <a:p>
              <a:pPr>
                <a:lnSpc>
                  <a:spcPct val="100000"/>
                </a:lnSpc>
                <a:spcBef>
                  <a:spcPct val="50000"/>
                </a:spcBef>
              </a:pPr>
              <a:endParaRPr lang="en-US" sz="2800" b="1">
                <a:solidFill>
                  <a:schemeClr val="bg1"/>
                </a:solidFill>
                <a:latin typeface="Arial Narrow" pitchFamily="34" charset="0"/>
              </a:endParaRPr>
            </a:p>
          </p:txBody>
        </p:sp>
      </p:gr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794695" name="Group 71"/>
          <p:cNvGrpSpPr>
            <a:grpSpLocks/>
          </p:cNvGrpSpPr>
          <p:nvPr/>
        </p:nvGrpSpPr>
        <p:grpSpPr bwMode="auto">
          <a:xfrm>
            <a:off x="2190750" y="1319213"/>
            <a:ext cx="1314450" cy="1865312"/>
            <a:chOff x="1380" y="831"/>
            <a:chExt cx="828" cy="1175"/>
          </a:xfrm>
        </p:grpSpPr>
        <p:sp>
          <p:nvSpPr>
            <p:cNvPr id="794627" name="Line 3"/>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794628" name="Line 4"/>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794696" name="Group 72"/>
          <p:cNvGrpSpPr>
            <a:grpSpLocks/>
          </p:cNvGrpSpPr>
          <p:nvPr/>
        </p:nvGrpSpPr>
        <p:grpSpPr bwMode="auto">
          <a:xfrm>
            <a:off x="2185988" y="2671763"/>
            <a:ext cx="1341437" cy="1836737"/>
            <a:chOff x="1377" y="1683"/>
            <a:chExt cx="845" cy="1157"/>
          </a:xfrm>
        </p:grpSpPr>
        <p:sp>
          <p:nvSpPr>
            <p:cNvPr id="794630" name="Line 6"/>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794631" name="Line 7"/>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sp>
        <p:nvSpPr>
          <p:cNvPr id="794632" name="Rectangle 8"/>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94636" name="AutoShape 12"/>
          <p:cNvSpPr>
            <a:spLocks noChangeArrowheads="1"/>
          </p:cNvSpPr>
          <p:nvPr/>
        </p:nvSpPr>
        <p:spPr bwMode="auto">
          <a:xfrm rot="-5400000">
            <a:off x="2752726" y="2255837"/>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4637" name="AutoShape 13"/>
          <p:cNvSpPr>
            <a:spLocks noChangeArrowheads="1"/>
          </p:cNvSpPr>
          <p:nvPr/>
        </p:nvSpPr>
        <p:spPr bwMode="auto">
          <a:xfrm rot="-5400000">
            <a:off x="2752726" y="2255837"/>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4638" name="AutoShape 14"/>
          <p:cNvSpPr>
            <a:spLocks noChangeArrowheads="1"/>
          </p:cNvSpPr>
          <p:nvPr/>
        </p:nvSpPr>
        <p:spPr bwMode="auto">
          <a:xfrm rot="-5400000">
            <a:off x="2752726" y="2255837"/>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4639" name="AutoShape 15"/>
          <p:cNvSpPr>
            <a:spLocks noChangeArrowheads="1"/>
          </p:cNvSpPr>
          <p:nvPr/>
        </p:nvSpPr>
        <p:spPr bwMode="auto">
          <a:xfrm rot="-16200000">
            <a:off x="2679701" y="2825750"/>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4640" name="AutoShape 16"/>
          <p:cNvSpPr>
            <a:spLocks noChangeArrowheads="1"/>
          </p:cNvSpPr>
          <p:nvPr/>
        </p:nvSpPr>
        <p:spPr bwMode="auto">
          <a:xfrm rot="-16200000">
            <a:off x="2673351" y="2825750"/>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4641" name="AutoShape 17"/>
          <p:cNvSpPr>
            <a:spLocks noChangeArrowheads="1"/>
          </p:cNvSpPr>
          <p:nvPr/>
        </p:nvSpPr>
        <p:spPr bwMode="auto">
          <a:xfrm rot="-16200000">
            <a:off x="2673351" y="2825750"/>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4642" name="AutoShape 18"/>
          <p:cNvSpPr>
            <a:spLocks noChangeArrowheads="1"/>
          </p:cNvSpPr>
          <p:nvPr/>
        </p:nvSpPr>
        <p:spPr bwMode="auto">
          <a:xfrm rot="-10800000">
            <a:off x="2578100" y="2163763"/>
            <a:ext cx="230188" cy="1368425"/>
          </a:xfrm>
          <a:prstGeom prst="curvedLeftArrow">
            <a:avLst>
              <a:gd name="adj1" fmla="val 118896"/>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4643" name="AutoShape 19"/>
          <p:cNvSpPr>
            <a:spLocks noChangeArrowheads="1"/>
          </p:cNvSpPr>
          <p:nvPr/>
        </p:nvSpPr>
        <p:spPr bwMode="auto">
          <a:xfrm rot="-10800000">
            <a:off x="2578100" y="2163763"/>
            <a:ext cx="230188" cy="1368425"/>
          </a:xfrm>
          <a:prstGeom prst="curvedLeftArrow">
            <a:avLst>
              <a:gd name="adj1" fmla="val 118896"/>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4644" name="AutoShape 20"/>
          <p:cNvSpPr>
            <a:spLocks noChangeArrowheads="1"/>
          </p:cNvSpPr>
          <p:nvPr/>
        </p:nvSpPr>
        <p:spPr bwMode="auto">
          <a:xfrm rot="-10800000">
            <a:off x="2578100" y="2163763"/>
            <a:ext cx="230188" cy="1368425"/>
          </a:xfrm>
          <a:prstGeom prst="curvedLeftArrow">
            <a:avLst>
              <a:gd name="adj1" fmla="val 118896"/>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4645" name="AutoShape 21"/>
          <p:cNvSpPr>
            <a:spLocks noChangeArrowheads="1"/>
          </p:cNvSpPr>
          <p:nvPr/>
        </p:nvSpPr>
        <p:spPr bwMode="auto">
          <a:xfrm>
            <a:off x="2960688" y="2289175"/>
            <a:ext cx="230187" cy="1368425"/>
          </a:xfrm>
          <a:prstGeom prst="curvedLeftArrow">
            <a:avLst>
              <a:gd name="adj1" fmla="val 118897"/>
              <a:gd name="adj2" fmla="val 23779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4646" name="AutoShape 22"/>
          <p:cNvSpPr>
            <a:spLocks noChangeArrowheads="1"/>
          </p:cNvSpPr>
          <p:nvPr/>
        </p:nvSpPr>
        <p:spPr bwMode="auto">
          <a:xfrm>
            <a:off x="2960688" y="2278063"/>
            <a:ext cx="230187" cy="1368425"/>
          </a:xfrm>
          <a:prstGeom prst="curvedLeftArrow">
            <a:avLst>
              <a:gd name="adj1" fmla="val 118897"/>
              <a:gd name="adj2" fmla="val 23779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4647" name="AutoShape 23"/>
          <p:cNvSpPr>
            <a:spLocks noChangeArrowheads="1"/>
          </p:cNvSpPr>
          <p:nvPr/>
        </p:nvSpPr>
        <p:spPr bwMode="auto">
          <a:xfrm>
            <a:off x="2960688" y="2278063"/>
            <a:ext cx="230187" cy="1368425"/>
          </a:xfrm>
          <a:prstGeom prst="curvedLeftArrow">
            <a:avLst>
              <a:gd name="adj1" fmla="val 118897"/>
              <a:gd name="adj2" fmla="val 23779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nvGrpSpPr>
          <p:cNvPr id="794648" name="Group 24"/>
          <p:cNvGrpSpPr>
            <a:grpSpLocks/>
          </p:cNvGrpSpPr>
          <p:nvPr/>
        </p:nvGrpSpPr>
        <p:grpSpPr bwMode="auto">
          <a:xfrm>
            <a:off x="128588" y="76200"/>
            <a:ext cx="5281612" cy="519113"/>
            <a:chOff x="81" y="48"/>
            <a:chExt cx="3327" cy="327"/>
          </a:xfrm>
        </p:grpSpPr>
        <p:sp>
          <p:nvSpPr>
            <p:cNvPr id="794649" name="Text Box 25"/>
            <p:cNvSpPr txBox="1">
              <a:spLocks noChangeArrowheads="1"/>
            </p:cNvSpPr>
            <p:nvPr/>
          </p:nvSpPr>
          <p:spPr bwMode="auto">
            <a:xfrm>
              <a:off x="81" y="48"/>
              <a:ext cx="557"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2.3.3</a:t>
              </a:r>
            </a:p>
          </p:txBody>
        </p:sp>
        <p:sp>
          <p:nvSpPr>
            <p:cNvPr id="794650" name="Text Box 26"/>
            <p:cNvSpPr txBox="1">
              <a:spLocks noChangeArrowheads="1"/>
            </p:cNvSpPr>
            <p:nvPr/>
          </p:nvSpPr>
          <p:spPr bwMode="auto">
            <a:xfrm>
              <a:off x="609" y="48"/>
              <a:ext cx="2799"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The Four Position Foundation</a:t>
              </a:r>
            </a:p>
          </p:txBody>
        </p:sp>
      </p:grpSp>
      <p:grpSp>
        <p:nvGrpSpPr>
          <p:cNvPr id="794688" name="Group 64"/>
          <p:cNvGrpSpPr>
            <a:grpSpLocks/>
          </p:cNvGrpSpPr>
          <p:nvPr/>
        </p:nvGrpSpPr>
        <p:grpSpPr bwMode="auto">
          <a:xfrm>
            <a:off x="1414463" y="2519363"/>
            <a:ext cx="1022350" cy="833437"/>
            <a:chOff x="891" y="1539"/>
            <a:chExt cx="644" cy="525"/>
          </a:xfrm>
        </p:grpSpPr>
        <p:sp>
          <p:nvSpPr>
            <p:cNvPr id="794652" name="Oval 28"/>
            <p:cNvSpPr>
              <a:spLocks noChangeArrowheads="1"/>
            </p:cNvSpPr>
            <p:nvPr/>
          </p:nvSpPr>
          <p:spPr bwMode="auto">
            <a:xfrm>
              <a:off x="891" y="1539"/>
              <a:ext cx="644" cy="52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794653" name="Text Box 29"/>
            <p:cNvSpPr txBox="1">
              <a:spLocks noChangeArrowheads="1"/>
            </p:cNvSpPr>
            <p:nvPr/>
          </p:nvSpPr>
          <p:spPr bwMode="auto">
            <a:xfrm>
              <a:off x="901" y="1629"/>
              <a:ext cx="624" cy="360"/>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000">
                  <a:solidFill>
                    <a:srgbClr val="6600CC"/>
                  </a:solidFill>
                </a:rPr>
                <a:t>Subject</a:t>
              </a:r>
            </a:p>
            <a:p>
              <a:pPr algn="ctr"/>
              <a:r>
                <a:rPr lang="en-US" sz="2000">
                  <a:solidFill>
                    <a:srgbClr val="6600CC"/>
                  </a:solidFill>
                </a:rPr>
                <a:t>partner</a:t>
              </a:r>
              <a:endParaRPr lang="en-US" sz="2400">
                <a:solidFill>
                  <a:srgbClr val="6600CC"/>
                </a:solidFill>
                <a:latin typeface="Times New Roman" pitchFamily="18" charset="0"/>
              </a:endParaRPr>
            </a:p>
          </p:txBody>
        </p:sp>
      </p:grpSp>
      <p:grpSp>
        <p:nvGrpSpPr>
          <p:cNvPr id="794693" name="Group 69"/>
          <p:cNvGrpSpPr>
            <a:grpSpLocks/>
          </p:cNvGrpSpPr>
          <p:nvPr/>
        </p:nvGrpSpPr>
        <p:grpSpPr bwMode="auto">
          <a:xfrm>
            <a:off x="3352800" y="2519363"/>
            <a:ext cx="1044575" cy="833437"/>
            <a:chOff x="2126" y="1587"/>
            <a:chExt cx="658" cy="525"/>
          </a:xfrm>
        </p:grpSpPr>
        <p:sp>
          <p:nvSpPr>
            <p:cNvPr id="794655" name="Oval 31"/>
            <p:cNvSpPr>
              <a:spLocks noChangeArrowheads="1"/>
            </p:cNvSpPr>
            <p:nvPr/>
          </p:nvSpPr>
          <p:spPr bwMode="auto">
            <a:xfrm>
              <a:off x="2126" y="1587"/>
              <a:ext cx="644" cy="52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794656" name="Text Box 32"/>
            <p:cNvSpPr txBox="1">
              <a:spLocks noChangeArrowheads="1"/>
            </p:cNvSpPr>
            <p:nvPr/>
          </p:nvSpPr>
          <p:spPr bwMode="auto">
            <a:xfrm>
              <a:off x="2160" y="1677"/>
              <a:ext cx="624" cy="360"/>
            </a:xfrm>
            <a:prstGeom prst="rect">
              <a:avLst/>
            </a:prstGeom>
            <a:noFill/>
            <a:ln w="9525">
              <a:noFill/>
              <a:miter lim="800000"/>
              <a:headEnd/>
              <a:tailEnd/>
            </a:ln>
            <a:effectLst/>
          </p:spPr>
          <p:txBody>
            <a:bodyPr>
              <a:spAutoFit/>
            </a:bodyPr>
            <a:lstStyle/>
            <a:p>
              <a:pPr algn="ctr"/>
              <a:endParaRPr lang="en-US" sz="200">
                <a:solidFill>
                  <a:srgbClr val="008000"/>
                </a:solidFill>
              </a:endParaRPr>
            </a:p>
            <a:p>
              <a:pPr algn="ctr"/>
              <a:r>
                <a:rPr lang="en-US" sz="2000">
                  <a:solidFill>
                    <a:srgbClr val="003300"/>
                  </a:solidFill>
                </a:rPr>
                <a:t>Object</a:t>
              </a:r>
            </a:p>
            <a:p>
              <a:pPr algn="ctr"/>
              <a:r>
                <a:rPr lang="en-US" sz="2000">
                  <a:solidFill>
                    <a:srgbClr val="003300"/>
                  </a:solidFill>
                </a:rPr>
                <a:t>partner</a:t>
              </a:r>
              <a:endParaRPr lang="en-US" sz="2400">
                <a:solidFill>
                  <a:srgbClr val="003300"/>
                </a:solidFill>
                <a:latin typeface="Times New Roman" pitchFamily="18" charset="0"/>
              </a:endParaRPr>
            </a:p>
          </p:txBody>
        </p:sp>
      </p:grpSp>
      <p:grpSp>
        <p:nvGrpSpPr>
          <p:cNvPr id="794694" name="Group 70"/>
          <p:cNvGrpSpPr>
            <a:grpSpLocks/>
          </p:cNvGrpSpPr>
          <p:nvPr/>
        </p:nvGrpSpPr>
        <p:grpSpPr bwMode="auto">
          <a:xfrm>
            <a:off x="2362200" y="3740150"/>
            <a:ext cx="1066800" cy="831850"/>
            <a:chOff x="1488" y="2356"/>
            <a:chExt cx="672" cy="524"/>
          </a:xfrm>
        </p:grpSpPr>
        <p:sp>
          <p:nvSpPr>
            <p:cNvPr id="794658" name="Oval 34"/>
            <p:cNvSpPr>
              <a:spLocks noChangeArrowheads="1"/>
            </p:cNvSpPr>
            <p:nvPr/>
          </p:nvSpPr>
          <p:spPr bwMode="auto">
            <a:xfrm>
              <a:off x="1503" y="2356"/>
              <a:ext cx="642" cy="524"/>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794659" name="Text Box 35"/>
            <p:cNvSpPr txBox="1">
              <a:spLocks noChangeArrowheads="1"/>
            </p:cNvSpPr>
            <p:nvPr/>
          </p:nvSpPr>
          <p:spPr bwMode="auto">
            <a:xfrm>
              <a:off x="1488" y="2438"/>
              <a:ext cx="672" cy="346"/>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100000"/>
                </a:lnSpc>
              </a:pPr>
              <a:r>
                <a:rPr lang="en-US" sz="2800">
                  <a:solidFill>
                    <a:srgbClr val="800000"/>
                  </a:solidFill>
                </a:rPr>
                <a:t>Union</a:t>
              </a:r>
            </a:p>
          </p:txBody>
        </p:sp>
      </p:grpSp>
      <p:grpSp>
        <p:nvGrpSpPr>
          <p:cNvPr id="794698" name="Group 74"/>
          <p:cNvGrpSpPr>
            <a:grpSpLocks/>
          </p:cNvGrpSpPr>
          <p:nvPr/>
        </p:nvGrpSpPr>
        <p:grpSpPr bwMode="auto">
          <a:xfrm>
            <a:off x="700088" y="5446713"/>
            <a:ext cx="7758112" cy="1106487"/>
            <a:chOff x="441" y="3383"/>
            <a:chExt cx="4887" cy="697"/>
          </a:xfrm>
        </p:grpSpPr>
        <p:sp>
          <p:nvSpPr>
            <p:cNvPr id="794661" name="Text Box 37"/>
            <p:cNvSpPr txBox="1">
              <a:spLocks noChangeArrowheads="1"/>
            </p:cNvSpPr>
            <p:nvPr/>
          </p:nvSpPr>
          <p:spPr bwMode="auto">
            <a:xfrm>
              <a:off x="665" y="3383"/>
              <a:ext cx="4663" cy="697"/>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When the </a:t>
              </a:r>
              <a:r>
                <a:rPr lang="en-US" sz="2600" b="1" u="sng">
                  <a:solidFill>
                    <a:schemeClr val="bg1"/>
                  </a:solidFill>
                  <a:latin typeface="Arial Narrow" pitchFamily="34" charset="0"/>
                </a:rPr>
                <a:t>origin</a:t>
              </a:r>
              <a:r>
                <a:rPr lang="en-US" sz="2600" b="1">
                  <a:solidFill>
                    <a:schemeClr val="bg1"/>
                  </a:solidFill>
                  <a:latin typeface="Arial Narrow" pitchFamily="34" charset="0"/>
                </a:rPr>
                <a:t>, the </a:t>
              </a:r>
              <a:r>
                <a:rPr lang="en-US" sz="2600" b="1" u="sng">
                  <a:solidFill>
                    <a:schemeClr val="bg1"/>
                  </a:solidFill>
                  <a:latin typeface="Arial Narrow" pitchFamily="34" charset="0"/>
                </a:rPr>
                <a:t>subject partner</a:t>
              </a:r>
              <a:r>
                <a:rPr lang="en-US" sz="2600" b="1">
                  <a:solidFill>
                    <a:schemeClr val="bg1"/>
                  </a:solidFill>
                  <a:latin typeface="Arial Narrow" pitchFamily="34" charset="0"/>
                </a:rPr>
                <a:t> and </a:t>
              </a:r>
              <a:r>
                <a:rPr lang="en-US" sz="2600" b="1" u="sng">
                  <a:solidFill>
                    <a:schemeClr val="bg1"/>
                  </a:solidFill>
                  <a:latin typeface="Arial Narrow" pitchFamily="34" charset="0"/>
                </a:rPr>
                <a:t>object partner</a:t>
              </a:r>
              <a:r>
                <a:rPr lang="en-US" sz="2600" b="1">
                  <a:solidFill>
                    <a:schemeClr val="bg1"/>
                  </a:solidFill>
                  <a:latin typeface="Arial Narrow" pitchFamily="34" charset="0"/>
                </a:rPr>
                <a:t> and their </a:t>
              </a:r>
              <a:r>
                <a:rPr lang="en-US" sz="2600" b="1" u="sng">
                  <a:solidFill>
                    <a:schemeClr val="bg1"/>
                  </a:solidFill>
                  <a:latin typeface="Arial Narrow" pitchFamily="34" charset="0"/>
                </a:rPr>
                <a:t>union</a:t>
              </a:r>
              <a:r>
                <a:rPr lang="en-US" sz="2600" b="1">
                  <a:solidFill>
                    <a:schemeClr val="bg1"/>
                  </a:solidFill>
                  <a:latin typeface="Arial Narrow" pitchFamily="34" charset="0"/>
                </a:rPr>
                <a:t> all fulfill the three object purpose,</a:t>
              </a:r>
              <a:r>
                <a:rPr lang="en-US" sz="2600">
                  <a:latin typeface="Arial Narrow" pitchFamily="34" charset="0"/>
                </a:rPr>
                <a:t> </a:t>
              </a:r>
              <a:r>
                <a:rPr lang="en-US" sz="2600" b="1">
                  <a:solidFill>
                    <a:schemeClr val="bg1"/>
                  </a:solidFill>
                  <a:latin typeface="Arial Narrow" pitchFamily="34" charset="0"/>
                </a:rPr>
                <a:t>the </a:t>
              </a:r>
              <a:r>
                <a:rPr lang="en-US" sz="2600" b="1">
                  <a:solidFill>
                    <a:srgbClr val="FFFF99"/>
                  </a:solidFill>
                  <a:latin typeface="Arial Narrow" pitchFamily="34" charset="0"/>
                </a:rPr>
                <a:t>four </a:t>
              </a:r>
              <a:r>
                <a:rPr lang="en-US" sz="2600" b="1">
                  <a:solidFill>
                    <a:schemeClr val="bg1"/>
                  </a:solidFill>
                  <a:latin typeface="Arial Narrow" pitchFamily="34" charset="0"/>
                </a:rPr>
                <a:t>position foundation is</a:t>
              </a:r>
              <a:r>
                <a:rPr lang="en-US" sz="2600">
                  <a:latin typeface="Arial Narrow" pitchFamily="34" charset="0"/>
                </a:rPr>
                <a:t> </a:t>
              </a:r>
              <a:r>
                <a:rPr lang="en-US" sz="2600" b="1">
                  <a:solidFill>
                    <a:schemeClr val="bg1"/>
                  </a:solidFill>
                  <a:latin typeface="Arial Narrow" pitchFamily="34" charset="0"/>
                </a:rPr>
                <a:t>established.</a:t>
              </a:r>
            </a:p>
          </p:txBody>
        </p:sp>
        <p:sp>
          <p:nvSpPr>
            <p:cNvPr id="794662" name="Text Box 38"/>
            <p:cNvSpPr txBox="1">
              <a:spLocks noChangeArrowheads="1"/>
            </p:cNvSpPr>
            <p:nvPr/>
          </p:nvSpPr>
          <p:spPr bwMode="auto">
            <a:xfrm>
              <a:off x="441" y="3398"/>
              <a:ext cx="231"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grpSp>
        <p:nvGrpSpPr>
          <p:cNvPr id="794671" name="Group 47"/>
          <p:cNvGrpSpPr>
            <a:grpSpLocks/>
          </p:cNvGrpSpPr>
          <p:nvPr/>
        </p:nvGrpSpPr>
        <p:grpSpPr bwMode="auto">
          <a:xfrm>
            <a:off x="152400" y="3810000"/>
            <a:ext cx="2362200" cy="609600"/>
            <a:chOff x="96" y="2400"/>
            <a:chExt cx="1488" cy="384"/>
          </a:xfrm>
        </p:grpSpPr>
        <p:sp>
          <p:nvSpPr>
            <p:cNvPr id="794672" name="Text Box 48"/>
            <p:cNvSpPr txBox="1">
              <a:spLocks noChangeArrowheads="1"/>
            </p:cNvSpPr>
            <p:nvPr/>
          </p:nvSpPr>
          <p:spPr bwMode="auto">
            <a:xfrm>
              <a:off x="683" y="2400"/>
              <a:ext cx="90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a:t>
              </a:r>
            </a:p>
          </p:txBody>
        </p:sp>
        <p:sp>
          <p:nvSpPr>
            <p:cNvPr id="794673" name="Text Box 49"/>
            <p:cNvSpPr txBox="1">
              <a:spLocks noChangeArrowheads="1"/>
            </p:cNvSpPr>
            <p:nvPr/>
          </p:nvSpPr>
          <p:spPr bwMode="auto">
            <a:xfrm>
              <a:off x="96" y="2457"/>
              <a:ext cx="657"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Union</a:t>
              </a:r>
            </a:p>
          </p:txBody>
        </p:sp>
      </p:grpSp>
      <p:grpSp>
        <p:nvGrpSpPr>
          <p:cNvPr id="794674" name="Group 50"/>
          <p:cNvGrpSpPr>
            <a:grpSpLocks/>
          </p:cNvGrpSpPr>
          <p:nvPr/>
        </p:nvGrpSpPr>
        <p:grpSpPr bwMode="auto">
          <a:xfrm>
            <a:off x="207963" y="2493963"/>
            <a:ext cx="1316037" cy="782637"/>
            <a:chOff x="131" y="1571"/>
            <a:chExt cx="829" cy="493"/>
          </a:xfrm>
        </p:grpSpPr>
        <p:sp>
          <p:nvSpPr>
            <p:cNvPr id="794675" name="Text Box 51"/>
            <p:cNvSpPr txBox="1">
              <a:spLocks noChangeArrowheads="1"/>
            </p:cNvSpPr>
            <p:nvPr/>
          </p:nvSpPr>
          <p:spPr bwMode="auto">
            <a:xfrm>
              <a:off x="131" y="1602"/>
              <a:ext cx="541" cy="462"/>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2800">
                  <a:solidFill>
                    <a:srgbClr val="0000CC"/>
                  </a:solidFill>
                </a:rPr>
                <a:t>Divi-</a:t>
              </a:r>
            </a:p>
            <a:p>
              <a:pPr algn="ctr"/>
              <a:r>
                <a:rPr lang="en-US" sz="2800">
                  <a:solidFill>
                    <a:srgbClr val="0000CC"/>
                  </a:solidFill>
                </a:rPr>
                <a:t>sion</a:t>
              </a:r>
            </a:p>
          </p:txBody>
        </p:sp>
        <p:sp>
          <p:nvSpPr>
            <p:cNvPr id="794676" name="Text Box 52"/>
            <p:cNvSpPr txBox="1">
              <a:spLocks noChangeArrowheads="1"/>
            </p:cNvSpPr>
            <p:nvPr/>
          </p:nvSpPr>
          <p:spPr bwMode="auto">
            <a:xfrm>
              <a:off x="560" y="1571"/>
              <a:ext cx="400"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a:t>
              </a:r>
            </a:p>
          </p:txBody>
        </p:sp>
      </p:grpSp>
      <p:sp>
        <p:nvSpPr>
          <p:cNvPr id="794677" name="Line 53"/>
          <p:cNvSpPr>
            <a:spLocks noChangeShapeType="1"/>
          </p:cNvSpPr>
          <p:nvPr/>
        </p:nvSpPr>
        <p:spPr bwMode="auto">
          <a:xfrm>
            <a:off x="647700" y="1828800"/>
            <a:ext cx="0" cy="609600"/>
          </a:xfrm>
          <a:prstGeom prst="line">
            <a:avLst/>
          </a:prstGeom>
          <a:noFill/>
          <a:ln w="38100">
            <a:solidFill>
              <a:srgbClr val="0000FF"/>
            </a:solidFill>
            <a:round/>
            <a:headEnd/>
            <a:tailEnd/>
          </a:ln>
          <a:effectLst/>
        </p:spPr>
        <p:txBody>
          <a:bodyPr/>
          <a:lstStyle/>
          <a:p>
            <a:endParaRPr lang="en-US"/>
          </a:p>
        </p:txBody>
      </p:sp>
      <p:sp>
        <p:nvSpPr>
          <p:cNvPr id="794678" name="Line 54"/>
          <p:cNvSpPr>
            <a:spLocks noChangeShapeType="1"/>
          </p:cNvSpPr>
          <p:nvPr/>
        </p:nvSpPr>
        <p:spPr bwMode="auto">
          <a:xfrm>
            <a:off x="647700" y="3276600"/>
            <a:ext cx="0" cy="609600"/>
          </a:xfrm>
          <a:prstGeom prst="line">
            <a:avLst/>
          </a:prstGeom>
          <a:noFill/>
          <a:ln w="38100">
            <a:solidFill>
              <a:srgbClr val="0000FF"/>
            </a:solidFill>
            <a:round/>
            <a:headEnd/>
            <a:tailEnd/>
          </a:ln>
          <a:effectLst/>
        </p:spPr>
        <p:txBody>
          <a:bodyPr/>
          <a:lstStyle/>
          <a:p>
            <a:endParaRPr lang="en-US"/>
          </a:p>
        </p:txBody>
      </p:sp>
      <p:grpSp>
        <p:nvGrpSpPr>
          <p:cNvPr id="794679" name="Group 55"/>
          <p:cNvGrpSpPr>
            <a:grpSpLocks/>
          </p:cNvGrpSpPr>
          <p:nvPr/>
        </p:nvGrpSpPr>
        <p:grpSpPr bwMode="auto">
          <a:xfrm>
            <a:off x="152400" y="1219200"/>
            <a:ext cx="2249488" cy="609600"/>
            <a:chOff x="96" y="768"/>
            <a:chExt cx="1417" cy="384"/>
          </a:xfrm>
        </p:grpSpPr>
        <p:sp>
          <p:nvSpPr>
            <p:cNvPr id="794680" name="Text Box 56"/>
            <p:cNvSpPr txBox="1">
              <a:spLocks noChangeArrowheads="1"/>
            </p:cNvSpPr>
            <p:nvPr/>
          </p:nvSpPr>
          <p:spPr bwMode="auto">
            <a:xfrm>
              <a:off x="96" y="825"/>
              <a:ext cx="720"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Origin</a:t>
              </a:r>
            </a:p>
          </p:txBody>
        </p:sp>
        <p:sp>
          <p:nvSpPr>
            <p:cNvPr id="794681" name="Text Box 57"/>
            <p:cNvSpPr txBox="1">
              <a:spLocks noChangeArrowheads="1"/>
            </p:cNvSpPr>
            <p:nvPr/>
          </p:nvSpPr>
          <p:spPr bwMode="auto">
            <a:xfrm>
              <a:off x="672" y="768"/>
              <a:ext cx="84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 </a:t>
              </a:r>
            </a:p>
          </p:txBody>
        </p:sp>
      </p:grpSp>
      <p:grpSp>
        <p:nvGrpSpPr>
          <p:cNvPr id="794682" name="Group 58"/>
          <p:cNvGrpSpPr>
            <a:grpSpLocks/>
          </p:cNvGrpSpPr>
          <p:nvPr/>
        </p:nvGrpSpPr>
        <p:grpSpPr bwMode="auto">
          <a:xfrm>
            <a:off x="2328863" y="1066800"/>
            <a:ext cx="1111250" cy="969963"/>
            <a:chOff x="1467" y="672"/>
            <a:chExt cx="700" cy="611"/>
          </a:xfrm>
        </p:grpSpPr>
        <p:sp>
          <p:nvSpPr>
            <p:cNvPr id="794634" name="Oval 10"/>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794635" name="WordArt 11"/>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4648"/>
                                        </p:tgtEl>
                                        <p:attrNameLst>
                                          <p:attrName>style.visibility</p:attrName>
                                        </p:attrNameLst>
                                      </p:cBhvr>
                                      <p:to>
                                        <p:strVal val="visible"/>
                                      </p:to>
                                    </p:set>
                                    <p:animEffect transition="in" filter="fade">
                                      <p:cBhvr>
                                        <p:cTn id="7" dur="1000"/>
                                        <p:tgtEl>
                                          <p:spTgt spid="79464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794698"/>
                                        </p:tgtEl>
                                        <p:attrNameLst>
                                          <p:attrName>style.visibility</p:attrName>
                                        </p:attrNameLst>
                                      </p:cBhvr>
                                      <p:to>
                                        <p:strVal val="visible"/>
                                      </p:to>
                                    </p:set>
                                    <p:animEffect transition="in" filter="barn(outVertical)">
                                      <p:cBhvr>
                                        <p:cTn id="12" dur="500"/>
                                        <p:tgtEl>
                                          <p:spTgt spid="794698"/>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794682"/>
                                        </p:tgtEl>
                                        <p:attrNameLst>
                                          <p:attrName>style.visibility</p:attrName>
                                        </p:attrNameLst>
                                      </p:cBhvr>
                                      <p:to>
                                        <p:strVal val="visible"/>
                                      </p:to>
                                    </p:set>
                                    <p:anim calcmode="lin" valueType="num">
                                      <p:cBhvr>
                                        <p:cTn id="17" dur="500" fill="hold"/>
                                        <p:tgtEl>
                                          <p:spTgt spid="794682"/>
                                        </p:tgtEl>
                                        <p:attrNameLst>
                                          <p:attrName>ppt_w</p:attrName>
                                        </p:attrNameLst>
                                      </p:cBhvr>
                                      <p:tavLst>
                                        <p:tav tm="0">
                                          <p:val>
                                            <p:fltVal val="0"/>
                                          </p:val>
                                        </p:tav>
                                        <p:tav tm="100000">
                                          <p:val>
                                            <p:strVal val="#ppt_w"/>
                                          </p:val>
                                        </p:tav>
                                      </p:tavLst>
                                    </p:anim>
                                    <p:anim calcmode="lin" valueType="num">
                                      <p:cBhvr>
                                        <p:cTn id="18" dur="500" fill="hold"/>
                                        <p:tgtEl>
                                          <p:spTgt spid="794682"/>
                                        </p:tgtEl>
                                        <p:attrNameLst>
                                          <p:attrName>ppt_h</p:attrName>
                                        </p:attrNameLst>
                                      </p:cBhvr>
                                      <p:tavLst>
                                        <p:tav tm="0">
                                          <p:val>
                                            <p:fltVal val="0"/>
                                          </p:val>
                                        </p:tav>
                                        <p:tav tm="100000">
                                          <p:val>
                                            <p:strVal val="#ppt_h"/>
                                          </p:val>
                                        </p:tav>
                                      </p:tavLst>
                                    </p:anim>
                                  </p:childTnLst>
                                </p:cTn>
                              </p:par>
                            </p:childTnLst>
                          </p:cTn>
                        </p:par>
                        <p:par>
                          <p:cTn id="19" fill="hold">
                            <p:stCondLst>
                              <p:cond delay="500"/>
                            </p:stCondLst>
                            <p:childTnLst>
                              <p:par>
                                <p:cTn id="20" presetID="22" presetClass="entr" presetSubtype="2" fill="hold" nodeType="afterEffect">
                                  <p:stCondLst>
                                    <p:cond delay="0"/>
                                  </p:stCondLst>
                                  <p:childTnLst>
                                    <p:set>
                                      <p:cBhvr>
                                        <p:cTn id="21" dur="1" fill="hold">
                                          <p:stCondLst>
                                            <p:cond delay="0"/>
                                          </p:stCondLst>
                                        </p:cTn>
                                        <p:tgtEl>
                                          <p:spTgt spid="794679"/>
                                        </p:tgtEl>
                                        <p:attrNameLst>
                                          <p:attrName>style.visibility</p:attrName>
                                        </p:attrNameLst>
                                      </p:cBhvr>
                                      <p:to>
                                        <p:strVal val="visible"/>
                                      </p:to>
                                    </p:set>
                                    <p:animEffect transition="in" filter="wipe(right)">
                                      <p:cBhvr>
                                        <p:cTn id="22" dur="500"/>
                                        <p:tgtEl>
                                          <p:spTgt spid="79467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nodeType="clickEffect">
                                  <p:stCondLst>
                                    <p:cond delay="0"/>
                                  </p:stCondLst>
                                  <p:childTnLst>
                                    <p:set>
                                      <p:cBhvr>
                                        <p:cTn id="26" dur="1" fill="hold">
                                          <p:stCondLst>
                                            <p:cond delay="0"/>
                                          </p:stCondLst>
                                        </p:cTn>
                                        <p:tgtEl>
                                          <p:spTgt spid="794688"/>
                                        </p:tgtEl>
                                        <p:attrNameLst>
                                          <p:attrName>style.visibility</p:attrName>
                                        </p:attrNameLst>
                                      </p:cBhvr>
                                      <p:to>
                                        <p:strVal val="visible"/>
                                      </p:to>
                                    </p:set>
                                    <p:animEffect transition="in" filter="box(out)">
                                      <p:cBhvr>
                                        <p:cTn id="27" dur="500"/>
                                        <p:tgtEl>
                                          <p:spTgt spid="794688"/>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nodeType="clickEffect">
                                  <p:stCondLst>
                                    <p:cond delay="0"/>
                                  </p:stCondLst>
                                  <p:childTnLst>
                                    <p:set>
                                      <p:cBhvr>
                                        <p:cTn id="31" dur="1" fill="hold">
                                          <p:stCondLst>
                                            <p:cond delay="0"/>
                                          </p:stCondLst>
                                        </p:cTn>
                                        <p:tgtEl>
                                          <p:spTgt spid="794693"/>
                                        </p:tgtEl>
                                        <p:attrNameLst>
                                          <p:attrName>style.visibility</p:attrName>
                                        </p:attrNameLst>
                                      </p:cBhvr>
                                      <p:to>
                                        <p:strVal val="visible"/>
                                      </p:to>
                                    </p:set>
                                    <p:animEffect transition="in" filter="box(out)">
                                      <p:cBhvr>
                                        <p:cTn id="32" dur="500"/>
                                        <p:tgtEl>
                                          <p:spTgt spid="794693"/>
                                        </p:tgtEl>
                                      </p:cBhvr>
                                    </p:animEffect>
                                  </p:childTnLst>
                                </p:cTn>
                              </p:par>
                            </p:childTnLst>
                          </p:cTn>
                        </p:par>
                        <p:par>
                          <p:cTn id="33" fill="hold">
                            <p:stCondLst>
                              <p:cond delay="500"/>
                            </p:stCondLst>
                            <p:childTnLst>
                              <p:par>
                                <p:cTn id="34" presetID="22" presetClass="entr" presetSubtype="1" fill="hold" nodeType="afterEffect">
                                  <p:stCondLst>
                                    <p:cond delay="0"/>
                                  </p:stCondLst>
                                  <p:childTnLst>
                                    <p:set>
                                      <p:cBhvr>
                                        <p:cTn id="35" dur="1" fill="hold">
                                          <p:stCondLst>
                                            <p:cond delay="0"/>
                                          </p:stCondLst>
                                        </p:cTn>
                                        <p:tgtEl>
                                          <p:spTgt spid="794695"/>
                                        </p:tgtEl>
                                        <p:attrNameLst>
                                          <p:attrName>style.visibility</p:attrName>
                                        </p:attrNameLst>
                                      </p:cBhvr>
                                      <p:to>
                                        <p:strVal val="visible"/>
                                      </p:to>
                                    </p:set>
                                    <p:animEffect transition="in" filter="wipe(up)">
                                      <p:cBhvr>
                                        <p:cTn id="36" dur="500"/>
                                        <p:tgtEl>
                                          <p:spTgt spid="794695"/>
                                        </p:tgtEl>
                                      </p:cBhvr>
                                    </p:animEffect>
                                  </p:childTnLst>
                                </p:cTn>
                              </p:par>
                              <p:par>
                                <p:cTn id="37" presetID="10" presetClass="entr" presetSubtype="0" fill="hold" nodeType="withEffect">
                                  <p:stCondLst>
                                    <p:cond delay="0"/>
                                  </p:stCondLst>
                                  <p:childTnLst>
                                    <p:set>
                                      <p:cBhvr>
                                        <p:cTn id="38" dur="1" fill="hold">
                                          <p:stCondLst>
                                            <p:cond delay="0"/>
                                          </p:stCondLst>
                                        </p:cTn>
                                        <p:tgtEl>
                                          <p:spTgt spid="794674"/>
                                        </p:tgtEl>
                                        <p:attrNameLst>
                                          <p:attrName>style.visibility</p:attrName>
                                        </p:attrNameLst>
                                      </p:cBhvr>
                                      <p:to>
                                        <p:strVal val="visible"/>
                                      </p:to>
                                    </p:set>
                                    <p:animEffect transition="in" filter="fade">
                                      <p:cBhvr>
                                        <p:cTn id="39" dur="1000"/>
                                        <p:tgtEl>
                                          <p:spTgt spid="79467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94677"/>
                                        </p:tgtEl>
                                        <p:attrNameLst>
                                          <p:attrName>style.visibility</p:attrName>
                                        </p:attrNameLst>
                                      </p:cBhvr>
                                      <p:to>
                                        <p:strVal val="visible"/>
                                      </p:to>
                                    </p:set>
                                    <p:animEffect transition="in" filter="fade">
                                      <p:cBhvr>
                                        <p:cTn id="42" dur="1000"/>
                                        <p:tgtEl>
                                          <p:spTgt spid="794677"/>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32" fill="hold" nodeType="clickEffect">
                                  <p:stCondLst>
                                    <p:cond delay="0"/>
                                  </p:stCondLst>
                                  <p:childTnLst>
                                    <p:set>
                                      <p:cBhvr>
                                        <p:cTn id="46" dur="1" fill="hold">
                                          <p:stCondLst>
                                            <p:cond delay="0"/>
                                          </p:stCondLst>
                                        </p:cTn>
                                        <p:tgtEl>
                                          <p:spTgt spid="794694"/>
                                        </p:tgtEl>
                                        <p:attrNameLst>
                                          <p:attrName>style.visibility</p:attrName>
                                        </p:attrNameLst>
                                      </p:cBhvr>
                                      <p:to>
                                        <p:strVal val="visible"/>
                                      </p:to>
                                    </p:set>
                                    <p:animEffect transition="in" filter="box(out)">
                                      <p:cBhvr>
                                        <p:cTn id="47" dur="500"/>
                                        <p:tgtEl>
                                          <p:spTgt spid="794694"/>
                                        </p:tgtEl>
                                      </p:cBhvr>
                                    </p:animEffect>
                                  </p:childTnLst>
                                </p:cTn>
                              </p:par>
                            </p:childTnLst>
                          </p:cTn>
                        </p:par>
                        <p:par>
                          <p:cTn id="48" fill="hold">
                            <p:stCondLst>
                              <p:cond delay="500"/>
                            </p:stCondLst>
                            <p:childTnLst>
                              <p:par>
                                <p:cTn id="49" presetID="22" presetClass="entr" presetSubtype="1" fill="hold" nodeType="afterEffect">
                                  <p:stCondLst>
                                    <p:cond delay="0"/>
                                  </p:stCondLst>
                                  <p:childTnLst>
                                    <p:set>
                                      <p:cBhvr>
                                        <p:cTn id="50" dur="1" fill="hold">
                                          <p:stCondLst>
                                            <p:cond delay="0"/>
                                          </p:stCondLst>
                                        </p:cTn>
                                        <p:tgtEl>
                                          <p:spTgt spid="794696"/>
                                        </p:tgtEl>
                                        <p:attrNameLst>
                                          <p:attrName>style.visibility</p:attrName>
                                        </p:attrNameLst>
                                      </p:cBhvr>
                                      <p:to>
                                        <p:strVal val="visible"/>
                                      </p:to>
                                    </p:set>
                                    <p:animEffect transition="in" filter="wipe(up)">
                                      <p:cBhvr>
                                        <p:cTn id="51" dur="500"/>
                                        <p:tgtEl>
                                          <p:spTgt spid="794696"/>
                                        </p:tgtEl>
                                      </p:cBhvr>
                                    </p:animEffect>
                                  </p:childTnLst>
                                </p:cTn>
                              </p:par>
                              <p:par>
                                <p:cTn id="52" presetID="10" presetClass="entr" presetSubtype="0" fill="hold" nodeType="withEffect">
                                  <p:stCondLst>
                                    <p:cond delay="0"/>
                                  </p:stCondLst>
                                  <p:childTnLst>
                                    <p:set>
                                      <p:cBhvr>
                                        <p:cTn id="53" dur="1" fill="hold">
                                          <p:stCondLst>
                                            <p:cond delay="0"/>
                                          </p:stCondLst>
                                        </p:cTn>
                                        <p:tgtEl>
                                          <p:spTgt spid="794671"/>
                                        </p:tgtEl>
                                        <p:attrNameLst>
                                          <p:attrName>style.visibility</p:attrName>
                                        </p:attrNameLst>
                                      </p:cBhvr>
                                      <p:to>
                                        <p:strVal val="visible"/>
                                      </p:to>
                                    </p:set>
                                    <p:animEffect transition="in" filter="fade">
                                      <p:cBhvr>
                                        <p:cTn id="54" dur="1000"/>
                                        <p:tgtEl>
                                          <p:spTgt spid="794671"/>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794678"/>
                                        </p:tgtEl>
                                        <p:attrNameLst>
                                          <p:attrName>style.visibility</p:attrName>
                                        </p:attrNameLst>
                                      </p:cBhvr>
                                      <p:to>
                                        <p:strVal val="visible"/>
                                      </p:to>
                                    </p:set>
                                    <p:animEffect transition="in" filter="fade">
                                      <p:cBhvr>
                                        <p:cTn id="57" dur="1000"/>
                                        <p:tgtEl>
                                          <p:spTgt spid="794678"/>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2" fill="hold" grpId="0" nodeType="clickEffect">
                                  <p:stCondLst>
                                    <p:cond delay="0"/>
                                  </p:stCondLst>
                                  <p:childTnLst>
                                    <p:set>
                                      <p:cBhvr>
                                        <p:cTn id="61" dur="1" fill="hold">
                                          <p:stCondLst>
                                            <p:cond delay="0"/>
                                          </p:stCondLst>
                                        </p:cTn>
                                        <p:tgtEl>
                                          <p:spTgt spid="794641"/>
                                        </p:tgtEl>
                                        <p:attrNameLst>
                                          <p:attrName>style.visibility</p:attrName>
                                        </p:attrNameLst>
                                      </p:cBhvr>
                                      <p:to>
                                        <p:strVal val="visible"/>
                                      </p:to>
                                    </p:set>
                                    <p:animEffect transition="in" filter="wipe(right)">
                                      <p:cBhvr>
                                        <p:cTn id="62" dur="500"/>
                                        <p:tgtEl>
                                          <p:spTgt spid="794641"/>
                                        </p:tgtEl>
                                      </p:cBhvr>
                                    </p:animEffect>
                                  </p:childTnLst>
                                  <p:subTnLst>
                                    <p:set>
                                      <p:cBhvr override="childStyle">
                                        <p:cTn dur="1" fill="hold" display="0" masterRel="sameClick" afterEffect="1">
                                          <p:stCondLst>
                                            <p:cond evt="end" delay="0">
                                              <p:tn val="60"/>
                                            </p:cond>
                                          </p:stCondLst>
                                        </p:cTn>
                                        <p:tgtEl>
                                          <p:spTgt spid="794641"/>
                                        </p:tgtEl>
                                        <p:attrNameLst>
                                          <p:attrName>style.visibility</p:attrName>
                                        </p:attrNameLst>
                                      </p:cBhvr>
                                      <p:to>
                                        <p:strVal val="hidden"/>
                                      </p:to>
                                    </p:set>
                                  </p:sub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794637"/>
                                        </p:tgtEl>
                                        <p:attrNameLst>
                                          <p:attrName>style.visibility</p:attrName>
                                        </p:attrNameLst>
                                      </p:cBhvr>
                                      <p:to>
                                        <p:strVal val="visible"/>
                                      </p:to>
                                    </p:set>
                                    <p:animEffect transition="in" filter="wipe(left)">
                                      <p:cBhvr>
                                        <p:cTn id="66" dur="500"/>
                                        <p:tgtEl>
                                          <p:spTgt spid="794637"/>
                                        </p:tgtEl>
                                      </p:cBhvr>
                                    </p:animEffect>
                                  </p:childTnLst>
                                  <p:subTnLst>
                                    <p:set>
                                      <p:cBhvr override="childStyle">
                                        <p:cTn dur="1" fill="hold" display="0" masterRel="sameClick" afterEffect="1">
                                          <p:stCondLst>
                                            <p:cond evt="end" delay="0">
                                              <p:tn val="64"/>
                                            </p:cond>
                                          </p:stCondLst>
                                        </p:cTn>
                                        <p:tgtEl>
                                          <p:spTgt spid="794637"/>
                                        </p:tgtEl>
                                        <p:attrNameLst>
                                          <p:attrName>style.visibility</p:attrName>
                                        </p:attrNameLst>
                                      </p:cBhvr>
                                      <p:to>
                                        <p:strVal val="hidden"/>
                                      </p:to>
                                    </p:set>
                                  </p:subTnLst>
                                </p:cTn>
                              </p:par>
                            </p:childTnLst>
                          </p:cTn>
                        </p:par>
                        <p:par>
                          <p:cTn id="67" fill="hold">
                            <p:stCondLst>
                              <p:cond delay="1000"/>
                            </p:stCondLst>
                            <p:childTnLst>
                              <p:par>
                                <p:cTn id="68" presetID="22" presetClass="entr" presetSubtype="2" fill="hold" grpId="0" nodeType="afterEffect">
                                  <p:stCondLst>
                                    <p:cond delay="0"/>
                                  </p:stCondLst>
                                  <p:childTnLst>
                                    <p:set>
                                      <p:cBhvr>
                                        <p:cTn id="69" dur="1" fill="hold">
                                          <p:stCondLst>
                                            <p:cond delay="0"/>
                                          </p:stCondLst>
                                        </p:cTn>
                                        <p:tgtEl>
                                          <p:spTgt spid="794639"/>
                                        </p:tgtEl>
                                        <p:attrNameLst>
                                          <p:attrName>style.visibility</p:attrName>
                                        </p:attrNameLst>
                                      </p:cBhvr>
                                      <p:to>
                                        <p:strVal val="visible"/>
                                      </p:to>
                                    </p:set>
                                    <p:animEffect transition="in" filter="wipe(right)">
                                      <p:cBhvr>
                                        <p:cTn id="70" dur="500"/>
                                        <p:tgtEl>
                                          <p:spTgt spid="794639"/>
                                        </p:tgtEl>
                                      </p:cBhvr>
                                    </p:animEffect>
                                  </p:childTnLst>
                                  <p:subTnLst>
                                    <p:set>
                                      <p:cBhvr override="childStyle">
                                        <p:cTn dur="1" fill="hold" display="0" masterRel="sameClick" afterEffect="1">
                                          <p:stCondLst>
                                            <p:cond evt="end" delay="0">
                                              <p:tn val="68"/>
                                            </p:cond>
                                          </p:stCondLst>
                                        </p:cTn>
                                        <p:tgtEl>
                                          <p:spTgt spid="794639"/>
                                        </p:tgtEl>
                                        <p:attrNameLst>
                                          <p:attrName>style.visibility</p:attrName>
                                        </p:attrNameLst>
                                      </p:cBhvr>
                                      <p:to>
                                        <p:strVal val="hidden"/>
                                      </p:to>
                                    </p:set>
                                  </p:subTnLst>
                                </p:cTn>
                              </p:par>
                            </p:childTnLst>
                          </p:cTn>
                        </p:par>
                        <p:par>
                          <p:cTn id="71" fill="hold">
                            <p:stCondLst>
                              <p:cond delay="1500"/>
                            </p:stCondLst>
                            <p:childTnLst>
                              <p:par>
                                <p:cTn id="72" presetID="22" presetClass="entr" presetSubtype="8" fill="hold" grpId="0" nodeType="afterEffect">
                                  <p:stCondLst>
                                    <p:cond delay="0"/>
                                  </p:stCondLst>
                                  <p:childTnLst>
                                    <p:set>
                                      <p:cBhvr>
                                        <p:cTn id="73" dur="1" fill="hold">
                                          <p:stCondLst>
                                            <p:cond delay="0"/>
                                          </p:stCondLst>
                                        </p:cTn>
                                        <p:tgtEl>
                                          <p:spTgt spid="794636"/>
                                        </p:tgtEl>
                                        <p:attrNameLst>
                                          <p:attrName>style.visibility</p:attrName>
                                        </p:attrNameLst>
                                      </p:cBhvr>
                                      <p:to>
                                        <p:strVal val="visible"/>
                                      </p:to>
                                    </p:set>
                                    <p:animEffect transition="in" filter="wipe(left)">
                                      <p:cBhvr>
                                        <p:cTn id="74" dur="500"/>
                                        <p:tgtEl>
                                          <p:spTgt spid="794636"/>
                                        </p:tgtEl>
                                      </p:cBhvr>
                                    </p:animEffect>
                                  </p:childTnLst>
                                  <p:subTnLst>
                                    <p:set>
                                      <p:cBhvr override="childStyle">
                                        <p:cTn dur="1" fill="hold" display="0" masterRel="sameClick" afterEffect="1">
                                          <p:stCondLst>
                                            <p:cond evt="end" delay="0">
                                              <p:tn val="72"/>
                                            </p:cond>
                                          </p:stCondLst>
                                        </p:cTn>
                                        <p:tgtEl>
                                          <p:spTgt spid="794636"/>
                                        </p:tgtEl>
                                        <p:attrNameLst>
                                          <p:attrName>style.visibility</p:attrName>
                                        </p:attrNameLst>
                                      </p:cBhvr>
                                      <p:to>
                                        <p:strVal val="hidden"/>
                                      </p:to>
                                    </p:set>
                                  </p:subTnLst>
                                </p:cTn>
                              </p:par>
                            </p:childTnLst>
                          </p:cTn>
                        </p:par>
                        <p:par>
                          <p:cTn id="75" fill="hold">
                            <p:stCondLst>
                              <p:cond delay="2000"/>
                            </p:stCondLst>
                            <p:childTnLst>
                              <p:par>
                                <p:cTn id="76" presetID="22" presetClass="entr" presetSubtype="1" fill="hold" grpId="0" nodeType="afterEffect">
                                  <p:stCondLst>
                                    <p:cond delay="0"/>
                                  </p:stCondLst>
                                  <p:childTnLst>
                                    <p:set>
                                      <p:cBhvr>
                                        <p:cTn id="77" dur="1" fill="hold">
                                          <p:stCondLst>
                                            <p:cond delay="0"/>
                                          </p:stCondLst>
                                        </p:cTn>
                                        <p:tgtEl>
                                          <p:spTgt spid="794645"/>
                                        </p:tgtEl>
                                        <p:attrNameLst>
                                          <p:attrName>style.visibility</p:attrName>
                                        </p:attrNameLst>
                                      </p:cBhvr>
                                      <p:to>
                                        <p:strVal val="visible"/>
                                      </p:to>
                                    </p:set>
                                    <p:animEffect transition="in" filter="wipe(up)">
                                      <p:cBhvr>
                                        <p:cTn id="78" dur="500"/>
                                        <p:tgtEl>
                                          <p:spTgt spid="794645"/>
                                        </p:tgtEl>
                                      </p:cBhvr>
                                    </p:animEffect>
                                  </p:childTnLst>
                                  <p:subTnLst>
                                    <p:set>
                                      <p:cBhvr override="childStyle">
                                        <p:cTn dur="1" fill="hold" display="0" masterRel="sameClick" afterEffect="1">
                                          <p:stCondLst>
                                            <p:cond evt="end" delay="0">
                                              <p:tn val="76"/>
                                            </p:cond>
                                          </p:stCondLst>
                                        </p:cTn>
                                        <p:tgtEl>
                                          <p:spTgt spid="794645"/>
                                        </p:tgtEl>
                                        <p:attrNameLst>
                                          <p:attrName>style.visibility</p:attrName>
                                        </p:attrNameLst>
                                      </p:cBhvr>
                                      <p:to>
                                        <p:strVal val="hidden"/>
                                      </p:to>
                                    </p:set>
                                  </p:subTnLst>
                                </p:cTn>
                              </p:par>
                            </p:childTnLst>
                          </p:cTn>
                        </p:par>
                        <p:par>
                          <p:cTn id="79" fill="hold">
                            <p:stCondLst>
                              <p:cond delay="2500"/>
                            </p:stCondLst>
                            <p:childTnLst>
                              <p:par>
                                <p:cTn id="80" presetID="22" presetClass="entr" presetSubtype="4" fill="hold" grpId="0" nodeType="afterEffect">
                                  <p:stCondLst>
                                    <p:cond delay="0"/>
                                  </p:stCondLst>
                                  <p:childTnLst>
                                    <p:set>
                                      <p:cBhvr>
                                        <p:cTn id="81" dur="1" fill="hold">
                                          <p:stCondLst>
                                            <p:cond delay="0"/>
                                          </p:stCondLst>
                                        </p:cTn>
                                        <p:tgtEl>
                                          <p:spTgt spid="794642"/>
                                        </p:tgtEl>
                                        <p:attrNameLst>
                                          <p:attrName>style.visibility</p:attrName>
                                        </p:attrNameLst>
                                      </p:cBhvr>
                                      <p:to>
                                        <p:strVal val="visible"/>
                                      </p:to>
                                    </p:set>
                                    <p:animEffect transition="in" filter="wipe(down)">
                                      <p:cBhvr>
                                        <p:cTn id="82" dur="500"/>
                                        <p:tgtEl>
                                          <p:spTgt spid="794642"/>
                                        </p:tgtEl>
                                      </p:cBhvr>
                                    </p:animEffect>
                                  </p:childTnLst>
                                  <p:subTnLst>
                                    <p:set>
                                      <p:cBhvr override="childStyle">
                                        <p:cTn dur="1" fill="hold" display="0" masterRel="sameClick" afterEffect="1">
                                          <p:stCondLst>
                                            <p:cond evt="end" delay="0">
                                              <p:tn val="80"/>
                                            </p:cond>
                                          </p:stCondLst>
                                        </p:cTn>
                                        <p:tgtEl>
                                          <p:spTgt spid="794642"/>
                                        </p:tgtEl>
                                        <p:attrNameLst>
                                          <p:attrName>style.visibility</p:attrName>
                                        </p:attrNameLst>
                                      </p:cBhvr>
                                      <p:to>
                                        <p:strVal val="hidden"/>
                                      </p:to>
                                    </p:set>
                                  </p:subTnLst>
                                </p:cTn>
                              </p:par>
                            </p:childTnLst>
                          </p:cTn>
                        </p:par>
                        <p:par>
                          <p:cTn id="83" fill="hold">
                            <p:stCondLst>
                              <p:cond delay="3000"/>
                            </p:stCondLst>
                            <p:childTnLst>
                              <p:par>
                                <p:cTn id="84" presetID="22" presetClass="entr" presetSubtype="1" fill="hold" grpId="0" nodeType="afterEffect">
                                  <p:stCondLst>
                                    <p:cond delay="0"/>
                                  </p:stCondLst>
                                  <p:childTnLst>
                                    <p:set>
                                      <p:cBhvr>
                                        <p:cTn id="85" dur="1" fill="hold">
                                          <p:stCondLst>
                                            <p:cond delay="0"/>
                                          </p:stCondLst>
                                        </p:cTn>
                                        <p:tgtEl>
                                          <p:spTgt spid="794646"/>
                                        </p:tgtEl>
                                        <p:attrNameLst>
                                          <p:attrName>style.visibility</p:attrName>
                                        </p:attrNameLst>
                                      </p:cBhvr>
                                      <p:to>
                                        <p:strVal val="visible"/>
                                      </p:to>
                                    </p:set>
                                    <p:animEffect transition="in" filter="wipe(up)">
                                      <p:cBhvr>
                                        <p:cTn id="86" dur="500"/>
                                        <p:tgtEl>
                                          <p:spTgt spid="794646"/>
                                        </p:tgtEl>
                                      </p:cBhvr>
                                    </p:animEffect>
                                  </p:childTnLst>
                                  <p:subTnLst>
                                    <p:set>
                                      <p:cBhvr override="childStyle">
                                        <p:cTn dur="1" fill="hold" display="0" masterRel="sameClick" afterEffect="1">
                                          <p:stCondLst>
                                            <p:cond evt="end" delay="0">
                                              <p:tn val="84"/>
                                            </p:cond>
                                          </p:stCondLst>
                                        </p:cTn>
                                        <p:tgtEl>
                                          <p:spTgt spid="794646"/>
                                        </p:tgtEl>
                                        <p:attrNameLst>
                                          <p:attrName>style.visibility</p:attrName>
                                        </p:attrNameLst>
                                      </p:cBhvr>
                                      <p:to>
                                        <p:strVal val="hidden"/>
                                      </p:to>
                                    </p:set>
                                  </p:subTnLst>
                                </p:cTn>
                              </p:par>
                            </p:childTnLst>
                          </p:cTn>
                        </p:par>
                        <p:par>
                          <p:cTn id="87" fill="hold">
                            <p:stCondLst>
                              <p:cond delay="3500"/>
                            </p:stCondLst>
                            <p:childTnLst>
                              <p:par>
                                <p:cTn id="88" presetID="22" presetClass="entr" presetSubtype="4" fill="hold" grpId="0" nodeType="afterEffect">
                                  <p:stCondLst>
                                    <p:cond delay="0"/>
                                  </p:stCondLst>
                                  <p:childTnLst>
                                    <p:set>
                                      <p:cBhvr>
                                        <p:cTn id="89" dur="1" fill="hold">
                                          <p:stCondLst>
                                            <p:cond delay="0"/>
                                          </p:stCondLst>
                                        </p:cTn>
                                        <p:tgtEl>
                                          <p:spTgt spid="794643"/>
                                        </p:tgtEl>
                                        <p:attrNameLst>
                                          <p:attrName>style.visibility</p:attrName>
                                        </p:attrNameLst>
                                      </p:cBhvr>
                                      <p:to>
                                        <p:strVal val="visible"/>
                                      </p:to>
                                    </p:set>
                                    <p:animEffect transition="in" filter="wipe(down)">
                                      <p:cBhvr>
                                        <p:cTn id="90" dur="500"/>
                                        <p:tgtEl>
                                          <p:spTgt spid="794643"/>
                                        </p:tgtEl>
                                      </p:cBhvr>
                                    </p:animEffect>
                                  </p:childTnLst>
                                  <p:subTnLst>
                                    <p:set>
                                      <p:cBhvr override="childStyle">
                                        <p:cTn dur="1" fill="hold" display="0" masterRel="sameClick" afterEffect="1">
                                          <p:stCondLst>
                                            <p:cond evt="end" delay="0">
                                              <p:tn val="88"/>
                                            </p:cond>
                                          </p:stCondLst>
                                        </p:cTn>
                                        <p:tgtEl>
                                          <p:spTgt spid="794643"/>
                                        </p:tgtEl>
                                        <p:attrNameLst>
                                          <p:attrName>style.visibility</p:attrName>
                                        </p:attrNameLst>
                                      </p:cBhvr>
                                      <p:to>
                                        <p:strVal val="hidden"/>
                                      </p:to>
                                    </p:set>
                                  </p:subTnLst>
                                </p:cTn>
                              </p:par>
                            </p:childTnLst>
                          </p:cTn>
                        </p:par>
                        <p:par>
                          <p:cTn id="91" fill="hold">
                            <p:stCondLst>
                              <p:cond delay="4000"/>
                            </p:stCondLst>
                            <p:childTnLst>
                              <p:par>
                                <p:cTn id="92" presetID="22" presetClass="entr" presetSubtype="2" fill="hold" grpId="0" nodeType="afterEffect">
                                  <p:stCondLst>
                                    <p:cond delay="0"/>
                                  </p:stCondLst>
                                  <p:childTnLst>
                                    <p:set>
                                      <p:cBhvr>
                                        <p:cTn id="93" dur="1" fill="hold">
                                          <p:stCondLst>
                                            <p:cond delay="0"/>
                                          </p:stCondLst>
                                        </p:cTn>
                                        <p:tgtEl>
                                          <p:spTgt spid="794640"/>
                                        </p:tgtEl>
                                        <p:attrNameLst>
                                          <p:attrName>style.visibility</p:attrName>
                                        </p:attrNameLst>
                                      </p:cBhvr>
                                      <p:to>
                                        <p:strVal val="visible"/>
                                      </p:to>
                                    </p:set>
                                    <p:animEffect transition="in" filter="wipe(right)">
                                      <p:cBhvr>
                                        <p:cTn id="94" dur="500"/>
                                        <p:tgtEl>
                                          <p:spTgt spid="794640"/>
                                        </p:tgtEl>
                                      </p:cBhvr>
                                    </p:animEffect>
                                  </p:childTnLst>
                                </p:cTn>
                              </p:par>
                            </p:childTnLst>
                          </p:cTn>
                        </p:par>
                        <p:par>
                          <p:cTn id="95" fill="hold">
                            <p:stCondLst>
                              <p:cond delay="4500"/>
                            </p:stCondLst>
                            <p:childTnLst>
                              <p:par>
                                <p:cTn id="96" presetID="22" presetClass="entr" presetSubtype="8" fill="hold" grpId="0" nodeType="afterEffect">
                                  <p:stCondLst>
                                    <p:cond delay="0"/>
                                  </p:stCondLst>
                                  <p:childTnLst>
                                    <p:set>
                                      <p:cBhvr>
                                        <p:cTn id="97" dur="1" fill="hold">
                                          <p:stCondLst>
                                            <p:cond delay="0"/>
                                          </p:stCondLst>
                                        </p:cTn>
                                        <p:tgtEl>
                                          <p:spTgt spid="794638"/>
                                        </p:tgtEl>
                                        <p:attrNameLst>
                                          <p:attrName>style.visibility</p:attrName>
                                        </p:attrNameLst>
                                      </p:cBhvr>
                                      <p:to>
                                        <p:strVal val="visible"/>
                                      </p:to>
                                    </p:set>
                                    <p:animEffect transition="in" filter="wipe(left)">
                                      <p:cBhvr>
                                        <p:cTn id="98" dur="500"/>
                                        <p:tgtEl>
                                          <p:spTgt spid="794638"/>
                                        </p:tgtEl>
                                      </p:cBhvr>
                                    </p:animEffect>
                                  </p:childTnLst>
                                </p:cTn>
                              </p:par>
                            </p:childTnLst>
                          </p:cTn>
                        </p:par>
                        <p:par>
                          <p:cTn id="99" fill="hold">
                            <p:stCondLst>
                              <p:cond delay="5000"/>
                            </p:stCondLst>
                            <p:childTnLst>
                              <p:par>
                                <p:cTn id="100" presetID="22" presetClass="entr" presetSubtype="1" fill="hold" grpId="0" nodeType="afterEffect">
                                  <p:stCondLst>
                                    <p:cond delay="0"/>
                                  </p:stCondLst>
                                  <p:childTnLst>
                                    <p:set>
                                      <p:cBhvr>
                                        <p:cTn id="101" dur="1" fill="hold">
                                          <p:stCondLst>
                                            <p:cond delay="0"/>
                                          </p:stCondLst>
                                        </p:cTn>
                                        <p:tgtEl>
                                          <p:spTgt spid="794647"/>
                                        </p:tgtEl>
                                        <p:attrNameLst>
                                          <p:attrName>style.visibility</p:attrName>
                                        </p:attrNameLst>
                                      </p:cBhvr>
                                      <p:to>
                                        <p:strVal val="visible"/>
                                      </p:to>
                                    </p:set>
                                    <p:animEffect transition="in" filter="wipe(up)">
                                      <p:cBhvr>
                                        <p:cTn id="102" dur="500"/>
                                        <p:tgtEl>
                                          <p:spTgt spid="794647"/>
                                        </p:tgtEl>
                                      </p:cBhvr>
                                    </p:animEffect>
                                  </p:childTnLst>
                                </p:cTn>
                              </p:par>
                            </p:childTnLst>
                          </p:cTn>
                        </p:par>
                        <p:par>
                          <p:cTn id="103" fill="hold">
                            <p:stCondLst>
                              <p:cond delay="5500"/>
                            </p:stCondLst>
                            <p:childTnLst>
                              <p:par>
                                <p:cTn id="104" presetID="22" presetClass="entr" presetSubtype="4" fill="hold" grpId="0" nodeType="afterEffect">
                                  <p:stCondLst>
                                    <p:cond delay="0"/>
                                  </p:stCondLst>
                                  <p:childTnLst>
                                    <p:set>
                                      <p:cBhvr>
                                        <p:cTn id="105" dur="1" fill="hold">
                                          <p:stCondLst>
                                            <p:cond delay="0"/>
                                          </p:stCondLst>
                                        </p:cTn>
                                        <p:tgtEl>
                                          <p:spTgt spid="794644"/>
                                        </p:tgtEl>
                                        <p:attrNameLst>
                                          <p:attrName>style.visibility</p:attrName>
                                        </p:attrNameLst>
                                      </p:cBhvr>
                                      <p:to>
                                        <p:strVal val="visible"/>
                                      </p:to>
                                    </p:set>
                                    <p:animEffect transition="in" filter="wipe(down)">
                                      <p:cBhvr>
                                        <p:cTn id="106" dur="500"/>
                                        <p:tgtEl>
                                          <p:spTgt spid="7946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4636" grpId="0" animBg="1"/>
      <p:bldP spid="794637" grpId="0" animBg="1"/>
      <p:bldP spid="794638" grpId="0" animBg="1"/>
      <p:bldP spid="794639" grpId="0" animBg="1"/>
      <p:bldP spid="794640" grpId="0" animBg="1"/>
      <p:bldP spid="794641" grpId="0" animBg="1"/>
      <p:bldP spid="794642" grpId="0" animBg="1"/>
      <p:bldP spid="794643" grpId="0" animBg="1"/>
      <p:bldP spid="794644" grpId="0" animBg="1"/>
      <p:bldP spid="794645" grpId="0" animBg="1"/>
      <p:bldP spid="794646" grpId="0" animBg="1"/>
      <p:bldP spid="794647" grpId="0" animBg="1"/>
      <p:bldP spid="794677" grpId="0" animBg="1"/>
      <p:bldP spid="79467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231426" name="Rectangle 2"/>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31691" name="Group 267"/>
          <p:cNvGrpSpPr>
            <a:grpSpLocks/>
          </p:cNvGrpSpPr>
          <p:nvPr/>
        </p:nvGrpSpPr>
        <p:grpSpPr bwMode="auto">
          <a:xfrm>
            <a:off x="762000" y="5822950"/>
            <a:ext cx="8077200" cy="806450"/>
            <a:chOff x="384" y="3668"/>
            <a:chExt cx="5088" cy="508"/>
          </a:xfrm>
        </p:grpSpPr>
        <p:sp>
          <p:nvSpPr>
            <p:cNvPr id="231465" name="Text Box 41"/>
            <p:cNvSpPr txBox="1">
              <a:spLocks noChangeArrowheads="1"/>
            </p:cNvSpPr>
            <p:nvPr/>
          </p:nvSpPr>
          <p:spPr bwMode="auto">
            <a:xfrm>
              <a:off x="624" y="3668"/>
              <a:ext cx="4848" cy="508"/>
            </a:xfrm>
            <a:prstGeom prst="rect">
              <a:avLst/>
            </a:prstGeom>
            <a:noFill/>
            <a:ln w="9525">
              <a:noFill/>
              <a:miter lim="800000"/>
              <a:headEnd/>
              <a:tailEnd/>
            </a:ln>
            <a:effectLst/>
          </p:spPr>
          <p:txBody>
            <a:bodyPr>
              <a:spAutoFit/>
            </a:bodyPr>
            <a:lstStyle/>
            <a:p>
              <a:pPr>
                <a:lnSpc>
                  <a:spcPct val="90000"/>
                </a:lnSpc>
              </a:pPr>
              <a:r>
                <a:rPr lang="en-US" sz="2600" b="1" u="sng">
                  <a:solidFill>
                    <a:schemeClr val="bg1"/>
                  </a:solidFill>
                  <a:latin typeface="Arial Narrow" pitchFamily="34" charset="0"/>
                </a:rPr>
                <a:t>Root of the principle of three stages</a:t>
              </a:r>
              <a:r>
                <a:rPr lang="en-US" sz="2600" b="1">
                  <a:solidFill>
                    <a:schemeClr val="bg1"/>
                  </a:solidFill>
                  <a:latin typeface="Arial Narrow" pitchFamily="34" charset="0"/>
                </a:rPr>
                <a:t> because it involves three stages of God, husband and wife, and children.</a:t>
              </a:r>
              <a:endParaRPr lang="en-US" sz="2600" b="1" u="sng">
                <a:solidFill>
                  <a:schemeClr val="bg1"/>
                </a:solidFill>
                <a:latin typeface="Arial Narrow" pitchFamily="34" charset="0"/>
              </a:endParaRPr>
            </a:p>
          </p:txBody>
        </p:sp>
        <p:sp>
          <p:nvSpPr>
            <p:cNvPr id="231466" name="Oval 42"/>
            <p:cNvSpPr>
              <a:spLocks noChangeArrowheads="1"/>
            </p:cNvSpPr>
            <p:nvPr/>
          </p:nvSpPr>
          <p:spPr bwMode="auto">
            <a:xfrm>
              <a:off x="384" y="3696"/>
              <a:ext cx="240" cy="240"/>
            </a:xfrm>
            <a:prstGeom prst="ellipse">
              <a:avLst/>
            </a:prstGeom>
            <a:solidFill>
              <a:schemeClr val="bg1"/>
            </a:solidFill>
            <a:ln w="12700">
              <a:noFill/>
              <a:round/>
              <a:headEnd/>
              <a:tailEnd/>
            </a:ln>
            <a:effectLst/>
          </p:spPr>
          <p:txBody>
            <a:bodyPr wrap="none" anchor="ctr"/>
            <a:lstStyle/>
            <a:p>
              <a:pPr algn="ctr">
                <a:lnSpc>
                  <a:spcPct val="100000"/>
                </a:lnSpc>
              </a:pPr>
              <a:r>
                <a:rPr lang="en-US" sz="2400" b="1">
                  <a:solidFill>
                    <a:schemeClr val="tx1"/>
                  </a:solidFill>
                  <a:effectLst>
                    <a:outerShdw blurRad="38100" dist="38100" dir="2700000" algn="tl">
                      <a:srgbClr val="C0C0C0"/>
                    </a:outerShdw>
                  </a:effectLst>
                  <a:latin typeface="Arial Black" pitchFamily="34" charset="0"/>
                </a:rPr>
                <a:t>1</a:t>
              </a:r>
            </a:p>
          </p:txBody>
        </p:sp>
      </p:grpSp>
      <p:grpSp>
        <p:nvGrpSpPr>
          <p:cNvPr id="231585" name="Group 161"/>
          <p:cNvGrpSpPr>
            <a:grpSpLocks/>
          </p:cNvGrpSpPr>
          <p:nvPr/>
        </p:nvGrpSpPr>
        <p:grpSpPr bwMode="auto">
          <a:xfrm>
            <a:off x="381000" y="5257800"/>
            <a:ext cx="3276600" cy="488950"/>
            <a:chOff x="96" y="3301"/>
            <a:chExt cx="2064" cy="308"/>
          </a:xfrm>
        </p:grpSpPr>
        <p:sp>
          <p:nvSpPr>
            <p:cNvPr id="231527" name="Text Box 103"/>
            <p:cNvSpPr txBox="1">
              <a:spLocks noChangeArrowheads="1"/>
            </p:cNvSpPr>
            <p:nvPr/>
          </p:nvSpPr>
          <p:spPr bwMode="auto">
            <a:xfrm>
              <a:off x="336" y="3301"/>
              <a:ext cx="1824" cy="308"/>
            </a:xfrm>
            <a:prstGeom prst="rect">
              <a:avLst/>
            </a:prstGeom>
            <a:noFill/>
            <a:ln w="9525">
              <a:noFill/>
              <a:miter lim="800000"/>
              <a:headEnd/>
              <a:tailEnd/>
            </a:ln>
            <a:effectLst/>
          </p:spPr>
          <p:txBody>
            <a:bodyPr>
              <a:spAutoFit/>
            </a:bodyPr>
            <a:lstStyle/>
            <a:p>
              <a:pPr>
                <a:lnSpc>
                  <a:spcPct val="100000"/>
                </a:lnSpc>
                <a:spcBef>
                  <a:spcPct val="50000"/>
                </a:spcBef>
              </a:pPr>
              <a:r>
                <a:rPr lang="en-US" sz="2600" b="1">
                  <a:solidFill>
                    <a:schemeClr val="bg1"/>
                  </a:solidFill>
                  <a:latin typeface="Arial Narrow" pitchFamily="34" charset="0"/>
                </a:rPr>
                <a:t>This foundation is:</a:t>
              </a:r>
            </a:p>
          </p:txBody>
        </p:sp>
        <p:sp>
          <p:nvSpPr>
            <p:cNvPr id="231528" name="Text Box 104"/>
            <p:cNvSpPr txBox="1">
              <a:spLocks noChangeArrowheads="1"/>
            </p:cNvSpPr>
            <p:nvPr/>
          </p:nvSpPr>
          <p:spPr bwMode="auto">
            <a:xfrm>
              <a:off x="96" y="3311"/>
              <a:ext cx="288" cy="289"/>
            </a:xfrm>
            <a:prstGeom prst="rect">
              <a:avLst/>
            </a:prstGeom>
            <a:noFill/>
            <a:ln w="9525">
              <a:noFill/>
              <a:miter lim="800000"/>
              <a:headEnd/>
              <a:tailEnd/>
            </a:ln>
            <a:effectLst/>
          </p:spPr>
          <p:txBody>
            <a:bodyPr>
              <a:spAutoFit/>
            </a:bodyPr>
            <a:lstStyle/>
            <a:p>
              <a:pPr>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231469" name="Text Box 45"/>
          <p:cNvSpPr txBox="1">
            <a:spLocks noChangeArrowheads="1"/>
          </p:cNvSpPr>
          <p:nvPr/>
        </p:nvSpPr>
        <p:spPr bwMode="auto">
          <a:xfrm>
            <a:off x="5029200" y="1143000"/>
            <a:ext cx="3429000" cy="774700"/>
          </a:xfrm>
          <a:prstGeom prst="rect">
            <a:avLst/>
          </a:prstGeom>
          <a:noFill/>
          <a:ln w="9525">
            <a:noFill/>
            <a:miter lim="800000"/>
            <a:headEnd/>
            <a:tailEnd/>
          </a:ln>
          <a:effectLst/>
        </p:spPr>
        <p:txBody>
          <a:bodyPr>
            <a:spAutoFit/>
          </a:bodyPr>
          <a:lstStyle/>
          <a:p>
            <a:pPr>
              <a:lnSpc>
                <a:spcPct val="80000"/>
              </a:lnSpc>
            </a:pPr>
            <a:r>
              <a:rPr lang="en-US" sz="2800" b="1">
                <a:solidFill>
                  <a:srgbClr val="0000FF"/>
                </a:solidFill>
                <a:latin typeface="Arial Narrow" pitchFamily="34" charset="0"/>
              </a:rPr>
              <a:t>Root of the principle of</a:t>
            </a:r>
          </a:p>
          <a:p>
            <a:pPr>
              <a:lnSpc>
                <a:spcPct val="80000"/>
              </a:lnSpc>
            </a:pPr>
            <a:r>
              <a:rPr lang="en-US" sz="2800" b="1">
                <a:solidFill>
                  <a:srgbClr val="0000FF"/>
                </a:solidFill>
                <a:latin typeface="Arial Narrow" pitchFamily="34" charset="0"/>
              </a:rPr>
              <a:t>three stages</a:t>
            </a:r>
          </a:p>
        </p:txBody>
      </p:sp>
      <p:sp>
        <p:nvSpPr>
          <p:cNvPr id="231470" name="Oval 46"/>
          <p:cNvSpPr>
            <a:spLocks noChangeArrowheads="1"/>
          </p:cNvSpPr>
          <p:nvPr/>
        </p:nvSpPr>
        <p:spPr bwMode="auto">
          <a:xfrm>
            <a:off x="4648200" y="11430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1</a:t>
            </a:r>
          </a:p>
        </p:txBody>
      </p:sp>
      <p:grpSp>
        <p:nvGrpSpPr>
          <p:cNvPr id="231631" name="Group 207"/>
          <p:cNvGrpSpPr>
            <a:grpSpLocks/>
          </p:cNvGrpSpPr>
          <p:nvPr/>
        </p:nvGrpSpPr>
        <p:grpSpPr bwMode="auto">
          <a:xfrm>
            <a:off x="2190750" y="1319213"/>
            <a:ext cx="1314450" cy="1865312"/>
            <a:chOff x="1380" y="831"/>
            <a:chExt cx="828" cy="1175"/>
          </a:xfrm>
        </p:grpSpPr>
        <p:sp>
          <p:nvSpPr>
            <p:cNvPr id="231632" name="Line 208"/>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231633" name="Line 209"/>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231634" name="Group 210"/>
          <p:cNvGrpSpPr>
            <a:grpSpLocks/>
          </p:cNvGrpSpPr>
          <p:nvPr/>
        </p:nvGrpSpPr>
        <p:grpSpPr bwMode="auto">
          <a:xfrm>
            <a:off x="2185988" y="2671763"/>
            <a:ext cx="1341437" cy="1836737"/>
            <a:chOff x="1377" y="1683"/>
            <a:chExt cx="845" cy="1157"/>
          </a:xfrm>
        </p:grpSpPr>
        <p:sp>
          <p:nvSpPr>
            <p:cNvPr id="231635" name="Line 211"/>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231636" name="Line 212"/>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grpSp>
        <p:nvGrpSpPr>
          <p:cNvPr id="231649" name="Group 225"/>
          <p:cNvGrpSpPr>
            <a:grpSpLocks/>
          </p:cNvGrpSpPr>
          <p:nvPr/>
        </p:nvGrpSpPr>
        <p:grpSpPr bwMode="auto">
          <a:xfrm>
            <a:off x="1414463" y="2519363"/>
            <a:ext cx="1022350" cy="833437"/>
            <a:chOff x="891" y="1539"/>
            <a:chExt cx="644" cy="525"/>
          </a:xfrm>
        </p:grpSpPr>
        <p:sp>
          <p:nvSpPr>
            <p:cNvPr id="231650" name="Oval 226"/>
            <p:cNvSpPr>
              <a:spLocks noChangeArrowheads="1"/>
            </p:cNvSpPr>
            <p:nvPr/>
          </p:nvSpPr>
          <p:spPr bwMode="auto">
            <a:xfrm>
              <a:off x="891" y="1539"/>
              <a:ext cx="644" cy="52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231651" name="Text Box 227"/>
            <p:cNvSpPr txBox="1">
              <a:spLocks noChangeArrowheads="1"/>
            </p:cNvSpPr>
            <p:nvPr/>
          </p:nvSpPr>
          <p:spPr bwMode="auto">
            <a:xfrm>
              <a:off x="901" y="1629"/>
              <a:ext cx="624" cy="360"/>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000">
                  <a:solidFill>
                    <a:srgbClr val="6600CC"/>
                  </a:solidFill>
                </a:rPr>
                <a:t>Subject</a:t>
              </a:r>
            </a:p>
            <a:p>
              <a:pPr algn="ctr"/>
              <a:r>
                <a:rPr lang="en-US" sz="2000">
                  <a:solidFill>
                    <a:srgbClr val="6600CC"/>
                  </a:solidFill>
                </a:rPr>
                <a:t>partner</a:t>
              </a:r>
              <a:endParaRPr lang="en-US" sz="2400">
                <a:solidFill>
                  <a:srgbClr val="6600CC"/>
                </a:solidFill>
                <a:latin typeface="Times New Roman" pitchFamily="18" charset="0"/>
              </a:endParaRPr>
            </a:p>
          </p:txBody>
        </p:sp>
      </p:grpSp>
      <p:grpSp>
        <p:nvGrpSpPr>
          <p:cNvPr id="231652" name="Group 228"/>
          <p:cNvGrpSpPr>
            <a:grpSpLocks/>
          </p:cNvGrpSpPr>
          <p:nvPr/>
        </p:nvGrpSpPr>
        <p:grpSpPr bwMode="auto">
          <a:xfrm>
            <a:off x="3352800" y="2519363"/>
            <a:ext cx="1044575" cy="833437"/>
            <a:chOff x="2126" y="1587"/>
            <a:chExt cx="658" cy="525"/>
          </a:xfrm>
        </p:grpSpPr>
        <p:sp>
          <p:nvSpPr>
            <p:cNvPr id="231653" name="Oval 229"/>
            <p:cNvSpPr>
              <a:spLocks noChangeArrowheads="1"/>
            </p:cNvSpPr>
            <p:nvPr/>
          </p:nvSpPr>
          <p:spPr bwMode="auto">
            <a:xfrm>
              <a:off x="2126" y="1587"/>
              <a:ext cx="644" cy="52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231654" name="Text Box 230"/>
            <p:cNvSpPr txBox="1">
              <a:spLocks noChangeArrowheads="1"/>
            </p:cNvSpPr>
            <p:nvPr/>
          </p:nvSpPr>
          <p:spPr bwMode="auto">
            <a:xfrm>
              <a:off x="2160" y="1677"/>
              <a:ext cx="624" cy="360"/>
            </a:xfrm>
            <a:prstGeom prst="rect">
              <a:avLst/>
            </a:prstGeom>
            <a:noFill/>
            <a:ln w="9525">
              <a:noFill/>
              <a:miter lim="800000"/>
              <a:headEnd/>
              <a:tailEnd/>
            </a:ln>
            <a:effectLst/>
          </p:spPr>
          <p:txBody>
            <a:bodyPr>
              <a:spAutoFit/>
            </a:bodyPr>
            <a:lstStyle/>
            <a:p>
              <a:pPr algn="ctr"/>
              <a:endParaRPr lang="en-US" sz="200">
                <a:solidFill>
                  <a:srgbClr val="008000"/>
                </a:solidFill>
              </a:endParaRPr>
            </a:p>
            <a:p>
              <a:pPr algn="ctr"/>
              <a:r>
                <a:rPr lang="en-US" sz="2000">
                  <a:solidFill>
                    <a:srgbClr val="003300"/>
                  </a:solidFill>
                </a:rPr>
                <a:t>Object</a:t>
              </a:r>
            </a:p>
            <a:p>
              <a:pPr algn="ctr"/>
              <a:r>
                <a:rPr lang="en-US" sz="2000">
                  <a:solidFill>
                    <a:srgbClr val="003300"/>
                  </a:solidFill>
                </a:rPr>
                <a:t>partner</a:t>
              </a:r>
              <a:endParaRPr lang="en-US" sz="2400">
                <a:solidFill>
                  <a:srgbClr val="003300"/>
                </a:solidFill>
                <a:latin typeface="Times New Roman" pitchFamily="18" charset="0"/>
              </a:endParaRPr>
            </a:p>
          </p:txBody>
        </p:sp>
      </p:grpSp>
      <p:grpSp>
        <p:nvGrpSpPr>
          <p:cNvPr id="231655" name="Group 231"/>
          <p:cNvGrpSpPr>
            <a:grpSpLocks/>
          </p:cNvGrpSpPr>
          <p:nvPr/>
        </p:nvGrpSpPr>
        <p:grpSpPr bwMode="auto">
          <a:xfrm>
            <a:off x="2362200" y="3740150"/>
            <a:ext cx="1066800" cy="831850"/>
            <a:chOff x="1488" y="2356"/>
            <a:chExt cx="672" cy="524"/>
          </a:xfrm>
        </p:grpSpPr>
        <p:sp>
          <p:nvSpPr>
            <p:cNvPr id="231656" name="Oval 232"/>
            <p:cNvSpPr>
              <a:spLocks noChangeArrowheads="1"/>
            </p:cNvSpPr>
            <p:nvPr/>
          </p:nvSpPr>
          <p:spPr bwMode="auto">
            <a:xfrm>
              <a:off x="1503" y="2356"/>
              <a:ext cx="642" cy="524"/>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231657" name="Text Box 233"/>
            <p:cNvSpPr txBox="1">
              <a:spLocks noChangeArrowheads="1"/>
            </p:cNvSpPr>
            <p:nvPr/>
          </p:nvSpPr>
          <p:spPr bwMode="auto">
            <a:xfrm>
              <a:off x="1488" y="2438"/>
              <a:ext cx="672" cy="346"/>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100000"/>
                </a:lnSpc>
              </a:pPr>
              <a:r>
                <a:rPr lang="en-US" sz="2800">
                  <a:solidFill>
                    <a:srgbClr val="800000"/>
                  </a:solidFill>
                </a:rPr>
                <a:t>Union</a:t>
              </a:r>
            </a:p>
          </p:txBody>
        </p:sp>
      </p:grpSp>
      <p:grpSp>
        <p:nvGrpSpPr>
          <p:cNvPr id="231658" name="Group 234"/>
          <p:cNvGrpSpPr>
            <a:grpSpLocks/>
          </p:cNvGrpSpPr>
          <p:nvPr/>
        </p:nvGrpSpPr>
        <p:grpSpPr bwMode="auto">
          <a:xfrm>
            <a:off x="152400" y="3810000"/>
            <a:ext cx="2362200" cy="609600"/>
            <a:chOff x="96" y="2400"/>
            <a:chExt cx="1488" cy="384"/>
          </a:xfrm>
        </p:grpSpPr>
        <p:sp>
          <p:nvSpPr>
            <p:cNvPr id="231659" name="Text Box 235"/>
            <p:cNvSpPr txBox="1">
              <a:spLocks noChangeArrowheads="1"/>
            </p:cNvSpPr>
            <p:nvPr/>
          </p:nvSpPr>
          <p:spPr bwMode="auto">
            <a:xfrm>
              <a:off x="683" y="2400"/>
              <a:ext cx="90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a:t>
              </a:r>
            </a:p>
          </p:txBody>
        </p:sp>
        <p:sp>
          <p:nvSpPr>
            <p:cNvPr id="231660" name="Text Box 236"/>
            <p:cNvSpPr txBox="1">
              <a:spLocks noChangeArrowheads="1"/>
            </p:cNvSpPr>
            <p:nvPr/>
          </p:nvSpPr>
          <p:spPr bwMode="auto">
            <a:xfrm>
              <a:off x="96" y="2457"/>
              <a:ext cx="657"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Union</a:t>
              </a:r>
            </a:p>
          </p:txBody>
        </p:sp>
      </p:grpSp>
      <p:grpSp>
        <p:nvGrpSpPr>
          <p:cNvPr id="231661" name="Group 237"/>
          <p:cNvGrpSpPr>
            <a:grpSpLocks/>
          </p:cNvGrpSpPr>
          <p:nvPr/>
        </p:nvGrpSpPr>
        <p:grpSpPr bwMode="auto">
          <a:xfrm>
            <a:off x="207963" y="2493963"/>
            <a:ext cx="1316037" cy="782637"/>
            <a:chOff x="131" y="1571"/>
            <a:chExt cx="829" cy="493"/>
          </a:xfrm>
        </p:grpSpPr>
        <p:sp>
          <p:nvSpPr>
            <p:cNvPr id="231662" name="Text Box 238"/>
            <p:cNvSpPr txBox="1">
              <a:spLocks noChangeArrowheads="1"/>
            </p:cNvSpPr>
            <p:nvPr/>
          </p:nvSpPr>
          <p:spPr bwMode="auto">
            <a:xfrm>
              <a:off x="131" y="1602"/>
              <a:ext cx="541" cy="462"/>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2800">
                  <a:solidFill>
                    <a:srgbClr val="0000CC"/>
                  </a:solidFill>
                </a:rPr>
                <a:t>Divi-</a:t>
              </a:r>
            </a:p>
            <a:p>
              <a:pPr algn="ctr"/>
              <a:r>
                <a:rPr lang="en-US" sz="2800">
                  <a:solidFill>
                    <a:srgbClr val="0000CC"/>
                  </a:solidFill>
                </a:rPr>
                <a:t>sion</a:t>
              </a:r>
            </a:p>
          </p:txBody>
        </p:sp>
        <p:sp>
          <p:nvSpPr>
            <p:cNvPr id="231663" name="Text Box 239"/>
            <p:cNvSpPr txBox="1">
              <a:spLocks noChangeArrowheads="1"/>
            </p:cNvSpPr>
            <p:nvPr/>
          </p:nvSpPr>
          <p:spPr bwMode="auto">
            <a:xfrm>
              <a:off x="560" y="1571"/>
              <a:ext cx="400"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a:t>
              </a:r>
            </a:p>
          </p:txBody>
        </p:sp>
      </p:grpSp>
      <p:sp>
        <p:nvSpPr>
          <p:cNvPr id="231664" name="Line 240"/>
          <p:cNvSpPr>
            <a:spLocks noChangeShapeType="1"/>
          </p:cNvSpPr>
          <p:nvPr/>
        </p:nvSpPr>
        <p:spPr bwMode="auto">
          <a:xfrm>
            <a:off x="647700" y="1828800"/>
            <a:ext cx="0" cy="609600"/>
          </a:xfrm>
          <a:prstGeom prst="line">
            <a:avLst/>
          </a:prstGeom>
          <a:noFill/>
          <a:ln w="38100">
            <a:solidFill>
              <a:srgbClr val="0000FF"/>
            </a:solidFill>
            <a:round/>
            <a:headEnd/>
            <a:tailEnd/>
          </a:ln>
          <a:effectLst/>
        </p:spPr>
        <p:txBody>
          <a:bodyPr/>
          <a:lstStyle/>
          <a:p>
            <a:endParaRPr lang="en-US"/>
          </a:p>
        </p:txBody>
      </p:sp>
      <p:sp>
        <p:nvSpPr>
          <p:cNvPr id="231665" name="Line 241"/>
          <p:cNvSpPr>
            <a:spLocks noChangeShapeType="1"/>
          </p:cNvSpPr>
          <p:nvPr/>
        </p:nvSpPr>
        <p:spPr bwMode="auto">
          <a:xfrm>
            <a:off x="647700" y="3276600"/>
            <a:ext cx="0" cy="609600"/>
          </a:xfrm>
          <a:prstGeom prst="line">
            <a:avLst/>
          </a:prstGeom>
          <a:noFill/>
          <a:ln w="38100">
            <a:solidFill>
              <a:srgbClr val="0000FF"/>
            </a:solidFill>
            <a:round/>
            <a:headEnd/>
            <a:tailEnd/>
          </a:ln>
          <a:effectLst/>
        </p:spPr>
        <p:txBody>
          <a:bodyPr/>
          <a:lstStyle/>
          <a:p>
            <a:endParaRPr lang="en-US"/>
          </a:p>
        </p:txBody>
      </p:sp>
      <p:grpSp>
        <p:nvGrpSpPr>
          <p:cNvPr id="231666" name="Group 242"/>
          <p:cNvGrpSpPr>
            <a:grpSpLocks/>
          </p:cNvGrpSpPr>
          <p:nvPr/>
        </p:nvGrpSpPr>
        <p:grpSpPr bwMode="auto">
          <a:xfrm>
            <a:off x="152400" y="1219200"/>
            <a:ext cx="2249488" cy="609600"/>
            <a:chOff x="96" y="768"/>
            <a:chExt cx="1417" cy="384"/>
          </a:xfrm>
        </p:grpSpPr>
        <p:sp>
          <p:nvSpPr>
            <p:cNvPr id="231667" name="Text Box 243"/>
            <p:cNvSpPr txBox="1">
              <a:spLocks noChangeArrowheads="1"/>
            </p:cNvSpPr>
            <p:nvPr/>
          </p:nvSpPr>
          <p:spPr bwMode="auto">
            <a:xfrm>
              <a:off x="96" y="825"/>
              <a:ext cx="720"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Origin</a:t>
              </a:r>
            </a:p>
          </p:txBody>
        </p:sp>
        <p:sp>
          <p:nvSpPr>
            <p:cNvPr id="231668" name="Text Box 244"/>
            <p:cNvSpPr txBox="1">
              <a:spLocks noChangeArrowheads="1"/>
            </p:cNvSpPr>
            <p:nvPr/>
          </p:nvSpPr>
          <p:spPr bwMode="auto">
            <a:xfrm>
              <a:off x="672" y="768"/>
              <a:ext cx="84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 </a:t>
              </a:r>
            </a:p>
          </p:txBody>
        </p:sp>
      </p:grpSp>
      <p:grpSp>
        <p:nvGrpSpPr>
          <p:cNvPr id="231669" name="Group 245"/>
          <p:cNvGrpSpPr>
            <a:grpSpLocks/>
          </p:cNvGrpSpPr>
          <p:nvPr/>
        </p:nvGrpSpPr>
        <p:grpSpPr bwMode="auto">
          <a:xfrm>
            <a:off x="2328863" y="1066800"/>
            <a:ext cx="1111250" cy="969963"/>
            <a:chOff x="1467" y="672"/>
            <a:chExt cx="700" cy="611"/>
          </a:xfrm>
        </p:grpSpPr>
        <p:sp>
          <p:nvSpPr>
            <p:cNvPr id="231670" name="Oval 246"/>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231671" name="WordArt 247"/>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sp>
        <p:nvSpPr>
          <p:cNvPr id="231673" name="AutoShape 249"/>
          <p:cNvSpPr>
            <a:spLocks noChangeArrowheads="1"/>
          </p:cNvSpPr>
          <p:nvPr/>
        </p:nvSpPr>
        <p:spPr bwMode="auto">
          <a:xfrm rot="-5400000">
            <a:off x="2752726" y="2255837"/>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1674" name="AutoShape 250"/>
          <p:cNvSpPr>
            <a:spLocks noChangeArrowheads="1"/>
          </p:cNvSpPr>
          <p:nvPr/>
        </p:nvSpPr>
        <p:spPr bwMode="auto">
          <a:xfrm rot="-5400000">
            <a:off x="2752726" y="2255837"/>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1675" name="AutoShape 251"/>
          <p:cNvSpPr>
            <a:spLocks noChangeArrowheads="1"/>
          </p:cNvSpPr>
          <p:nvPr/>
        </p:nvSpPr>
        <p:spPr bwMode="auto">
          <a:xfrm rot="-5400000">
            <a:off x="2752726" y="2255837"/>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1676" name="AutoShape 252"/>
          <p:cNvSpPr>
            <a:spLocks noChangeArrowheads="1"/>
          </p:cNvSpPr>
          <p:nvPr/>
        </p:nvSpPr>
        <p:spPr bwMode="auto">
          <a:xfrm rot="-16200000">
            <a:off x="2679701" y="2825750"/>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1677" name="AutoShape 253"/>
          <p:cNvSpPr>
            <a:spLocks noChangeArrowheads="1"/>
          </p:cNvSpPr>
          <p:nvPr/>
        </p:nvSpPr>
        <p:spPr bwMode="auto">
          <a:xfrm rot="-16200000">
            <a:off x="2673351" y="2825750"/>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1678" name="AutoShape 254"/>
          <p:cNvSpPr>
            <a:spLocks noChangeArrowheads="1"/>
          </p:cNvSpPr>
          <p:nvPr/>
        </p:nvSpPr>
        <p:spPr bwMode="auto">
          <a:xfrm rot="-16200000">
            <a:off x="2673351" y="2825750"/>
            <a:ext cx="342900" cy="841375"/>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1679" name="AutoShape 255"/>
          <p:cNvSpPr>
            <a:spLocks noChangeArrowheads="1"/>
          </p:cNvSpPr>
          <p:nvPr/>
        </p:nvSpPr>
        <p:spPr bwMode="auto">
          <a:xfrm rot="-10800000">
            <a:off x="2578100" y="2163763"/>
            <a:ext cx="230188" cy="1368425"/>
          </a:xfrm>
          <a:prstGeom prst="curvedLeftArrow">
            <a:avLst>
              <a:gd name="adj1" fmla="val 118896"/>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1680" name="AutoShape 256"/>
          <p:cNvSpPr>
            <a:spLocks noChangeArrowheads="1"/>
          </p:cNvSpPr>
          <p:nvPr/>
        </p:nvSpPr>
        <p:spPr bwMode="auto">
          <a:xfrm rot="-10800000">
            <a:off x="2578100" y="2163763"/>
            <a:ext cx="230188" cy="1368425"/>
          </a:xfrm>
          <a:prstGeom prst="curvedLeftArrow">
            <a:avLst>
              <a:gd name="adj1" fmla="val 118896"/>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1681" name="AutoShape 257"/>
          <p:cNvSpPr>
            <a:spLocks noChangeArrowheads="1"/>
          </p:cNvSpPr>
          <p:nvPr/>
        </p:nvSpPr>
        <p:spPr bwMode="auto">
          <a:xfrm rot="-10800000">
            <a:off x="2578100" y="2163763"/>
            <a:ext cx="230188" cy="1368425"/>
          </a:xfrm>
          <a:prstGeom prst="curvedLeftArrow">
            <a:avLst>
              <a:gd name="adj1" fmla="val 118896"/>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1682" name="AutoShape 258"/>
          <p:cNvSpPr>
            <a:spLocks noChangeArrowheads="1"/>
          </p:cNvSpPr>
          <p:nvPr/>
        </p:nvSpPr>
        <p:spPr bwMode="auto">
          <a:xfrm>
            <a:off x="2960688" y="2289175"/>
            <a:ext cx="230187" cy="1368425"/>
          </a:xfrm>
          <a:prstGeom prst="curvedLeftArrow">
            <a:avLst>
              <a:gd name="adj1" fmla="val 118897"/>
              <a:gd name="adj2" fmla="val 23779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1683" name="AutoShape 259"/>
          <p:cNvSpPr>
            <a:spLocks noChangeArrowheads="1"/>
          </p:cNvSpPr>
          <p:nvPr/>
        </p:nvSpPr>
        <p:spPr bwMode="auto">
          <a:xfrm>
            <a:off x="2960688" y="2278063"/>
            <a:ext cx="230187" cy="1368425"/>
          </a:xfrm>
          <a:prstGeom prst="curvedLeftArrow">
            <a:avLst>
              <a:gd name="adj1" fmla="val 118897"/>
              <a:gd name="adj2" fmla="val 23779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1684" name="AutoShape 260"/>
          <p:cNvSpPr>
            <a:spLocks noChangeArrowheads="1"/>
          </p:cNvSpPr>
          <p:nvPr/>
        </p:nvSpPr>
        <p:spPr bwMode="auto">
          <a:xfrm>
            <a:off x="2960688" y="2278063"/>
            <a:ext cx="230187" cy="1368425"/>
          </a:xfrm>
          <a:prstGeom prst="curvedLeftArrow">
            <a:avLst>
              <a:gd name="adj1" fmla="val 118897"/>
              <a:gd name="adj2" fmla="val 23779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nvGrpSpPr>
          <p:cNvPr id="55" name="Group 24"/>
          <p:cNvGrpSpPr>
            <a:grpSpLocks/>
          </p:cNvGrpSpPr>
          <p:nvPr/>
        </p:nvGrpSpPr>
        <p:grpSpPr bwMode="auto">
          <a:xfrm>
            <a:off x="128588" y="76200"/>
            <a:ext cx="5281612" cy="519113"/>
            <a:chOff x="81" y="48"/>
            <a:chExt cx="3327" cy="327"/>
          </a:xfrm>
        </p:grpSpPr>
        <p:sp>
          <p:nvSpPr>
            <p:cNvPr id="56" name="Text Box 25"/>
            <p:cNvSpPr txBox="1">
              <a:spLocks noChangeArrowheads="1"/>
            </p:cNvSpPr>
            <p:nvPr/>
          </p:nvSpPr>
          <p:spPr bwMode="auto">
            <a:xfrm>
              <a:off x="81" y="48"/>
              <a:ext cx="557"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2.3.3</a:t>
              </a:r>
            </a:p>
          </p:txBody>
        </p:sp>
        <p:sp>
          <p:nvSpPr>
            <p:cNvPr id="57" name="Text Box 26"/>
            <p:cNvSpPr txBox="1">
              <a:spLocks noChangeArrowheads="1"/>
            </p:cNvSpPr>
            <p:nvPr/>
          </p:nvSpPr>
          <p:spPr bwMode="auto">
            <a:xfrm>
              <a:off x="609" y="48"/>
              <a:ext cx="2799"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The Four Position Foundation</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31585"/>
                                        </p:tgtEl>
                                        <p:attrNameLst>
                                          <p:attrName>style.visibility</p:attrName>
                                        </p:attrNameLst>
                                      </p:cBhvr>
                                      <p:to>
                                        <p:strVal val="visible"/>
                                      </p:to>
                                    </p:set>
                                    <p:animEffect transition="in" filter="barn(outVertical)">
                                      <p:cBhvr>
                                        <p:cTn id="7" dur="500"/>
                                        <p:tgtEl>
                                          <p:spTgt spid="23158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231691"/>
                                        </p:tgtEl>
                                        <p:attrNameLst>
                                          <p:attrName>style.visibility</p:attrName>
                                        </p:attrNameLst>
                                      </p:cBhvr>
                                      <p:to>
                                        <p:strVal val="visible"/>
                                      </p:to>
                                    </p:set>
                                    <p:animEffect transition="in" filter="barn(outVertical)">
                                      <p:cBhvr>
                                        <p:cTn id="12" dur="500"/>
                                        <p:tgtEl>
                                          <p:spTgt spid="23169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1469"/>
                                        </p:tgtEl>
                                        <p:attrNameLst>
                                          <p:attrName>style.visibility</p:attrName>
                                        </p:attrNameLst>
                                      </p:cBhvr>
                                      <p:to>
                                        <p:strVal val="visible"/>
                                      </p:to>
                                    </p:set>
                                    <p:animEffect transition="in" filter="wipe(left)">
                                      <p:cBhvr>
                                        <p:cTn id="17" dur="1000"/>
                                        <p:tgtEl>
                                          <p:spTgt spid="23146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231470"/>
                                        </p:tgtEl>
                                        <p:attrNameLst>
                                          <p:attrName>style.visibility</p:attrName>
                                        </p:attrNameLst>
                                      </p:cBhvr>
                                      <p:to>
                                        <p:strVal val="visible"/>
                                      </p:to>
                                    </p:set>
                                    <p:animEffect transition="in" filter="fade">
                                      <p:cBhvr>
                                        <p:cTn id="20" dur="1000"/>
                                        <p:tgtEl>
                                          <p:spTgt spid="231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69" grpId="0" autoUpdateAnimBg="0"/>
      <p:bldP spid="231470"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232450" name="Rectangle 2"/>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32763" name="Group 315"/>
          <p:cNvGrpSpPr>
            <a:grpSpLocks/>
          </p:cNvGrpSpPr>
          <p:nvPr/>
        </p:nvGrpSpPr>
        <p:grpSpPr bwMode="auto">
          <a:xfrm>
            <a:off x="762000" y="5791200"/>
            <a:ext cx="7924800" cy="1044575"/>
            <a:chOff x="384" y="3656"/>
            <a:chExt cx="4752" cy="658"/>
          </a:xfrm>
        </p:grpSpPr>
        <p:sp>
          <p:nvSpPr>
            <p:cNvPr id="232483" name="Text Box 35"/>
            <p:cNvSpPr txBox="1">
              <a:spLocks noChangeArrowheads="1"/>
            </p:cNvSpPr>
            <p:nvPr/>
          </p:nvSpPr>
          <p:spPr bwMode="auto">
            <a:xfrm>
              <a:off x="624" y="3656"/>
              <a:ext cx="4512" cy="658"/>
            </a:xfrm>
            <a:prstGeom prst="rect">
              <a:avLst/>
            </a:prstGeom>
            <a:noFill/>
            <a:ln w="9525">
              <a:noFill/>
              <a:miter lim="800000"/>
              <a:headEnd/>
              <a:tailEnd/>
            </a:ln>
            <a:effectLst/>
          </p:spPr>
          <p:txBody>
            <a:bodyPr>
              <a:spAutoFit/>
            </a:bodyPr>
            <a:lstStyle/>
            <a:p>
              <a:pPr>
                <a:lnSpc>
                  <a:spcPct val="80000"/>
                </a:lnSpc>
              </a:pPr>
              <a:r>
                <a:rPr lang="en-US" sz="2600" b="1" u="sng">
                  <a:solidFill>
                    <a:schemeClr val="bg1"/>
                  </a:solidFill>
                  <a:latin typeface="Arial Narrow" pitchFamily="34" charset="0"/>
                </a:rPr>
                <a:t>Root of the number twelve</a:t>
              </a:r>
              <a:r>
                <a:rPr lang="en-US" sz="2600" b="1">
                  <a:solidFill>
                    <a:schemeClr val="bg1"/>
                  </a:solidFill>
                  <a:latin typeface="Arial Narrow" pitchFamily="34" charset="0"/>
                </a:rPr>
                <a:t> because as each of the four takes on three object partners,  twelve object partners are created.</a:t>
              </a:r>
            </a:p>
          </p:txBody>
        </p:sp>
        <p:sp>
          <p:nvSpPr>
            <p:cNvPr id="232581" name="Oval 133"/>
            <p:cNvSpPr>
              <a:spLocks noChangeArrowheads="1"/>
            </p:cNvSpPr>
            <p:nvPr/>
          </p:nvSpPr>
          <p:spPr bwMode="auto">
            <a:xfrm>
              <a:off x="384" y="3656"/>
              <a:ext cx="240" cy="240"/>
            </a:xfrm>
            <a:prstGeom prst="ellipse">
              <a:avLst/>
            </a:prstGeom>
            <a:solidFill>
              <a:schemeClr val="bg1"/>
            </a:solidFill>
            <a:ln w="12700">
              <a:noFill/>
              <a:round/>
              <a:headEnd/>
              <a:tailEnd/>
            </a:ln>
            <a:effectLst/>
          </p:spPr>
          <p:txBody>
            <a:bodyPr wrap="none" anchor="ctr"/>
            <a:lstStyle/>
            <a:p>
              <a:pPr algn="ctr">
                <a:lnSpc>
                  <a:spcPct val="100000"/>
                </a:lnSpc>
              </a:pPr>
              <a:r>
                <a:rPr lang="en-US" sz="2400" b="1">
                  <a:solidFill>
                    <a:schemeClr val="tx1"/>
                  </a:solidFill>
                  <a:effectLst>
                    <a:outerShdw blurRad="38100" dist="38100" dir="2700000" algn="tl">
                      <a:srgbClr val="C0C0C0"/>
                    </a:outerShdw>
                  </a:effectLst>
                  <a:latin typeface="Arial Black" pitchFamily="34" charset="0"/>
                </a:rPr>
                <a:t>2</a:t>
              </a:r>
            </a:p>
          </p:txBody>
        </p:sp>
      </p:grpSp>
      <p:grpSp>
        <p:nvGrpSpPr>
          <p:cNvPr id="232721" name="Group 273"/>
          <p:cNvGrpSpPr>
            <a:grpSpLocks/>
          </p:cNvGrpSpPr>
          <p:nvPr/>
        </p:nvGrpSpPr>
        <p:grpSpPr bwMode="auto">
          <a:xfrm>
            <a:off x="152400" y="1066800"/>
            <a:ext cx="4244975" cy="3505200"/>
            <a:chOff x="96" y="672"/>
            <a:chExt cx="2674" cy="2208"/>
          </a:xfrm>
        </p:grpSpPr>
        <p:grpSp>
          <p:nvGrpSpPr>
            <p:cNvPr id="232722" name="Group 274"/>
            <p:cNvGrpSpPr>
              <a:grpSpLocks/>
            </p:cNvGrpSpPr>
            <p:nvPr/>
          </p:nvGrpSpPr>
          <p:grpSpPr bwMode="auto">
            <a:xfrm>
              <a:off x="1380" y="831"/>
              <a:ext cx="828" cy="1175"/>
              <a:chOff x="1380" y="831"/>
              <a:chExt cx="828" cy="1175"/>
            </a:xfrm>
          </p:grpSpPr>
          <p:sp>
            <p:nvSpPr>
              <p:cNvPr id="232723" name="Line 275"/>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232724" name="Line 276"/>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232725" name="Group 277"/>
            <p:cNvGrpSpPr>
              <a:grpSpLocks/>
            </p:cNvGrpSpPr>
            <p:nvPr/>
          </p:nvGrpSpPr>
          <p:grpSpPr bwMode="auto">
            <a:xfrm>
              <a:off x="1377" y="1683"/>
              <a:ext cx="845" cy="1157"/>
              <a:chOff x="1377" y="1683"/>
              <a:chExt cx="845" cy="1157"/>
            </a:xfrm>
          </p:grpSpPr>
          <p:sp>
            <p:nvSpPr>
              <p:cNvPr id="232726" name="Line 278"/>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232727" name="Line 279"/>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sp>
          <p:nvSpPr>
            <p:cNvPr id="232728" name="AutoShape 280"/>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2729" name="AutoShape 281"/>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2730" name="AutoShape 282"/>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2731" name="AutoShape 283"/>
            <p:cNvSpPr>
              <a:spLocks noChangeArrowheads="1"/>
            </p:cNvSpPr>
            <p:nvPr/>
          </p:nvSpPr>
          <p:spPr bwMode="auto">
            <a:xfrm rot="-16200000">
              <a:off x="1688"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2732" name="AutoShape 284"/>
            <p:cNvSpPr>
              <a:spLocks noChangeArrowheads="1"/>
            </p:cNvSpPr>
            <p:nvPr/>
          </p:nvSpPr>
          <p:spPr bwMode="auto">
            <a:xfrm rot="-16200000">
              <a:off x="1684"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2733" name="AutoShape 285"/>
            <p:cNvSpPr>
              <a:spLocks noChangeArrowheads="1"/>
            </p:cNvSpPr>
            <p:nvPr/>
          </p:nvSpPr>
          <p:spPr bwMode="auto">
            <a:xfrm rot="-16200000">
              <a:off x="1684"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2734" name="AutoShape 286"/>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2735" name="AutoShape 287"/>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2736" name="AutoShape 288"/>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2737" name="AutoShape 289"/>
            <p:cNvSpPr>
              <a:spLocks noChangeArrowheads="1"/>
            </p:cNvSpPr>
            <p:nvPr/>
          </p:nvSpPr>
          <p:spPr bwMode="auto">
            <a:xfrm>
              <a:off x="1865" y="1442"/>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2738" name="AutoShape 290"/>
            <p:cNvSpPr>
              <a:spLocks noChangeArrowheads="1"/>
            </p:cNvSpPr>
            <p:nvPr/>
          </p:nvSpPr>
          <p:spPr bwMode="auto">
            <a:xfrm>
              <a:off x="1865" y="1435"/>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2739" name="AutoShape 291"/>
            <p:cNvSpPr>
              <a:spLocks noChangeArrowheads="1"/>
            </p:cNvSpPr>
            <p:nvPr/>
          </p:nvSpPr>
          <p:spPr bwMode="auto">
            <a:xfrm>
              <a:off x="1865" y="1435"/>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nvGrpSpPr>
            <p:cNvPr id="232740" name="Group 292"/>
            <p:cNvGrpSpPr>
              <a:grpSpLocks/>
            </p:cNvGrpSpPr>
            <p:nvPr/>
          </p:nvGrpSpPr>
          <p:grpSpPr bwMode="auto">
            <a:xfrm>
              <a:off x="891" y="1587"/>
              <a:ext cx="644" cy="525"/>
              <a:chOff x="891" y="1539"/>
              <a:chExt cx="644" cy="525"/>
            </a:xfrm>
          </p:grpSpPr>
          <p:sp>
            <p:nvSpPr>
              <p:cNvPr id="232741" name="Oval 293"/>
              <p:cNvSpPr>
                <a:spLocks noChangeArrowheads="1"/>
              </p:cNvSpPr>
              <p:nvPr/>
            </p:nvSpPr>
            <p:spPr bwMode="auto">
              <a:xfrm>
                <a:off x="891" y="1539"/>
                <a:ext cx="644" cy="52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232742" name="Text Box 294"/>
              <p:cNvSpPr txBox="1">
                <a:spLocks noChangeArrowheads="1"/>
              </p:cNvSpPr>
              <p:nvPr/>
            </p:nvSpPr>
            <p:spPr bwMode="auto">
              <a:xfrm>
                <a:off x="901" y="1629"/>
                <a:ext cx="624" cy="360"/>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000">
                    <a:solidFill>
                      <a:srgbClr val="6600CC"/>
                    </a:solidFill>
                  </a:rPr>
                  <a:t>Subject</a:t>
                </a:r>
              </a:p>
              <a:p>
                <a:pPr algn="ctr"/>
                <a:r>
                  <a:rPr lang="en-US" sz="2000">
                    <a:solidFill>
                      <a:srgbClr val="6600CC"/>
                    </a:solidFill>
                  </a:rPr>
                  <a:t>partner</a:t>
                </a:r>
                <a:endParaRPr lang="en-US" sz="2400">
                  <a:solidFill>
                    <a:srgbClr val="6600CC"/>
                  </a:solidFill>
                  <a:latin typeface="Times New Roman" pitchFamily="18" charset="0"/>
                </a:endParaRPr>
              </a:p>
            </p:txBody>
          </p:sp>
        </p:grpSp>
        <p:grpSp>
          <p:nvGrpSpPr>
            <p:cNvPr id="232743" name="Group 295"/>
            <p:cNvGrpSpPr>
              <a:grpSpLocks/>
            </p:cNvGrpSpPr>
            <p:nvPr/>
          </p:nvGrpSpPr>
          <p:grpSpPr bwMode="auto">
            <a:xfrm>
              <a:off x="2112" y="1587"/>
              <a:ext cx="658" cy="525"/>
              <a:chOff x="2126" y="1587"/>
              <a:chExt cx="658" cy="525"/>
            </a:xfrm>
          </p:grpSpPr>
          <p:sp>
            <p:nvSpPr>
              <p:cNvPr id="232744" name="Oval 296"/>
              <p:cNvSpPr>
                <a:spLocks noChangeArrowheads="1"/>
              </p:cNvSpPr>
              <p:nvPr/>
            </p:nvSpPr>
            <p:spPr bwMode="auto">
              <a:xfrm>
                <a:off x="2126" y="1587"/>
                <a:ext cx="644" cy="52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232745" name="Text Box 297"/>
              <p:cNvSpPr txBox="1">
                <a:spLocks noChangeArrowheads="1"/>
              </p:cNvSpPr>
              <p:nvPr/>
            </p:nvSpPr>
            <p:spPr bwMode="auto">
              <a:xfrm>
                <a:off x="2160" y="1677"/>
                <a:ext cx="624" cy="360"/>
              </a:xfrm>
              <a:prstGeom prst="rect">
                <a:avLst/>
              </a:prstGeom>
              <a:noFill/>
              <a:ln w="9525">
                <a:noFill/>
                <a:miter lim="800000"/>
                <a:headEnd/>
                <a:tailEnd/>
              </a:ln>
              <a:effectLst/>
            </p:spPr>
            <p:txBody>
              <a:bodyPr>
                <a:spAutoFit/>
              </a:bodyPr>
              <a:lstStyle/>
              <a:p>
                <a:pPr algn="ctr"/>
                <a:endParaRPr lang="en-US" sz="200">
                  <a:solidFill>
                    <a:srgbClr val="008000"/>
                  </a:solidFill>
                </a:endParaRPr>
              </a:p>
              <a:p>
                <a:pPr algn="ctr"/>
                <a:r>
                  <a:rPr lang="en-US" sz="2000">
                    <a:solidFill>
                      <a:srgbClr val="003300"/>
                    </a:solidFill>
                  </a:rPr>
                  <a:t>Object</a:t>
                </a:r>
              </a:p>
              <a:p>
                <a:pPr algn="ctr"/>
                <a:r>
                  <a:rPr lang="en-US" sz="2000">
                    <a:solidFill>
                      <a:srgbClr val="003300"/>
                    </a:solidFill>
                  </a:rPr>
                  <a:t>partner</a:t>
                </a:r>
                <a:endParaRPr lang="en-US" sz="2400">
                  <a:solidFill>
                    <a:srgbClr val="003300"/>
                  </a:solidFill>
                  <a:latin typeface="Times New Roman" pitchFamily="18" charset="0"/>
                </a:endParaRPr>
              </a:p>
            </p:txBody>
          </p:sp>
        </p:grpSp>
        <p:grpSp>
          <p:nvGrpSpPr>
            <p:cNvPr id="232746" name="Group 298"/>
            <p:cNvGrpSpPr>
              <a:grpSpLocks/>
            </p:cNvGrpSpPr>
            <p:nvPr/>
          </p:nvGrpSpPr>
          <p:grpSpPr bwMode="auto">
            <a:xfrm>
              <a:off x="1488" y="2356"/>
              <a:ext cx="672" cy="524"/>
              <a:chOff x="1488" y="2356"/>
              <a:chExt cx="672" cy="524"/>
            </a:xfrm>
          </p:grpSpPr>
          <p:sp>
            <p:nvSpPr>
              <p:cNvPr id="232747" name="Oval 299"/>
              <p:cNvSpPr>
                <a:spLocks noChangeArrowheads="1"/>
              </p:cNvSpPr>
              <p:nvPr/>
            </p:nvSpPr>
            <p:spPr bwMode="auto">
              <a:xfrm>
                <a:off x="1503" y="2356"/>
                <a:ext cx="642" cy="524"/>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232748" name="Text Box 300"/>
              <p:cNvSpPr txBox="1">
                <a:spLocks noChangeArrowheads="1"/>
              </p:cNvSpPr>
              <p:nvPr/>
            </p:nvSpPr>
            <p:spPr bwMode="auto">
              <a:xfrm>
                <a:off x="1488" y="2438"/>
                <a:ext cx="672" cy="346"/>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100000"/>
                  </a:lnSpc>
                </a:pPr>
                <a:r>
                  <a:rPr lang="en-US" sz="2800">
                    <a:solidFill>
                      <a:srgbClr val="800000"/>
                    </a:solidFill>
                  </a:rPr>
                  <a:t>Union</a:t>
                </a:r>
              </a:p>
            </p:txBody>
          </p:sp>
        </p:grpSp>
        <p:grpSp>
          <p:nvGrpSpPr>
            <p:cNvPr id="232749" name="Group 301"/>
            <p:cNvGrpSpPr>
              <a:grpSpLocks/>
            </p:cNvGrpSpPr>
            <p:nvPr/>
          </p:nvGrpSpPr>
          <p:grpSpPr bwMode="auto">
            <a:xfrm>
              <a:off x="96" y="2400"/>
              <a:ext cx="1488" cy="384"/>
              <a:chOff x="96" y="2400"/>
              <a:chExt cx="1488" cy="384"/>
            </a:xfrm>
          </p:grpSpPr>
          <p:sp>
            <p:nvSpPr>
              <p:cNvPr id="232750" name="Text Box 302"/>
              <p:cNvSpPr txBox="1">
                <a:spLocks noChangeArrowheads="1"/>
              </p:cNvSpPr>
              <p:nvPr/>
            </p:nvSpPr>
            <p:spPr bwMode="auto">
              <a:xfrm>
                <a:off x="683" y="2400"/>
                <a:ext cx="90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a:t>
                </a:r>
              </a:p>
            </p:txBody>
          </p:sp>
          <p:sp>
            <p:nvSpPr>
              <p:cNvPr id="232751" name="Text Box 303"/>
              <p:cNvSpPr txBox="1">
                <a:spLocks noChangeArrowheads="1"/>
              </p:cNvSpPr>
              <p:nvPr/>
            </p:nvSpPr>
            <p:spPr bwMode="auto">
              <a:xfrm>
                <a:off x="96" y="2457"/>
                <a:ext cx="657"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Union</a:t>
                </a:r>
              </a:p>
            </p:txBody>
          </p:sp>
        </p:grpSp>
        <p:grpSp>
          <p:nvGrpSpPr>
            <p:cNvPr id="232752" name="Group 304"/>
            <p:cNvGrpSpPr>
              <a:grpSpLocks/>
            </p:cNvGrpSpPr>
            <p:nvPr/>
          </p:nvGrpSpPr>
          <p:grpSpPr bwMode="auto">
            <a:xfrm>
              <a:off x="131" y="1571"/>
              <a:ext cx="829" cy="493"/>
              <a:chOff x="131" y="1571"/>
              <a:chExt cx="829" cy="493"/>
            </a:xfrm>
          </p:grpSpPr>
          <p:sp>
            <p:nvSpPr>
              <p:cNvPr id="232753" name="Text Box 305"/>
              <p:cNvSpPr txBox="1">
                <a:spLocks noChangeArrowheads="1"/>
              </p:cNvSpPr>
              <p:nvPr/>
            </p:nvSpPr>
            <p:spPr bwMode="auto">
              <a:xfrm>
                <a:off x="131" y="1602"/>
                <a:ext cx="541" cy="462"/>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2800">
                    <a:solidFill>
                      <a:srgbClr val="0000CC"/>
                    </a:solidFill>
                  </a:rPr>
                  <a:t>Divi-</a:t>
                </a:r>
              </a:p>
              <a:p>
                <a:pPr algn="ctr"/>
                <a:r>
                  <a:rPr lang="en-US" sz="2800">
                    <a:solidFill>
                      <a:srgbClr val="0000CC"/>
                    </a:solidFill>
                  </a:rPr>
                  <a:t>sion</a:t>
                </a:r>
              </a:p>
            </p:txBody>
          </p:sp>
          <p:sp>
            <p:nvSpPr>
              <p:cNvPr id="232754" name="Text Box 306"/>
              <p:cNvSpPr txBox="1">
                <a:spLocks noChangeArrowheads="1"/>
              </p:cNvSpPr>
              <p:nvPr/>
            </p:nvSpPr>
            <p:spPr bwMode="auto">
              <a:xfrm>
                <a:off x="560" y="1571"/>
                <a:ext cx="400"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a:t>
                </a:r>
              </a:p>
            </p:txBody>
          </p:sp>
        </p:grpSp>
        <p:sp>
          <p:nvSpPr>
            <p:cNvPr id="232755" name="Line 307"/>
            <p:cNvSpPr>
              <a:spLocks noChangeShapeType="1"/>
            </p:cNvSpPr>
            <p:nvPr/>
          </p:nvSpPr>
          <p:spPr bwMode="auto">
            <a:xfrm>
              <a:off x="408" y="1152"/>
              <a:ext cx="0" cy="384"/>
            </a:xfrm>
            <a:prstGeom prst="line">
              <a:avLst/>
            </a:prstGeom>
            <a:noFill/>
            <a:ln w="38100">
              <a:solidFill>
                <a:srgbClr val="0000FF"/>
              </a:solidFill>
              <a:round/>
              <a:headEnd/>
              <a:tailEnd/>
            </a:ln>
            <a:effectLst/>
          </p:spPr>
          <p:txBody>
            <a:bodyPr/>
            <a:lstStyle/>
            <a:p>
              <a:endParaRPr lang="en-US"/>
            </a:p>
          </p:txBody>
        </p:sp>
        <p:sp>
          <p:nvSpPr>
            <p:cNvPr id="232756" name="Line 308"/>
            <p:cNvSpPr>
              <a:spLocks noChangeShapeType="1"/>
            </p:cNvSpPr>
            <p:nvPr/>
          </p:nvSpPr>
          <p:spPr bwMode="auto">
            <a:xfrm>
              <a:off x="408" y="2064"/>
              <a:ext cx="0" cy="384"/>
            </a:xfrm>
            <a:prstGeom prst="line">
              <a:avLst/>
            </a:prstGeom>
            <a:noFill/>
            <a:ln w="38100">
              <a:solidFill>
                <a:srgbClr val="0000FF"/>
              </a:solidFill>
              <a:round/>
              <a:headEnd/>
              <a:tailEnd/>
            </a:ln>
            <a:effectLst/>
          </p:spPr>
          <p:txBody>
            <a:bodyPr/>
            <a:lstStyle/>
            <a:p>
              <a:endParaRPr lang="en-US"/>
            </a:p>
          </p:txBody>
        </p:sp>
        <p:grpSp>
          <p:nvGrpSpPr>
            <p:cNvPr id="232757" name="Group 309"/>
            <p:cNvGrpSpPr>
              <a:grpSpLocks/>
            </p:cNvGrpSpPr>
            <p:nvPr/>
          </p:nvGrpSpPr>
          <p:grpSpPr bwMode="auto">
            <a:xfrm>
              <a:off x="96" y="768"/>
              <a:ext cx="1417" cy="384"/>
              <a:chOff x="96" y="768"/>
              <a:chExt cx="1417" cy="384"/>
            </a:xfrm>
          </p:grpSpPr>
          <p:sp>
            <p:nvSpPr>
              <p:cNvPr id="232758" name="Text Box 310"/>
              <p:cNvSpPr txBox="1">
                <a:spLocks noChangeArrowheads="1"/>
              </p:cNvSpPr>
              <p:nvPr/>
            </p:nvSpPr>
            <p:spPr bwMode="auto">
              <a:xfrm>
                <a:off x="96" y="825"/>
                <a:ext cx="720"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Origin</a:t>
                </a:r>
              </a:p>
            </p:txBody>
          </p:sp>
          <p:sp>
            <p:nvSpPr>
              <p:cNvPr id="232759" name="Text Box 311"/>
              <p:cNvSpPr txBox="1">
                <a:spLocks noChangeArrowheads="1"/>
              </p:cNvSpPr>
              <p:nvPr/>
            </p:nvSpPr>
            <p:spPr bwMode="auto">
              <a:xfrm>
                <a:off x="672" y="768"/>
                <a:ext cx="84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 </a:t>
                </a:r>
              </a:p>
            </p:txBody>
          </p:sp>
        </p:grpSp>
        <p:grpSp>
          <p:nvGrpSpPr>
            <p:cNvPr id="232760" name="Group 312"/>
            <p:cNvGrpSpPr>
              <a:grpSpLocks/>
            </p:cNvGrpSpPr>
            <p:nvPr/>
          </p:nvGrpSpPr>
          <p:grpSpPr bwMode="auto">
            <a:xfrm>
              <a:off x="1467" y="672"/>
              <a:ext cx="700" cy="611"/>
              <a:chOff x="1467" y="672"/>
              <a:chExt cx="700" cy="611"/>
            </a:xfrm>
          </p:grpSpPr>
          <p:sp>
            <p:nvSpPr>
              <p:cNvPr id="232761" name="Oval 313"/>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232762" name="WordArt 314"/>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grpSp>
      <p:sp>
        <p:nvSpPr>
          <p:cNvPr id="232490" name="Text Box 42"/>
          <p:cNvSpPr txBox="1">
            <a:spLocks noChangeArrowheads="1"/>
          </p:cNvSpPr>
          <p:nvPr/>
        </p:nvSpPr>
        <p:spPr bwMode="auto">
          <a:xfrm>
            <a:off x="5029200" y="1143000"/>
            <a:ext cx="3429000" cy="774700"/>
          </a:xfrm>
          <a:prstGeom prst="rect">
            <a:avLst/>
          </a:prstGeom>
          <a:noFill/>
          <a:ln w="9525">
            <a:noFill/>
            <a:miter lim="800000"/>
            <a:headEnd/>
            <a:tailEnd/>
          </a:ln>
          <a:effectLst/>
        </p:spPr>
        <p:txBody>
          <a:bodyPr>
            <a:spAutoFit/>
          </a:bodyPr>
          <a:lstStyle/>
          <a:p>
            <a:pPr>
              <a:lnSpc>
                <a:spcPct val="80000"/>
              </a:lnSpc>
            </a:pPr>
            <a:r>
              <a:rPr lang="en-US" sz="2800" b="1">
                <a:solidFill>
                  <a:srgbClr val="0000FF"/>
                </a:solidFill>
                <a:latin typeface="Arial Narrow" pitchFamily="34" charset="0"/>
              </a:rPr>
              <a:t>Root of the principle of</a:t>
            </a:r>
          </a:p>
          <a:p>
            <a:pPr>
              <a:lnSpc>
                <a:spcPct val="80000"/>
              </a:lnSpc>
            </a:pPr>
            <a:r>
              <a:rPr lang="en-US" sz="2800" b="1">
                <a:solidFill>
                  <a:srgbClr val="0000FF"/>
                </a:solidFill>
                <a:latin typeface="Arial Narrow" pitchFamily="34" charset="0"/>
              </a:rPr>
              <a:t>three stages</a:t>
            </a:r>
          </a:p>
        </p:txBody>
      </p:sp>
      <p:sp>
        <p:nvSpPr>
          <p:cNvPr id="232492" name="Text Box 44"/>
          <p:cNvSpPr txBox="1">
            <a:spLocks noChangeArrowheads="1"/>
          </p:cNvSpPr>
          <p:nvPr/>
        </p:nvSpPr>
        <p:spPr bwMode="auto">
          <a:xfrm>
            <a:off x="5029200" y="1905000"/>
            <a:ext cx="3886200" cy="519113"/>
          </a:xfrm>
          <a:prstGeom prst="rect">
            <a:avLst/>
          </a:prstGeom>
          <a:noFill/>
          <a:ln w="9525">
            <a:noFill/>
            <a:miter lim="800000"/>
            <a:headEnd/>
            <a:tailEnd/>
          </a:ln>
          <a:effectLst/>
        </p:spPr>
        <p:txBody>
          <a:bodyPr>
            <a:spAutoFit/>
          </a:bodyPr>
          <a:lstStyle/>
          <a:p>
            <a:pPr>
              <a:lnSpc>
                <a:spcPct val="100000"/>
              </a:lnSpc>
              <a:spcBef>
                <a:spcPct val="50000"/>
              </a:spcBef>
            </a:pPr>
            <a:r>
              <a:rPr lang="en-US" sz="2800" b="1">
                <a:solidFill>
                  <a:srgbClr val="0000FF"/>
                </a:solidFill>
                <a:latin typeface="Arial Narrow" pitchFamily="34" charset="0"/>
              </a:rPr>
              <a:t>Root of the number twelve</a:t>
            </a:r>
          </a:p>
        </p:txBody>
      </p:sp>
      <p:sp>
        <p:nvSpPr>
          <p:cNvPr id="232576" name="Oval 128"/>
          <p:cNvSpPr>
            <a:spLocks noChangeArrowheads="1"/>
          </p:cNvSpPr>
          <p:nvPr/>
        </p:nvSpPr>
        <p:spPr bwMode="auto">
          <a:xfrm>
            <a:off x="4648200" y="19812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dirty="0">
                <a:solidFill>
                  <a:srgbClr val="0000FF"/>
                </a:solidFill>
                <a:latin typeface="Arial Black" pitchFamily="34" charset="0"/>
              </a:rPr>
              <a:t>2</a:t>
            </a:r>
          </a:p>
        </p:txBody>
      </p:sp>
      <p:sp>
        <p:nvSpPr>
          <p:cNvPr id="232717" name="Oval 269"/>
          <p:cNvSpPr>
            <a:spLocks noChangeArrowheads="1"/>
          </p:cNvSpPr>
          <p:nvPr/>
        </p:nvSpPr>
        <p:spPr bwMode="auto">
          <a:xfrm>
            <a:off x="4648200" y="11430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1</a:t>
            </a:r>
          </a:p>
        </p:txBody>
      </p:sp>
      <p:grpSp>
        <p:nvGrpSpPr>
          <p:cNvPr id="232767" name="Group 319"/>
          <p:cNvGrpSpPr>
            <a:grpSpLocks/>
          </p:cNvGrpSpPr>
          <p:nvPr/>
        </p:nvGrpSpPr>
        <p:grpSpPr bwMode="auto">
          <a:xfrm>
            <a:off x="381000" y="5257800"/>
            <a:ext cx="3276600" cy="488950"/>
            <a:chOff x="96" y="3301"/>
            <a:chExt cx="2064" cy="308"/>
          </a:xfrm>
        </p:grpSpPr>
        <p:sp>
          <p:nvSpPr>
            <p:cNvPr id="232768" name="Text Box 320"/>
            <p:cNvSpPr txBox="1">
              <a:spLocks noChangeArrowheads="1"/>
            </p:cNvSpPr>
            <p:nvPr/>
          </p:nvSpPr>
          <p:spPr bwMode="auto">
            <a:xfrm>
              <a:off x="336" y="3301"/>
              <a:ext cx="1824" cy="308"/>
            </a:xfrm>
            <a:prstGeom prst="rect">
              <a:avLst/>
            </a:prstGeom>
            <a:noFill/>
            <a:ln w="9525">
              <a:noFill/>
              <a:miter lim="800000"/>
              <a:headEnd/>
              <a:tailEnd/>
            </a:ln>
            <a:effectLst/>
          </p:spPr>
          <p:txBody>
            <a:bodyPr>
              <a:spAutoFit/>
            </a:bodyPr>
            <a:lstStyle/>
            <a:p>
              <a:pPr>
                <a:lnSpc>
                  <a:spcPct val="100000"/>
                </a:lnSpc>
                <a:spcBef>
                  <a:spcPct val="50000"/>
                </a:spcBef>
              </a:pPr>
              <a:r>
                <a:rPr lang="en-US" sz="2600" b="1">
                  <a:solidFill>
                    <a:schemeClr val="bg1"/>
                  </a:solidFill>
                  <a:latin typeface="Arial Narrow" pitchFamily="34" charset="0"/>
                </a:rPr>
                <a:t>This foundation is:</a:t>
              </a:r>
            </a:p>
          </p:txBody>
        </p:sp>
        <p:sp>
          <p:nvSpPr>
            <p:cNvPr id="232769" name="Text Box 321"/>
            <p:cNvSpPr txBox="1">
              <a:spLocks noChangeArrowheads="1"/>
            </p:cNvSpPr>
            <p:nvPr/>
          </p:nvSpPr>
          <p:spPr bwMode="auto">
            <a:xfrm>
              <a:off x="96" y="3311"/>
              <a:ext cx="288" cy="289"/>
            </a:xfrm>
            <a:prstGeom prst="rect">
              <a:avLst/>
            </a:prstGeom>
            <a:noFill/>
            <a:ln w="9525">
              <a:noFill/>
              <a:miter lim="800000"/>
              <a:headEnd/>
              <a:tailEnd/>
            </a:ln>
            <a:effectLst/>
          </p:spPr>
          <p:txBody>
            <a:bodyPr>
              <a:spAutoFit/>
            </a:bodyPr>
            <a:lstStyle/>
            <a:p>
              <a:pPr>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grpSp>
        <p:nvGrpSpPr>
          <p:cNvPr id="58" name="Group 24"/>
          <p:cNvGrpSpPr>
            <a:grpSpLocks/>
          </p:cNvGrpSpPr>
          <p:nvPr/>
        </p:nvGrpSpPr>
        <p:grpSpPr bwMode="auto">
          <a:xfrm>
            <a:off x="128588" y="76200"/>
            <a:ext cx="5281612" cy="519113"/>
            <a:chOff x="81" y="48"/>
            <a:chExt cx="3327" cy="327"/>
          </a:xfrm>
        </p:grpSpPr>
        <p:sp>
          <p:nvSpPr>
            <p:cNvPr id="59" name="Text Box 25"/>
            <p:cNvSpPr txBox="1">
              <a:spLocks noChangeArrowheads="1"/>
            </p:cNvSpPr>
            <p:nvPr/>
          </p:nvSpPr>
          <p:spPr bwMode="auto">
            <a:xfrm>
              <a:off x="81" y="48"/>
              <a:ext cx="557"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2.3.3</a:t>
              </a:r>
            </a:p>
          </p:txBody>
        </p:sp>
        <p:sp>
          <p:nvSpPr>
            <p:cNvPr id="60" name="Text Box 26"/>
            <p:cNvSpPr txBox="1">
              <a:spLocks noChangeArrowheads="1"/>
            </p:cNvSpPr>
            <p:nvPr/>
          </p:nvSpPr>
          <p:spPr bwMode="auto">
            <a:xfrm>
              <a:off x="609" y="48"/>
              <a:ext cx="2799"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The Four Position Foundation</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32763"/>
                                        </p:tgtEl>
                                        <p:attrNameLst>
                                          <p:attrName>style.visibility</p:attrName>
                                        </p:attrNameLst>
                                      </p:cBhvr>
                                      <p:to>
                                        <p:strVal val="visible"/>
                                      </p:to>
                                    </p:set>
                                    <p:animEffect transition="in" filter="barn(outVertical)">
                                      <p:cBhvr>
                                        <p:cTn id="7" dur="500"/>
                                        <p:tgtEl>
                                          <p:spTgt spid="2327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2492"/>
                                        </p:tgtEl>
                                        <p:attrNameLst>
                                          <p:attrName>style.visibility</p:attrName>
                                        </p:attrNameLst>
                                      </p:cBhvr>
                                      <p:to>
                                        <p:strVal val="visible"/>
                                      </p:to>
                                    </p:set>
                                    <p:animEffect transition="in" filter="wipe(left)">
                                      <p:cBhvr>
                                        <p:cTn id="12" dur="1000"/>
                                        <p:tgtEl>
                                          <p:spTgt spid="23249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32576"/>
                                        </p:tgtEl>
                                        <p:attrNameLst>
                                          <p:attrName>style.visibility</p:attrName>
                                        </p:attrNameLst>
                                      </p:cBhvr>
                                      <p:to>
                                        <p:strVal val="visible"/>
                                      </p:to>
                                    </p:set>
                                    <p:animEffect transition="in" filter="fade">
                                      <p:cBhvr>
                                        <p:cTn id="15" dur="1000"/>
                                        <p:tgtEl>
                                          <p:spTgt spid="2325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92" grpId="0" autoUpdateAnimBg="0"/>
      <p:bldP spid="232576" grpId="0" animBg="1"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233474" name="Rectangle 2"/>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33767" name="Group 295"/>
          <p:cNvGrpSpPr>
            <a:grpSpLocks/>
          </p:cNvGrpSpPr>
          <p:nvPr/>
        </p:nvGrpSpPr>
        <p:grpSpPr bwMode="auto">
          <a:xfrm>
            <a:off x="914400" y="5822950"/>
            <a:ext cx="7391400" cy="806450"/>
            <a:chOff x="576" y="3620"/>
            <a:chExt cx="4656" cy="508"/>
          </a:xfrm>
        </p:grpSpPr>
        <p:sp>
          <p:nvSpPr>
            <p:cNvPr id="233507" name="Text Box 35"/>
            <p:cNvSpPr txBox="1">
              <a:spLocks noChangeArrowheads="1"/>
            </p:cNvSpPr>
            <p:nvPr/>
          </p:nvSpPr>
          <p:spPr bwMode="auto">
            <a:xfrm>
              <a:off x="816" y="3620"/>
              <a:ext cx="4416" cy="508"/>
            </a:xfrm>
            <a:prstGeom prst="rect">
              <a:avLst/>
            </a:prstGeom>
            <a:noFill/>
            <a:ln w="9525">
              <a:noFill/>
              <a:miter lim="800000"/>
              <a:headEnd/>
              <a:tailEnd/>
            </a:ln>
            <a:effectLst/>
          </p:spPr>
          <p:txBody>
            <a:bodyPr>
              <a:spAutoFit/>
            </a:bodyPr>
            <a:lstStyle/>
            <a:p>
              <a:pPr>
                <a:lnSpc>
                  <a:spcPct val="90000"/>
                </a:lnSpc>
              </a:pPr>
              <a:r>
                <a:rPr lang="en-US" sz="2600" b="1" u="sng">
                  <a:solidFill>
                    <a:schemeClr val="bg1"/>
                  </a:solidFill>
                  <a:latin typeface="Arial Narrow" pitchFamily="34" charset="0"/>
                </a:rPr>
                <a:t>Fundamental foundation of goodness</a:t>
              </a:r>
              <a:r>
                <a:rPr lang="en-US" sz="2600" b="1">
                  <a:solidFill>
                    <a:schemeClr val="bg1"/>
                  </a:solidFill>
                  <a:latin typeface="Arial Narrow" pitchFamily="34" charset="0"/>
                </a:rPr>
                <a:t> and realization of God’s purpose of creation.</a:t>
              </a:r>
              <a:endParaRPr lang="en-US" sz="2600" b="1" u="sng">
                <a:solidFill>
                  <a:schemeClr val="bg1"/>
                </a:solidFill>
                <a:latin typeface="Arial Narrow" pitchFamily="34" charset="0"/>
              </a:endParaRPr>
            </a:p>
          </p:txBody>
        </p:sp>
        <p:sp>
          <p:nvSpPr>
            <p:cNvPr id="233566" name="Oval 94"/>
            <p:cNvSpPr>
              <a:spLocks noChangeArrowheads="1"/>
            </p:cNvSpPr>
            <p:nvPr/>
          </p:nvSpPr>
          <p:spPr bwMode="auto">
            <a:xfrm>
              <a:off x="576" y="3648"/>
              <a:ext cx="240" cy="240"/>
            </a:xfrm>
            <a:prstGeom prst="ellipse">
              <a:avLst/>
            </a:prstGeom>
            <a:solidFill>
              <a:schemeClr val="bg1"/>
            </a:solidFill>
            <a:ln w="12700">
              <a:noFill/>
              <a:round/>
              <a:headEnd/>
              <a:tailEnd/>
            </a:ln>
            <a:effectLst/>
          </p:spPr>
          <p:txBody>
            <a:bodyPr wrap="none" anchor="ctr"/>
            <a:lstStyle/>
            <a:p>
              <a:pPr algn="ctr">
                <a:lnSpc>
                  <a:spcPct val="100000"/>
                </a:lnSpc>
              </a:pPr>
              <a:r>
                <a:rPr lang="en-US" sz="2400" b="1">
                  <a:solidFill>
                    <a:schemeClr val="tx1"/>
                  </a:solidFill>
                  <a:effectLst>
                    <a:outerShdw blurRad="38100" dist="38100" dir="2700000" algn="tl">
                      <a:srgbClr val="C0C0C0"/>
                    </a:outerShdw>
                  </a:effectLst>
                  <a:latin typeface="Arial Black" pitchFamily="34" charset="0"/>
                </a:rPr>
                <a:t>3</a:t>
              </a:r>
            </a:p>
          </p:txBody>
        </p:sp>
      </p:grpSp>
      <p:sp>
        <p:nvSpPr>
          <p:cNvPr id="233517" name="Text Box 45"/>
          <p:cNvSpPr txBox="1">
            <a:spLocks noChangeArrowheads="1"/>
          </p:cNvSpPr>
          <p:nvPr/>
        </p:nvSpPr>
        <p:spPr bwMode="auto">
          <a:xfrm>
            <a:off x="5029200" y="2543175"/>
            <a:ext cx="4114800" cy="733425"/>
          </a:xfrm>
          <a:prstGeom prst="rect">
            <a:avLst/>
          </a:prstGeom>
          <a:noFill/>
          <a:ln w="9525">
            <a:noFill/>
            <a:miter lim="800000"/>
            <a:headEnd/>
            <a:tailEnd/>
          </a:ln>
          <a:effectLst/>
        </p:spPr>
        <p:txBody>
          <a:bodyPr>
            <a:spAutoFit/>
          </a:bodyPr>
          <a:lstStyle/>
          <a:p>
            <a:r>
              <a:rPr lang="en-US" sz="2800" b="1">
                <a:solidFill>
                  <a:srgbClr val="0000FF"/>
                </a:solidFill>
                <a:latin typeface="Arial Narrow" pitchFamily="34" charset="0"/>
              </a:rPr>
              <a:t>Fundamental foundation of</a:t>
            </a:r>
          </a:p>
          <a:p>
            <a:r>
              <a:rPr lang="en-US" sz="2800" b="1">
                <a:solidFill>
                  <a:srgbClr val="0000FF"/>
                </a:solidFill>
                <a:latin typeface="Arial Narrow" pitchFamily="34" charset="0"/>
              </a:rPr>
              <a:t>goodness</a:t>
            </a:r>
          </a:p>
        </p:txBody>
      </p:sp>
      <p:sp>
        <p:nvSpPr>
          <p:cNvPr id="233563" name="Oval 91"/>
          <p:cNvSpPr>
            <a:spLocks noChangeArrowheads="1"/>
          </p:cNvSpPr>
          <p:nvPr/>
        </p:nvSpPr>
        <p:spPr bwMode="auto">
          <a:xfrm>
            <a:off x="4648200" y="25146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3</a:t>
            </a:r>
          </a:p>
        </p:txBody>
      </p:sp>
      <p:sp>
        <p:nvSpPr>
          <p:cNvPr id="233704" name="Text Box 232"/>
          <p:cNvSpPr txBox="1">
            <a:spLocks noChangeArrowheads="1"/>
          </p:cNvSpPr>
          <p:nvPr/>
        </p:nvSpPr>
        <p:spPr bwMode="auto">
          <a:xfrm>
            <a:off x="5029200" y="1905000"/>
            <a:ext cx="3886200" cy="519113"/>
          </a:xfrm>
          <a:prstGeom prst="rect">
            <a:avLst/>
          </a:prstGeom>
          <a:noFill/>
          <a:ln w="9525">
            <a:noFill/>
            <a:miter lim="800000"/>
            <a:headEnd/>
            <a:tailEnd/>
          </a:ln>
          <a:effectLst/>
        </p:spPr>
        <p:txBody>
          <a:bodyPr>
            <a:spAutoFit/>
          </a:bodyPr>
          <a:lstStyle/>
          <a:p>
            <a:pPr>
              <a:lnSpc>
                <a:spcPct val="100000"/>
              </a:lnSpc>
              <a:spcBef>
                <a:spcPct val="50000"/>
              </a:spcBef>
            </a:pPr>
            <a:r>
              <a:rPr lang="en-US" sz="2800" b="1">
                <a:solidFill>
                  <a:srgbClr val="0000FF"/>
                </a:solidFill>
                <a:latin typeface="Arial Narrow" pitchFamily="34" charset="0"/>
              </a:rPr>
              <a:t>Root of the number twelve</a:t>
            </a:r>
          </a:p>
        </p:txBody>
      </p:sp>
      <p:sp>
        <p:nvSpPr>
          <p:cNvPr id="233705" name="Oval 233"/>
          <p:cNvSpPr>
            <a:spLocks noChangeArrowheads="1"/>
          </p:cNvSpPr>
          <p:nvPr/>
        </p:nvSpPr>
        <p:spPr bwMode="auto">
          <a:xfrm>
            <a:off x="4648200" y="19812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2</a:t>
            </a:r>
          </a:p>
        </p:txBody>
      </p:sp>
      <p:sp>
        <p:nvSpPr>
          <p:cNvPr id="233706" name="Text Box 234"/>
          <p:cNvSpPr txBox="1">
            <a:spLocks noChangeArrowheads="1"/>
          </p:cNvSpPr>
          <p:nvPr/>
        </p:nvSpPr>
        <p:spPr bwMode="auto">
          <a:xfrm>
            <a:off x="5029200" y="1143000"/>
            <a:ext cx="3429000" cy="774700"/>
          </a:xfrm>
          <a:prstGeom prst="rect">
            <a:avLst/>
          </a:prstGeom>
          <a:noFill/>
          <a:ln w="9525">
            <a:noFill/>
            <a:miter lim="800000"/>
            <a:headEnd/>
            <a:tailEnd/>
          </a:ln>
          <a:effectLst/>
        </p:spPr>
        <p:txBody>
          <a:bodyPr>
            <a:spAutoFit/>
          </a:bodyPr>
          <a:lstStyle/>
          <a:p>
            <a:pPr>
              <a:lnSpc>
                <a:spcPct val="80000"/>
              </a:lnSpc>
            </a:pPr>
            <a:r>
              <a:rPr lang="en-US" sz="2800" b="1">
                <a:solidFill>
                  <a:srgbClr val="0000FF"/>
                </a:solidFill>
                <a:latin typeface="Arial Narrow" pitchFamily="34" charset="0"/>
              </a:rPr>
              <a:t>Root of the principle of</a:t>
            </a:r>
          </a:p>
          <a:p>
            <a:pPr>
              <a:lnSpc>
                <a:spcPct val="80000"/>
              </a:lnSpc>
            </a:pPr>
            <a:r>
              <a:rPr lang="en-US" sz="2800" b="1">
                <a:solidFill>
                  <a:srgbClr val="0000FF"/>
                </a:solidFill>
                <a:latin typeface="Arial Narrow" pitchFamily="34" charset="0"/>
              </a:rPr>
              <a:t>three stages</a:t>
            </a:r>
          </a:p>
        </p:txBody>
      </p:sp>
      <p:sp>
        <p:nvSpPr>
          <p:cNvPr id="233707" name="Oval 235"/>
          <p:cNvSpPr>
            <a:spLocks noChangeArrowheads="1"/>
          </p:cNvSpPr>
          <p:nvPr/>
        </p:nvSpPr>
        <p:spPr bwMode="auto">
          <a:xfrm>
            <a:off x="4648200" y="11430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1</a:t>
            </a:r>
          </a:p>
        </p:txBody>
      </p:sp>
      <p:grpSp>
        <p:nvGrpSpPr>
          <p:cNvPr id="233768" name="Group 296"/>
          <p:cNvGrpSpPr>
            <a:grpSpLocks/>
          </p:cNvGrpSpPr>
          <p:nvPr/>
        </p:nvGrpSpPr>
        <p:grpSpPr bwMode="auto">
          <a:xfrm>
            <a:off x="381000" y="5257800"/>
            <a:ext cx="3276600" cy="488950"/>
            <a:chOff x="96" y="3301"/>
            <a:chExt cx="2064" cy="308"/>
          </a:xfrm>
        </p:grpSpPr>
        <p:sp>
          <p:nvSpPr>
            <p:cNvPr id="233769" name="Text Box 297"/>
            <p:cNvSpPr txBox="1">
              <a:spLocks noChangeArrowheads="1"/>
            </p:cNvSpPr>
            <p:nvPr/>
          </p:nvSpPr>
          <p:spPr bwMode="auto">
            <a:xfrm>
              <a:off x="336" y="3301"/>
              <a:ext cx="1824" cy="308"/>
            </a:xfrm>
            <a:prstGeom prst="rect">
              <a:avLst/>
            </a:prstGeom>
            <a:noFill/>
            <a:ln w="9525">
              <a:noFill/>
              <a:miter lim="800000"/>
              <a:headEnd/>
              <a:tailEnd/>
            </a:ln>
            <a:effectLst/>
          </p:spPr>
          <p:txBody>
            <a:bodyPr>
              <a:spAutoFit/>
            </a:bodyPr>
            <a:lstStyle/>
            <a:p>
              <a:pPr>
                <a:lnSpc>
                  <a:spcPct val="100000"/>
                </a:lnSpc>
                <a:spcBef>
                  <a:spcPct val="50000"/>
                </a:spcBef>
              </a:pPr>
              <a:r>
                <a:rPr lang="en-US" sz="2600" b="1">
                  <a:solidFill>
                    <a:schemeClr val="bg1"/>
                  </a:solidFill>
                  <a:latin typeface="Arial Narrow" pitchFamily="34" charset="0"/>
                </a:rPr>
                <a:t>This foundation is:</a:t>
              </a:r>
            </a:p>
          </p:txBody>
        </p:sp>
        <p:sp>
          <p:nvSpPr>
            <p:cNvPr id="233770" name="Text Box 298"/>
            <p:cNvSpPr txBox="1">
              <a:spLocks noChangeArrowheads="1"/>
            </p:cNvSpPr>
            <p:nvPr/>
          </p:nvSpPr>
          <p:spPr bwMode="auto">
            <a:xfrm>
              <a:off x="96" y="3311"/>
              <a:ext cx="288" cy="289"/>
            </a:xfrm>
            <a:prstGeom prst="rect">
              <a:avLst/>
            </a:prstGeom>
            <a:noFill/>
            <a:ln w="9525">
              <a:noFill/>
              <a:miter lim="800000"/>
              <a:headEnd/>
              <a:tailEnd/>
            </a:ln>
            <a:effectLst/>
          </p:spPr>
          <p:txBody>
            <a:bodyPr>
              <a:spAutoFit/>
            </a:bodyPr>
            <a:lstStyle/>
            <a:p>
              <a:pPr>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grpSp>
        <p:nvGrpSpPr>
          <p:cNvPr id="233771" name="Group 299"/>
          <p:cNvGrpSpPr>
            <a:grpSpLocks/>
          </p:cNvGrpSpPr>
          <p:nvPr/>
        </p:nvGrpSpPr>
        <p:grpSpPr bwMode="auto">
          <a:xfrm>
            <a:off x="152400" y="1066800"/>
            <a:ext cx="4244975" cy="3505200"/>
            <a:chOff x="96" y="672"/>
            <a:chExt cx="2674" cy="2208"/>
          </a:xfrm>
        </p:grpSpPr>
        <p:grpSp>
          <p:nvGrpSpPr>
            <p:cNvPr id="233772" name="Group 300"/>
            <p:cNvGrpSpPr>
              <a:grpSpLocks/>
            </p:cNvGrpSpPr>
            <p:nvPr/>
          </p:nvGrpSpPr>
          <p:grpSpPr bwMode="auto">
            <a:xfrm>
              <a:off x="1380" y="831"/>
              <a:ext cx="828" cy="1175"/>
              <a:chOff x="1380" y="831"/>
              <a:chExt cx="828" cy="1175"/>
            </a:xfrm>
          </p:grpSpPr>
          <p:sp>
            <p:nvSpPr>
              <p:cNvPr id="233773" name="Line 301"/>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233774" name="Line 302"/>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233775" name="Group 303"/>
            <p:cNvGrpSpPr>
              <a:grpSpLocks/>
            </p:cNvGrpSpPr>
            <p:nvPr/>
          </p:nvGrpSpPr>
          <p:grpSpPr bwMode="auto">
            <a:xfrm>
              <a:off x="1377" y="1683"/>
              <a:ext cx="845" cy="1157"/>
              <a:chOff x="1377" y="1683"/>
              <a:chExt cx="845" cy="1157"/>
            </a:xfrm>
          </p:grpSpPr>
          <p:sp>
            <p:nvSpPr>
              <p:cNvPr id="233776" name="Line 304"/>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233777" name="Line 305"/>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sp>
          <p:nvSpPr>
            <p:cNvPr id="233778" name="AutoShape 306"/>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3779" name="AutoShape 307"/>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3780" name="AutoShape 308"/>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3781" name="AutoShape 309"/>
            <p:cNvSpPr>
              <a:spLocks noChangeArrowheads="1"/>
            </p:cNvSpPr>
            <p:nvPr/>
          </p:nvSpPr>
          <p:spPr bwMode="auto">
            <a:xfrm rot="-16200000">
              <a:off x="1688"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3782" name="AutoShape 310"/>
            <p:cNvSpPr>
              <a:spLocks noChangeArrowheads="1"/>
            </p:cNvSpPr>
            <p:nvPr/>
          </p:nvSpPr>
          <p:spPr bwMode="auto">
            <a:xfrm rot="-16200000">
              <a:off x="1684"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3783" name="AutoShape 311"/>
            <p:cNvSpPr>
              <a:spLocks noChangeArrowheads="1"/>
            </p:cNvSpPr>
            <p:nvPr/>
          </p:nvSpPr>
          <p:spPr bwMode="auto">
            <a:xfrm rot="-16200000">
              <a:off x="1684"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3784" name="AutoShape 312"/>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3785" name="AutoShape 313"/>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3786" name="AutoShape 314"/>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3787" name="AutoShape 315"/>
            <p:cNvSpPr>
              <a:spLocks noChangeArrowheads="1"/>
            </p:cNvSpPr>
            <p:nvPr/>
          </p:nvSpPr>
          <p:spPr bwMode="auto">
            <a:xfrm>
              <a:off x="1865" y="1442"/>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3788" name="AutoShape 316"/>
            <p:cNvSpPr>
              <a:spLocks noChangeArrowheads="1"/>
            </p:cNvSpPr>
            <p:nvPr/>
          </p:nvSpPr>
          <p:spPr bwMode="auto">
            <a:xfrm>
              <a:off x="1865" y="1435"/>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3789" name="AutoShape 317"/>
            <p:cNvSpPr>
              <a:spLocks noChangeArrowheads="1"/>
            </p:cNvSpPr>
            <p:nvPr/>
          </p:nvSpPr>
          <p:spPr bwMode="auto">
            <a:xfrm>
              <a:off x="1865" y="1435"/>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nvGrpSpPr>
            <p:cNvPr id="233790" name="Group 318"/>
            <p:cNvGrpSpPr>
              <a:grpSpLocks/>
            </p:cNvGrpSpPr>
            <p:nvPr/>
          </p:nvGrpSpPr>
          <p:grpSpPr bwMode="auto">
            <a:xfrm>
              <a:off x="891" y="1587"/>
              <a:ext cx="644" cy="525"/>
              <a:chOff x="891" y="1539"/>
              <a:chExt cx="644" cy="525"/>
            </a:xfrm>
          </p:grpSpPr>
          <p:sp>
            <p:nvSpPr>
              <p:cNvPr id="233791" name="Oval 319"/>
              <p:cNvSpPr>
                <a:spLocks noChangeArrowheads="1"/>
              </p:cNvSpPr>
              <p:nvPr/>
            </p:nvSpPr>
            <p:spPr bwMode="auto">
              <a:xfrm>
                <a:off x="891" y="1539"/>
                <a:ext cx="644" cy="52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233792" name="Text Box 320"/>
              <p:cNvSpPr txBox="1">
                <a:spLocks noChangeArrowheads="1"/>
              </p:cNvSpPr>
              <p:nvPr/>
            </p:nvSpPr>
            <p:spPr bwMode="auto">
              <a:xfrm>
                <a:off x="901" y="1629"/>
                <a:ext cx="624" cy="360"/>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000">
                    <a:solidFill>
                      <a:srgbClr val="6600CC"/>
                    </a:solidFill>
                  </a:rPr>
                  <a:t>Subject</a:t>
                </a:r>
              </a:p>
              <a:p>
                <a:pPr algn="ctr"/>
                <a:r>
                  <a:rPr lang="en-US" sz="2000">
                    <a:solidFill>
                      <a:srgbClr val="6600CC"/>
                    </a:solidFill>
                  </a:rPr>
                  <a:t>partner</a:t>
                </a:r>
                <a:endParaRPr lang="en-US" sz="2400">
                  <a:solidFill>
                    <a:srgbClr val="6600CC"/>
                  </a:solidFill>
                  <a:latin typeface="Times New Roman" pitchFamily="18" charset="0"/>
                </a:endParaRPr>
              </a:p>
            </p:txBody>
          </p:sp>
        </p:grpSp>
        <p:grpSp>
          <p:nvGrpSpPr>
            <p:cNvPr id="233793" name="Group 321"/>
            <p:cNvGrpSpPr>
              <a:grpSpLocks/>
            </p:cNvGrpSpPr>
            <p:nvPr/>
          </p:nvGrpSpPr>
          <p:grpSpPr bwMode="auto">
            <a:xfrm>
              <a:off x="2112" y="1587"/>
              <a:ext cx="658" cy="525"/>
              <a:chOff x="2126" y="1587"/>
              <a:chExt cx="658" cy="525"/>
            </a:xfrm>
          </p:grpSpPr>
          <p:sp>
            <p:nvSpPr>
              <p:cNvPr id="233794" name="Oval 322"/>
              <p:cNvSpPr>
                <a:spLocks noChangeArrowheads="1"/>
              </p:cNvSpPr>
              <p:nvPr/>
            </p:nvSpPr>
            <p:spPr bwMode="auto">
              <a:xfrm>
                <a:off x="2126" y="1587"/>
                <a:ext cx="644" cy="52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233795" name="Text Box 323"/>
              <p:cNvSpPr txBox="1">
                <a:spLocks noChangeArrowheads="1"/>
              </p:cNvSpPr>
              <p:nvPr/>
            </p:nvSpPr>
            <p:spPr bwMode="auto">
              <a:xfrm>
                <a:off x="2160" y="1677"/>
                <a:ext cx="624" cy="360"/>
              </a:xfrm>
              <a:prstGeom prst="rect">
                <a:avLst/>
              </a:prstGeom>
              <a:noFill/>
              <a:ln w="9525">
                <a:noFill/>
                <a:miter lim="800000"/>
                <a:headEnd/>
                <a:tailEnd/>
              </a:ln>
              <a:effectLst/>
            </p:spPr>
            <p:txBody>
              <a:bodyPr>
                <a:spAutoFit/>
              </a:bodyPr>
              <a:lstStyle/>
              <a:p>
                <a:pPr algn="ctr"/>
                <a:endParaRPr lang="en-US" sz="200">
                  <a:solidFill>
                    <a:srgbClr val="008000"/>
                  </a:solidFill>
                </a:endParaRPr>
              </a:p>
              <a:p>
                <a:pPr algn="ctr"/>
                <a:r>
                  <a:rPr lang="en-US" sz="2000">
                    <a:solidFill>
                      <a:srgbClr val="003300"/>
                    </a:solidFill>
                  </a:rPr>
                  <a:t>Object</a:t>
                </a:r>
              </a:p>
              <a:p>
                <a:pPr algn="ctr"/>
                <a:r>
                  <a:rPr lang="en-US" sz="2000">
                    <a:solidFill>
                      <a:srgbClr val="003300"/>
                    </a:solidFill>
                  </a:rPr>
                  <a:t>partner</a:t>
                </a:r>
                <a:endParaRPr lang="en-US" sz="2400">
                  <a:solidFill>
                    <a:srgbClr val="003300"/>
                  </a:solidFill>
                  <a:latin typeface="Times New Roman" pitchFamily="18" charset="0"/>
                </a:endParaRPr>
              </a:p>
            </p:txBody>
          </p:sp>
        </p:grpSp>
        <p:grpSp>
          <p:nvGrpSpPr>
            <p:cNvPr id="233796" name="Group 324"/>
            <p:cNvGrpSpPr>
              <a:grpSpLocks/>
            </p:cNvGrpSpPr>
            <p:nvPr/>
          </p:nvGrpSpPr>
          <p:grpSpPr bwMode="auto">
            <a:xfrm>
              <a:off x="1488" y="2356"/>
              <a:ext cx="672" cy="524"/>
              <a:chOff x="1488" y="2356"/>
              <a:chExt cx="672" cy="524"/>
            </a:xfrm>
          </p:grpSpPr>
          <p:sp>
            <p:nvSpPr>
              <p:cNvPr id="233797" name="Oval 325"/>
              <p:cNvSpPr>
                <a:spLocks noChangeArrowheads="1"/>
              </p:cNvSpPr>
              <p:nvPr/>
            </p:nvSpPr>
            <p:spPr bwMode="auto">
              <a:xfrm>
                <a:off x="1503" y="2356"/>
                <a:ext cx="642" cy="524"/>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233798" name="Text Box 326"/>
              <p:cNvSpPr txBox="1">
                <a:spLocks noChangeArrowheads="1"/>
              </p:cNvSpPr>
              <p:nvPr/>
            </p:nvSpPr>
            <p:spPr bwMode="auto">
              <a:xfrm>
                <a:off x="1488" y="2438"/>
                <a:ext cx="672" cy="346"/>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100000"/>
                  </a:lnSpc>
                </a:pPr>
                <a:r>
                  <a:rPr lang="en-US" sz="2800">
                    <a:solidFill>
                      <a:srgbClr val="800000"/>
                    </a:solidFill>
                  </a:rPr>
                  <a:t>Union</a:t>
                </a:r>
              </a:p>
            </p:txBody>
          </p:sp>
        </p:grpSp>
        <p:grpSp>
          <p:nvGrpSpPr>
            <p:cNvPr id="233799" name="Group 327"/>
            <p:cNvGrpSpPr>
              <a:grpSpLocks/>
            </p:cNvGrpSpPr>
            <p:nvPr/>
          </p:nvGrpSpPr>
          <p:grpSpPr bwMode="auto">
            <a:xfrm>
              <a:off x="96" y="2400"/>
              <a:ext cx="1488" cy="384"/>
              <a:chOff x="96" y="2400"/>
              <a:chExt cx="1488" cy="384"/>
            </a:xfrm>
          </p:grpSpPr>
          <p:sp>
            <p:nvSpPr>
              <p:cNvPr id="233800" name="Text Box 328"/>
              <p:cNvSpPr txBox="1">
                <a:spLocks noChangeArrowheads="1"/>
              </p:cNvSpPr>
              <p:nvPr/>
            </p:nvSpPr>
            <p:spPr bwMode="auto">
              <a:xfrm>
                <a:off x="683" y="2400"/>
                <a:ext cx="90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a:t>
                </a:r>
              </a:p>
            </p:txBody>
          </p:sp>
          <p:sp>
            <p:nvSpPr>
              <p:cNvPr id="233801" name="Text Box 329"/>
              <p:cNvSpPr txBox="1">
                <a:spLocks noChangeArrowheads="1"/>
              </p:cNvSpPr>
              <p:nvPr/>
            </p:nvSpPr>
            <p:spPr bwMode="auto">
              <a:xfrm>
                <a:off x="96" y="2457"/>
                <a:ext cx="657"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Union</a:t>
                </a:r>
              </a:p>
            </p:txBody>
          </p:sp>
        </p:grpSp>
        <p:grpSp>
          <p:nvGrpSpPr>
            <p:cNvPr id="233802" name="Group 330"/>
            <p:cNvGrpSpPr>
              <a:grpSpLocks/>
            </p:cNvGrpSpPr>
            <p:nvPr/>
          </p:nvGrpSpPr>
          <p:grpSpPr bwMode="auto">
            <a:xfrm>
              <a:off x="131" y="1571"/>
              <a:ext cx="829" cy="493"/>
              <a:chOff x="131" y="1571"/>
              <a:chExt cx="829" cy="493"/>
            </a:xfrm>
          </p:grpSpPr>
          <p:sp>
            <p:nvSpPr>
              <p:cNvPr id="233803" name="Text Box 331"/>
              <p:cNvSpPr txBox="1">
                <a:spLocks noChangeArrowheads="1"/>
              </p:cNvSpPr>
              <p:nvPr/>
            </p:nvSpPr>
            <p:spPr bwMode="auto">
              <a:xfrm>
                <a:off x="131" y="1602"/>
                <a:ext cx="541" cy="462"/>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2800">
                    <a:solidFill>
                      <a:srgbClr val="0000CC"/>
                    </a:solidFill>
                  </a:rPr>
                  <a:t>Divi-</a:t>
                </a:r>
              </a:p>
              <a:p>
                <a:pPr algn="ctr"/>
                <a:r>
                  <a:rPr lang="en-US" sz="2800">
                    <a:solidFill>
                      <a:srgbClr val="0000CC"/>
                    </a:solidFill>
                  </a:rPr>
                  <a:t>sion</a:t>
                </a:r>
              </a:p>
            </p:txBody>
          </p:sp>
          <p:sp>
            <p:nvSpPr>
              <p:cNvPr id="233804" name="Text Box 332"/>
              <p:cNvSpPr txBox="1">
                <a:spLocks noChangeArrowheads="1"/>
              </p:cNvSpPr>
              <p:nvPr/>
            </p:nvSpPr>
            <p:spPr bwMode="auto">
              <a:xfrm>
                <a:off x="560" y="1571"/>
                <a:ext cx="400"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a:t>
                </a:r>
              </a:p>
            </p:txBody>
          </p:sp>
        </p:grpSp>
        <p:sp>
          <p:nvSpPr>
            <p:cNvPr id="233805" name="Line 333"/>
            <p:cNvSpPr>
              <a:spLocks noChangeShapeType="1"/>
            </p:cNvSpPr>
            <p:nvPr/>
          </p:nvSpPr>
          <p:spPr bwMode="auto">
            <a:xfrm>
              <a:off x="408" y="1152"/>
              <a:ext cx="0" cy="384"/>
            </a:xfrm>
            <a:prstGeom prst="line">
              <a:avLst/>
            </a:prstGeom>
            <a:noFill/>
            <a:ln w="38100">
              <a:solidFill>
                <a:srgbClr val="0000FF"/>
              </a:solidFill>
              <a:round/>
              <a:headEnd/>
              <a:tailEnd/>
            </a:ln>
            <a:effectLst/>
          </p:spPr>
          <p:txBody>
            <a:bodyPr/>
            <a:lstStyle/>
            <a:p>
              <a:endParaRPr lang="en-US"/>
            </a:p>
          </p:txBody>
        </p:sp>
        <p:sp>
          <p:nvSpPr>
            <p:cNvPr id="233806" name="Line 334"/>
            <p:cNvSpPr>
              <a:spLocks noChangeShapeType="1"/>
            </p:cNvSpPr>
            <p:nvPr/>
          </p:nvSpPr>
          <p:spPr bwMode="auto">
            <a:xfrm>
              <a:off x="408" y="2064"/>
              <a:ext cx="0" cy="384"/>
            </a:xfrm>
            <a:prstGeom prst="line">
              <a:avLst/>
            </a:prstGeom>
            <a:noFill/>
            <a:ln w="38100">
              <a:solidFill>
                <a:srgbClr val="0000FF"/>
              </a:solidFill>
              <a:round/>
              <a:headEnd/>
              <a:tailEnd/>
            </a:ln>
            <a:effectLst/>
          </p:spPr>
          <p:txBody>
            <a:bodyPr/>
            <a:lstStyle/>
            <a:p>
              <a:endParaRPr lang="en-US"/>
            </a:p>
          </p:txBody>
        </p:sp>
        <p:grpSp>
          <p:nvGrpSpPr>
            <p:cNvPr id="233807" name="Group 335"/>
            <p:cNvGrpSpPr>
              <a:grpSpLocks/>
            </p:cNvGrpSpPr>
            <p:nvPr/>
          </p:nvGrpSpPr>
          <p:grpSpPr bwMode="auto">
            <a:xfrm>
              <a:off x="96" y="768"/>
              <a:ext cx="1417" cy="384"/>
              <a:chOff x="96" y="768"/>
              <a:chExt cx="1417" cy="384"/>
            </a:xfrm>
          </p:grpSpPr>
          <p:sp>
            <p:nvSpPr>
              <p:cNvPr id="233808" name="Text Box 336"/>
              <p:cNvSpPr txBox="1">
                <a:spLocks noChangeArrowheads="1"/>
              </p:cNvSpPr>
              <p:nvPr/>
            </p:nvSpPr>
            <p:spPr bwMode="auto">
              <a:xfrm>
                <a:off x="96" y="825"/>
                <a:ext cx="720"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Origin</a:t>
                </a:r>
              </a:p>
            </p:txBody>
          </p:sp>
          <p:sp>
            <p:nvSpPr>
              <p:cNvPr id="233809" name="Text Box 337"/>
              <p:cNvSpPr txBox="1">
                <a:spLocks noChangeArrowheads="1"/>
              </p:cNvSpPr>
              <p:nvPr/>
            </p:nvSpPr>
            <p:spPr bwMode="auto">
              <a:xfrm>
                <a:off x="672" y="768"/>
                <a:ext cx="84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 </a:t>
                </a:r>
              </a:p>
            </p:txBody>
          </p:sp>
        </p:grpSp>
        <p:grpSp>
          <p:nvGrpSpPr>
            <p:cNvPr id="233810" name="Group 338"/>
            <p:cNvGrpSpPr>
              <a:grpSpLocks/>
            </p:cNvGrpSpPr>
            <p:nvPr/>
          </p:nvGrpSpPr>
          <p:grpSpPr bwMode="auto">
            <a:xfrm>
              <a:off x="1467" y="672"/>
              <a:ext cx="700" cy="611"/>
              <a:chOff x="1467" y="672"/>
              <a:chExt cx="700" cy="611"/>
            </a:xfrm>
          </p:grpSpPr>
          <p:sp>
            <p:nvSpPr>
              <p:cNvPr id="233811" name="Oval 339"/>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233812" name="WordArt 340"/>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grpSp>
      <p:grpSp>
        <p:nvGrpSpPr>
          <p:cNvPr id="60" name="Group 24"/>
          <p:cNvGrpSpPr>
            <a:grpSpLocks/>
          </p:cNvGrpSpPr>
          <p:nvPr/>
        </p:nvGrpSpPr>
        <p:grpSpPr bwMode="auto">
          <a:xfrm>
            <a:off x="128588" y="76200"/>
            <a:ext cx="5281612" cy="519113"/>
            <a:chOff x="81" y="48"/>
            <a:chExt cx="3327" cy="327"/>
          </a:xfrm>
        </p:grpSpPr>
        <p:sp>
          <p:nvSpPr>
            <p:cNvPr id="61" name="Text Box 25"/>
            <p:cNvSpPr txBox="1">
              <a:spLocks noChangeArrowheads="1"/>
            </p:cNvSpPr>
            <p:nvPr/>
          </p:nvSpPr>
          <p:spPr bwMode="auto">
            <a:xfrm>
              <a:off x="81" y="48"/>
              <a:ext cx="557"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2.3.3</a:t>
              </a:r>
            </a:p>
          </p:txBody>
        </p:sp>
        <p:sp>
          <p:nvSpPr>
            <p:cNvPr id="62" name="Text Box 26"/>
            <p:cNvSpPr txBox="1">
              <a:spLocks noChangeArrowheads="1"/>
            </p:cNvSpPr>
            <p:nvPr/>
          </p:nvSpPr>
          <p:spPr bwMode="auto">
            <a:xfrm>
              <a:off x="609" y="48"/>
              <a:ext cx="2799"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The Four Position Foundation</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33767"/>
                                        </p:tgtEl>
                                        <p:attrNameLst>
                                          <p:attrName>style.visibility</p:attrName>
                                        </p:attrNameLst>
                                      </p:cBhvr>
                                      <p:to>
                                        <p:strVal val="visible"/>
                                      </p:to>
                                    </p:set>
                                    <p:animEffect transition="in" filter="barn(outVertical)">
                                      <p:cBhvr>
                                        <p:cTn id="7" dur="500"/>
                                        <p:tgtEl>
                                          <p:spTgt spid="23376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3517"/>
                                        </p:tgtEl>
                                        <p:attrNameLst>
                                          <p:attrName>style.visibility</p:attrName>
                                        </p:attrNameLst>
                                      </p:cBhvr>
                                      <p:to>
                                        <p:strVal val="visible"/>
                                      </p:to>
                                    </p:set>
                                    <p:animEffect transition="in" filter="wipe(left)">
                                      <p:cBhvr>
                                        <p:cTn id="12" dur="1000"/>
                                        <p:tgtEl>
                                          <p:spTgt spid="233517"/>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233563"/>
                                        </p:tgtEl>
                                        <p:attrNameLst>
                                          <p:attrName>style.visibility</p:attrName>
                                        </p:attrNameLst>
                                      </p:cBhvr>
                                      <p:to>
                                        <p:strVal val="visible"/>
                                      </p:to>
                                    </p:set>
                                    <p:animEffect transition="in" filter="fade">
                                      <p:cBhvr>
                                        <p:cTn id="15" dur="1000"/>
                                        <p:tgtEl>
                                          <p:spTgt spid="233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517" grpId="0" autoUpdateAnimBg="0"/>
      <p:bldP spid="233563"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234498" name="Rectangle 2"/>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34753" name="Group 257"/>
          <p:cNvGrpSpPr>
            <a:grpSpLocks/>
          </p:cNvGrpSpPr>
          <p:nvPr/>
        </p:nvGrpSpPr>
        <p:grpSpPr bwMode="auto">
          <a:xfrm>
            <a:off x="838200" y="5822950"/>
            <a:ext cx="7620000" cy="806450"/>
            <a:chOff x="432" y="3609"/>
            <a:chExt cx="4800" cy="508"/>
          </a:xfrm>
        </p:grpSpPr>
        <p:sp>
          <p:nvSpPr>
            <p:cNvPr id="234531" name="Text Box 35"/>
            <p:cNvSpPr txBox="1">
              <a:spLocks noChangeArrowheads="1"/>
            </p:cNvSpPr>
            <p:nvPr/>
          </p:nvSpPr>
          <p:spPr bwMode="auto">
            <a:xfrm>
              <a:off x="672" y="3609"/>
              <a:ext cx="4560" cy="508"/>
            </a:xfrm>
            <a:prstGeom prst="rect">
              <a:avLst/>
            </a:prstGeom>
            <a:noFill/>
            <a:ln w="9525">
              <a:noFill/>
              <a:miter lim="800000"/>
              <a:headEnd/>
              <a:tailEnd/>
            </a:ln>
            <a:effectLst/>
          </p:spPr>
          <p:txBody>
            <a:bodyPr>
              <a:spAutoFit/>
            </a:bodyPr>
            <a:lstStyle/>
            <a:p>
              <a:pPr>
                <a:lnSpc>
                  <a:spcPct val="90000"/>
                </a:lnSpc>
              </a:pPr>
              <a:r>
                <a:rPr lang="en-US" sz="2600" b="1" u="sng">
                  <a:solidFill>
                    <a:schemeClr val="bg1"/>
                  </a:solidFill>
                  <a:latin typeface="Arial Narrow" pitchFamily="34" charset="0"/>
                </a:rPr>
                <a:t>Fundamental foundation for the life</a:t>
              </a:r>
              <a:r>
                <a:rPr lang="en-US" sz="2600" b="1">
                  <a:solidFill>
                    <a:schemeClr val="bg1"/>
                  </a:solidFill>
                  <a:latin typeface="Arial Narrow" pitchFamily="34" charset="0"/>
                </a:rPr>
                <a:t> of all beings, providing all the forces necessary for their existence.</a:t>
              </a:r>
            </a:p>
          </p:txBody>
        </p:sp>
        <p:sp>
          <p:nvSpPr>
            <p:cNvPr id="234595" name="Oval 99"/>
            <p:cNvSpPr>
              <a:spLocks noChangeArrowheads="1"/>
            </p:cNvSpPr>
            <p:nvPr/>
          </p:nvSpPr>
          <p:spPr bwMode="auto">
            <a:xfrm>
              <a:off x="432" y="3648"/>
              <a:ext cx="240" cy="240"/>
            </a:xfrm>
            <a:prstGeom prst="ellipse">
              <a:avLst/>
            </a:prstGeom>
            <a:solidFill>
              <a:schemeClr val="bg1"/>
            </a:solidFill>
            <a:ln w="12700">
              <a:noFill/>
              <a:round/>
              <a:headEnd/>
              <a:tailEnd/>
            </a:ln>
            <a:effectLst/>
          </p:spPr>
          <p:txBody>
            <a:bodyPr wrap="none" anchor="ctr"/>
            <a:lstStyle/>
            <a:p>
              <a:pPr algn="r">
                <a:lnSpc>
                  <a:spcPct val="100000"/>
                </a:lnSpc>
              </a:pPr>
              <a:r>
                <a:rPr lang="en-US" sz="2400" b="1">
                  <a:solidFill>
                    <a:schemeClr val="tx1"/>
                  </a:solidFill>
                  <a:effectLst>
                    <a:outerShdw blurRad="38100" dist="38100" dir="2700000" algn="tl">
                      <a:srgbClr val="C0C0C0"/>
                    </a:outerShdw>
                  </a:effectLst>
                  <a:latin typeface="Arial Black" pitchFamily="34" charset="0"/>
                </a:rPr>
                <a:t>4</a:t>
              </a:r>
            </a:p>
          </p:txBody>
        </p:sp>
      </p:grpSp>
      <p:sp>
        <p:nvSpPr>
          <p:cNvPr id="234542" name="Text Box 46"/>
          <p:cNvSpPr txBox="1">
            <a:spLocks noChangeArrowheads="1"/>
          </p:cNvSpPr>
          <p:nvPr/>
        </p:nvSpPr>
        <p:spPr bwMode="auto">
          <a:xfrm>
            <a:off x="5029200" y="3384550"/>
            <a:ext cx="3733800" cy="774700"/>
          </a:xfrm>
          <a:prstGeom prst="rect">
            <a:avLst/>
          </a:prstGeom>
          <a:noFill/>
          <a:ln w="9525">
            <a:noFill/>
            <a:miter lim="800000"/>
            <a:headEnd/>
            <a:tailEnd/>
          </a:ln>
          <a:effectLst/>
        </p:spPr>
        <p:txBody>
          <a:bodyPr>
            <a:spAutoFit/>
          </a:bodyPr>
          <a:lstStyle/>
          <a:p>
            <a:pPr>
              <a:lnSpc>
                <a:spcPct val="80000"/>
              </a:lnSpc>
            </a:pPr>
            <a:r>
              <a:rPr lang="en-US" sz="2800" b="1">
                <a:solidFill>
                  <a:srgbClr val="0000FF"/>
                </a:solidFill>
                <a:latin typeface="Arial Narrow" pitchFamily="34" charset="0"/>
              </a:rPr>
              <a:t>Fundamental foundation</a:t>
            </a:r>
          </a:p>
          <a:p>
            <a:pPr>
              <a:lnSpc>
                <a:spcPct val="80000"/>
              </a:lnSpc>
            </a:pPr>
            <a:r>
              <a:rPr lang="en-US" sz="2800" b="1">
                <a:solidFill>
                  <a:srgbClr val="0000FF"/>
                </a:solidFill>
                <a:latin typeface="Arial Narrow" pitchFamily="34" charset="0"/>
              </a:rPr>
              <a:t>for life</a:t>
            </a:r>
          </a:p>
        </p:txBody>
      </p:sp>
      <p:sp>
        <p:nvSpPr>
          <p:cNvPr id="234588" name="Oval 92"/>
          <p:cNvSpPr>
            <a:spLocks noChangeArrowheads="1"/>
          </p:cNvSpPr>
          <p:nvPr/>
        </p:nvSpPr>
        <p:spPr bwMode="auto">
          <a:xfrm>
            <a:off x="4648200" y="33528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4</a:t>
            </a:r>
          </a:p>
        </p:txBody>
      </p:sp>
      <p:sp>
        <p:nvSpPr>
          <p:cNvPr id="234686" name="Text Box 190"/>
          <p:cNvSpPr txBox="1">
            <a:spLocks noChangeArrowheads="1"/>
          </p:cNvSpPr>
          <p:nvPr/>
        </p:nvSpPr>
        <p:spPr bwMode="auto">
          <a:xfrm>
            <a:off x="5029200" y="2543175"/>
            <a:ext cx="4114800" cy="733425"/>
          </a:xfrm>
          <a:prstGeom prst="rect">
            <a:avLst/>
          </a:prstGeom>
          <a:noFill/>
          <a:ln w="9525">
            <a:noFill/>
            <a:miter lim="800000"/>
            <a:headEnd/>
            <a:tailEnd/>
          </a:ln>
          <a:effectLst/>
        </p:spPr>
        <p:txBody>
          <a:bodyPr>
            <a:spAutoFit/>
          </a:bodyPr>
          <a:lstStyle/>
          <a:p>
            <a:r>
              <a:rPr lang="en-US" sz="2800" b="1">
                <a:solidFill>
                  <a:srgbClr val="0000FF"/>
                </a:solidFill>
                <a:latin typeface="Arial Narrow" pitchFamily="34" charset="0"/>
              </a:rPr>
              <a:t>Fundamental foundation of</a:t>
            </a:r>
          </a:p>
          <a:p>
            <a:r>
              <a:rPr lang="en-US" sz="2800" b="1">
                <a:solidFill>
                  <a:srgbClr val="0000FF"/>
                </a:solidFill>
                <a:latin typeface="Arial Narrow" pitchFamily="34" charset="0"/>
              </a:rPr>
              <a:t>goodness</a:t>
            </a:r>
          </a:p>
        </p:txBody>
      </p:sp>
      <p:sp>
        <p:nvSpPr>
          <p:cNvPr id="234687" name="Oval 191"/>
          <p:cNvSpPr>
            <a:spLocks noChangeArrowheads="1"/>
          </p:cNvSpPr>
          <p:nvPr/>
        </p:nvSpPr>
        <p:spPr bwMode="auto">
          <a:xfrm>
            <a:off x="4648200" y="25146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3</a:t>
            </a:r>
          </a:p>
        </p:txBody>
      </p:sp>
      <p:sp>
        <p:nvSpPr>
          <p:cNvPr id="234691" name="Text Box 195"/>
          <p:cNvSpPr txBox="1">
            <a:spLocks noChangeArrowheads="1"/>
          </p:cNvSpPr>
          <p:nvPr/>
        </p:nvSpPr>
        <p:spPr bwMode="auto">
          <a:xfrm>
            <a:off x="5029200" y="1905000"/>
            <a:ext cx="3886200" cy="519113"/>
          </a:xfrm>
          <a:prstGeom prst="rect">
            <a:avLst/>
          </a:prstGeom>
          <a:noFill/>
          <a:ln w="9525">
            <a:noFill/>
            <a:miter lim="800000"/>
            <a:headEnd/>
            <a:tailEnd/>
          </a:ln>
          <a:effectLst/>
        </p:spPr>
        <p:txBody>
          <a:bodyPr>
            <a:spAutoFit/>
          </a:bodyPr>
          <a:lstStyle/>
          <a:p>
            <a:pPr>
              <a:lnSpc>
                <a:spcPct val="100000"/>
              </a:lnSpc>
              <a:spcBef>
                <a:spcPct val="50000"/>
              </a:spcBef>
            </a:pPr>
            <a:r>
              <a:rPr lang="en-US" sz="2800" b="1">
                <a:solidFill>
                  <a:srgbClr val="0000FF"/>
                </a:solidFill>
                <a:latin typeface="Arial Narrow" pitchFamily="34" charset="0"/>
              </a:rPr>
              <a:t>Root of the number twelve</a:t>
            </a:r>
          </a:p>
        </p:txBody>
      </p:sp>
      <p:sp>
        <p:nvSpPr>
          <p:cNvPr id="234692" name="Oval 196"/>
          <p:cNvSpPr>
            <a:spLocks noChangeArrowheads="1"/>
          </p:cNvSpPr>
          <p:nvPr/>
        </p:nvSpPr>
        <p:spPr bwMode="auto">
          <a:xfrm>
            <a:off x="4648200" y="19812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2</a:t>
            </a:r>
          </a:p>
        </p:txBody>
      </p:sp>
      <p:sp>
        <p:nvSpPr>
          <p:cNvPr id="234693" name="Text Box 197"/>
          <p:cNvSpPr txBox="1">
            <a:spLocks noChangeArrowheads="1"/>
          </p:cNvSpPr>
          <p:nvPr/>
        </p:nvSpPr>
        <p:spPr bwMode="auto">
          <a:xfrm>
            <a:off x="5029200" y="1143000"/>
            <a:ext cx="3429000" cy="774700"/>
          </a:xfrm>
          <a:prstGeom prst="rect">
            <a:avLst/>
          </a:prstGeom>
          <a:noFill/>
          <a:ln w="9525">
            <a:noFill/>
            <a:miter lim="800000"/>
            <a:headEnd/>
            <a:tailEnd/>
          </a:ln>
          <a:effectLst/>
        </p:spPr>
        <p:txBody>
          <a:bodyPr>
            <a:spAutoFit/>
          </a:bodyPr>
          <a:lstStyle/>
          <a:p>
            <a:pPr>
              <a:lnSpc>
                <a:spcPct val="80000"/>
              </a:lnSpc>
            </a:pPr>
            <a:r>
              <a:rPr lang="en-US" sz="2800" b="1">
                <a:solidFill>
                  <a:srgbClr val="0000FF"/>
                </a:solidFill>
                <a:latin typeface="Arial Narrow" pitchFamily="34" charset="0"/>
              </a:rPr>
              <a:t>Root of the principle of</a:t>
            </a:r>
          </a:p>
          <a:p>
            <a:pPr>
              <a:lnSpc>
                <a:spcPct val="80000"/>
              </a:lnSpc>
            </a:pPr>
            <a:r>
              <a:rPr lang="en-US" sz="2800" b="1">
                <a:solidFill>
                  <a:srgbClr val="0000FF"/>
                </a:solidFill>
                <a:latin typeface="Arial Narrow" pitchFamily="34" charset="0"/>
              </a:rPr>
              <a:t>three stages</a:t>
            </a:r>
          </a:p>
        </p:txBody>
      </p:sp>
      <p:sp>
        <p:nvSpPr>
          <p:cNvPr id="234694" name="Oval 198"/>
          <p:cNvSpPr>
            <a:spLocks noChangeArrowheads="1"/>
          </p:cNvSpPr>
          <p:nvPr/>
        </p:nvSpPr>
        <p:spPr bwMode="auto">
          <a:xfrm>
            <a:off x="4648200" y="11430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1</a:t>
            </a:r>
          </a:p>
        </p:txBody>
      </p:sp>
      <p:grpSp>
        <p:nvGrpSpPr>
          <p:cNvPr id="234754" name="Group 258"/>
          <p:cNvGrpSpPr>
            <a:grpSpLocks/>
          </p:cNvGrpSpPr>
          <p:nvPr/>
        </p:nvGrpSpPr>
        <p:grpSpPr bwMode="auto">
          <a:xfrm>
            <a:off x="381000" y="5257800"/>
            <a:ext cx="3276600" cy="488950"/>
            <a:chOff x="96" y="3301"/>
            <a:chExt cx="2064" cy="308"/>
          </a:xfrm>
        </p:grpSpPr>
        <p:sp>
          <p:nvSpPr>
            <p:cNvPr id="234755" name="Text Box 259"/>
            <p:cNvSpPr txBox="1">
              <a:spLocks noChangeArrowheads="1"/>
            </p:cNvSpPr>
            <p:nvPr/>
          </p:nvSpPr>
          <p:spPr bwMode="auto">
            <a:xfrm>
              <a:off x="336" y="3301"/>
              <a:ext cx="1824" cy="308"/>
            </a:xfrm>
            <a:prstGeom prst="rect">
              <a:avLst/>
            </a:prstGeom>
            <a:noFill/>
            <a:ln w="9525">
              <a:noFill/>
              <a:miter lim="800000"/>
              <a:headEnd/>
              <a:tailEnd/>
            </a:ln>
            <a:effectLst/>
          </p:spPr>
          <p:txBody>
            <a:bodyPr>
              <a:spAutoFit/>
            </a:bodyPr>
            <a:lstStyle/>
            <a:p>
              <a:pPr>
                <a:lnSpc>
                  <a:spcPct val="100000"/>
                </a:lnSpc>
                <a:spcBef>
                  <a:spcPct val="50000"/>
                </a:spcBef>
              </a:pPr>
              <a:r>
                <a:rPr lang="en-US" sz="2600" b="1">
                  <a:solidFill>
                    <a:schemeClr val="bg1"/>
                  </a:solidFill>
                  <a:latin typeface="Arial Narrow" pitchFamily="34" charset="0"/>
                </a:rPr>
                <a:t>This foundation is:</a:t>
              </a:r>
            </a:p>
          </p:txBody>
        </p:sp>
        <p:sp>
          <p:nvSpPr>
            <p:cNvPr id="234756" name="Text Box 260"/>
            <p:cNvSpPr txBox="1">
              <a:spLocks noChangeArrowheads="1"/>
            </p:cNvSpPr>
            <p:nvPr/>
          </p:nvSpPr>
          <p:spPr bwMode="auto">
            <a:xfrm>
              <a:off x="96" y="3311"/>
              <a:ext cx="288" cy="289"/>
            </a:xfrm>
            <a:prstGeom prst="rect">
              <a:avLst/>
            </a:prstGeom>
            <a:noFill/>
            <a:ln w="9525">
              <a:noFill/>
              <a:miter lim="800000"/>
              <a:headEnd/>
              <a:tailEnd/>
            </a:ln>
            <a:effectLst/>
          </p:spPr>
          <p:txBody>
            <a:bodyPr>
              <a:spAutoFit/>
            </a:bodyPr>
            <a:lstStyle/>
            <a:p>
              <a:pPr>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grpSp>
        <p:nvGrpSpPr>
          <p:cNvPr id="234757" name="Group 261"/>
          <p:cNvGrpSpPr>
            <a:grpSpLocks/>
          </p:cNvGrpSpPr>
          <p:nvPr/>
        </p:nvGrpSpPr>
        <p:grpSpPr bwMode="auto">
          <a:xfrm>
            <a:off x="152400" y="1066800"/>
            <a:ext cx="4244975" cy="3505200"/>
            <a:chOff x="96" y="672"/>
            <a:chExt cx="2674" cy="2208"/>
          </a:xfrm>
        </p:grpSpPr>
        <p:grpSp>
          <p:nvGrpSpPr>
            <p:cNvPr id="234758" name="Group 262"/>
            <p:cNvGrpSpPr>
              <a:grpSpLocks/>
            </p:cNvGrpSpPr>
            <p:nvPr/>
          </p:nvGrpSpPr>
          <p:grpSpPr bwMode="auto">
            <a:xfrm>
              <a:off x="1380" y="831"/>
              <a:ext cx="828" cy="1175"/>
              <a:chOff x="1380" y="831"/>
              <a:chExt cx="828" cy="1175"/>
            </a:xfrm>
          </p:grpSpPr>
          <p:sp>
            <p:nvSpPr>
              <p:cNvPr id="234759" name="Line 263"/>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234760" name="Line 264"/>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234761" name="Group 265"/>
            <p:cNvGrpSpPr>
              <a:grpSpLocks/>
            </p:cNvGrpSpPr>
            <p:nvPr/>
          </p:nvGrpSpPr>
          <p:grpSpPr bwMode="auto">
            <a:xfrm>
              <a:off x="1377" y="1683"/>
              <a:ext cx="845" cy="1157"/>
              <a:chOff x="1377" y="1683"/>
              <a:chExt cx="845" cy="1157"/>
            </a:xfrm>
          </p:grpSpPr>
          <p:sp>
            <p:nvSpPr>
              <p:cNvPr id="234762" name="Line 266"/>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234763" name="Line 267"/>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sp>
          <p:nvSpPr>
            <p:cNvPr id="234764" name="AutoShape 268"/>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4765" name="AutoShape 269"/>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4766" name="AutoShape 270"/>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4767" name="AutoShape 271"/>
            <p:cNvSpPr>
              <a:spLocks noChangeArrowheads="1"/>
            </p:cNvSpPr>
            <p:nvPr/>
          </p:nvSpPr>
          <p:spPr bwMode="auto">
            <a:xfrm rot="-16200000">
              <a:off x="1688"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4768" name="AutoShape 272"/>
            <p:cNvSpPr>
              <a:spLocks noChangeArrowheads="1"/>
            </p:cNvSpPr>
            <p:nvPr/>
          </p:nvSpPr>
          <p:spPr bwMode="auto">
            <a:xfrm rot="-16200000">
              <a:off x="1684"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4769" name="AutoShape 273"/>
            <p:cNvSpPr>
              <a:spLocks noChangeArrowheads="1"/>
            </p:cNvSpPr>
            <p:nvPr/>
          </p:nvSpPr>
          <p:spPr bwMode="auto">
            <a:xfrm rot="-16200000">
              <a:off x="1684"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4770" name="AutoShape 274"/>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4771" name="AutoShape 275"/>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4772" name="AutoShape 276"/>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4773" name="AutoShape 277"/>
            <p:cNvSpPr>
              <a:spLocks noChangeArrowheads="1"/>
            </p:cNvSpPr>
            <p:nvPr/>
          </p:nvSpPr>
          <p:spPr bwMode="auto">
            <a:xfrm>
              <a:off x="1865" y="1442"/>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4774" name="AutoShape 278"/>
            <p:cNvSpPr>
              <a:spLocks noChangeArrowheads="1"/>
            </p:cNvSpPr>
            <p:nvPr/>
          </p:nvSpPr>
          <p:spPr bwMode="auto">
            <a:xfrm>
              <a:off x="1865" y="1435"/>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4775" name="AutoShape 279"/>
            <p:cNvSpPr>
              <a:spLocks noChangeArrowheads="1"/>
            </p:cNvSpPr>
            <p:nvPr/>
          </p:nvSpPr>
          <p:spPr bwMode="auto">
            <a:xfrm>
              <a:off x="1865" y="1435"/>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nvGrpSpPr>
            <p:cNvPr id="234776" name="Group 280"/>
            <p:cNvGrpSpPr>
              <a:grpSpLocks/>
            </p:cNvGrpSpPr>
            <p:nvPr/>
          </p:nvGrpSpPr>
          <p:grpSpPr bwMode="auto">
            <a:xfrm>
              <a:off x="891" y="1587"/>
              <a:ext cx="644" cy="525"/>
              <a:chOff x="891" y="1539"/>
              <a:chExt cx="644" cy="525"/>
            </a:xfrm>
          </p:grpSpPr>
          <p:sp>
            <p:nvSpPr>
              <p:cNvPr id="234777" name="Oval 281"/>
              <p:cNvSpPr>
                <a:spLocks noChangeArrowheads="1"/>
              </p:cNvSpPr>
              <p:nvPr/>
            </p:nvSpPr>
            <p:spPr bwMode="auto">
              <a:xfrm>
                <a:off x="891" y="1539"/>
                <a:ext cx="644" cy="52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234778" name="Text Box 282"/>
              <p:cNvSpPr txBox="1">
                <a:spLocks noChangeArrowheads="1"/>
              </p:cNvSpPr>
              <p:nvPr/>
            </p:nvSpPr>
            <p:spPr bwMode="auto">
              <a:xfrm>
                <a:off x="901" y="1629"/>
                <a:ext cx="624" cy="360"/>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000">
                    <a:solidFill>
                      <a:srgbClr val="6600CC"/>
                    </a:solidFill>
                  </a:rPr>
                  <a:t>Subject</a:t>
                </a:r>
              </a:p>
              <a:p>
                <a:pPr algn="ctr"/>
                <a:r>
                  <a:rPr lang="en-US" sz="2000">
                    <a:solidFill>
                      <a:srgbClr val="6600CC"/>
                    </a:solidFill>
                  </a:rPr>
                  <a:t>partner</a:t>
                </a:r>
                <a:endParaRPr lang="en-US" sz="2400">
                  <a:solidFill>
                    <a:srgbClr val="6600CC"/>
                  </a:solidFill>
                  <a:latin typeface="Times New Roman" pitchFamily="18" charset="0"/>
                </a:endParaRPr>
              </a:p>
            </p:txBody>
          </p:sp>
        </p:grpSp>
        <p:grpSp>
          <p:nvGrpSpPr>
            <p:cNvPr id="234779" name="Group 283"/>
            <p:cNvGrpSpPr>
              <a:grpSpLocks/>
            </p:cNvGrpSpPr>
            <p:nvPr/>
          </p:nvGrpSpPr>
          <p:grpSpPr bwMode="auto">
            <a:xfrm>
              <a:off x="2112" y="1587"/>
              <a:ext cx="658" cy="525"/>
              <a:chOff x="2126" y="1587"/>
              <a:chExt cx="658" cy="525"/>
            </a:xfrm>
          </p:grpSpPr>
          <p:sp>
            <p:nvSpPr>
              <p:cNvPr id="234780" name="Oval 284"/>
              <p:cNvSpPr>
                <a:spLocks noChangeArrowheads="1"/>
              </p:cNvSpPr>
              <p:nvPr/>
            </p:nvSpPr>
            <p:spPr bwMode="auto">
              <a:xfrm>
                <a:off x="2126" y="1587"/>
                <a:ext cx="644" cy="52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234781" name="Text Box 285"/>
              <p:cNvSpPr txBox="1">
                <a:spLocks noChangeArrowheads="1"/>
              </p:cNvSpPr>
              <p:nvPr/>
            </p:nvSpPr>
            <p:spPr bwMode="auto">
              <a:xfrm>
                <a:off x="2160" y="1677"/>
                <a:ext cx="624" cy="360"/>
              </a:xfrm>
              <a:prstGeom prst="rect">
                <a:avLst/>
              </a:prstGeom>
              <a:noFill/>
              <a:ln w="9525">
                <a:noFill/>
                <a:miter lim="800000"/>
                <a:headEnd/>
                <a:tailEnd/>
              </a:ln>
              <a:effectLst/>
            </p:spPr>
            <p:txBody>
              <a:bodyPr>
                <a:spAutoFit/>
              </a:bodyPr>
              <a:lstStyle/>
              <a:p>
                <a:pPr algn="ctr"/>
                <a:endParaRPr lang="en-US" sz="200">
                  <a:solidFill>
                    <a:srgbClr val="008000"/>
                  </a:solidFill>
                </a:endParaRPr>
              </a:p>
              <a:p>
                <a:pPr algn="ctr"/>
                <a:r>
                  <a:rPr lang="en-US" sz="2000">
                    <a:solidFill>
                      <a:srgbClr val="003300"/>
                    </a:solidFill>
                  </a:rPr>
                  <a:t>Object</a:t>
                </a:r>
              </a:p>
              <a:p>
                <a:pPr algn="ctr"/>
                <a:r>
                  <a:rPr lang="en-US" sz="2000">
                    <a:solidFill>
                      <a:srgbClr val="003300"/>
                    </a:solidFill>
                  </a:rPr>
                  <a:t>partner</a:t>
                </a:r>
                <a:endParaRPr lang="en-US" sz="2400">
                  <a:solidFill>
                    <a:srgbClr val="003300"/>
                  </a:solidFill>
                  <a:latin typeface="Times New Roman" pitchFamily="18" charset="0"/>
                </a:endParaRPr>
              </a:p>
            </p:txBody>
          </p:sp>
        </p:grpSp>
        <p:grpSp>
          <p:nvGrpSpPr>
            <p:cNvPr id="234782" name="Group 286"/>
            <p:cNvGrpSpPr>
              <a:grpSpLocks/>
            </p:cNvGrpSpPr>
            <p:nvPr/>
          </p:nvGrpSpPr>
          <p:grpSpPr bwMode="auto">
            <a:xfrm>
              <a:off x="1488" y="2356"/>
              <a:ext cx="672" cy="524"/>
              <a:chOff x="1488" y="2356"/>
              <a:chExt cx="672" cy="524"/>
            </a:xfrm>
          </p:grpSpPr>
          <p:sp>
            <p:nvSpPr>
              <p:cNvPr id="234783" name="Oval 287"/>
              <p:cNvSpPr>
                <a:spLocks noChangeArrowheads="1"/>
              </p:cNvSpPr>
              <p:nvPr/>
            </p:nvSpPr>
            <p:spPr bwMode="auto">
              <a:xfrm>
                <a:off x="1503" y="2356"/>
                <a:ext cx="642" cy="524"/>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234784" name="Text Box 288"/>
              <p:cNvSpPr txBox="1">
                <a:spLocks noChangeArrowheads="1"/>
              </p:cNvSpPr>
              <p:nvPr/>
            </p:nvSpPr>
            <p:spPr bwMode="auto">
              <a:xfrm>
                <a:off x="1488" y="2438"/>
                <a:ext cx="672" cy="346"/>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100000"/>
                  </a:lnSpc>
                </a:pPr>
                <a:r>
                  <a:rPr lang="en-US" sz="2800">
                    <a:solidFill>
                      <a:srgbClr val="800000"/>
                    </a:solidFill>
                  </a:rPr>
                  <a:t>Union</a:t>
                </a:r>
              </a:p>
            </p:txBody>
          </p:sp>
        </p:grpSp>
        <p:grpSp>
          <p:nvGrpSpPr>
            <p:cNvPr id="234785" name="Group 289"/>
            <p:cNvGrpSpPr>
              <a:grpSpLocks/>
            </p:cNvGrpSpPr>
            <p:nvPr/>
          </p:nvGrpSpPr>
          <p:grpSpPr bwMode="auto">
            <a:xfrm>
              <a:off x="96" y="2400"/>
              <a:ext cx="1488" cy="384"/>
              <a:chOff x="96" y="2400"/>
              <a:chExt cx="1488" cy="384"/>
            </a:xfrm>
          </p:grpSpPr>
          <p:sp>
            <p:nvSpPr>
              <p:cNvPr id="234786" name="Text Box 290"/>
              <p:cNvSpPr txBox="1">
                <a:spLocks noChangeArrowheads="1"/>
              </p:cNvSpPr>
              <p:nvPr/>
            </p:nvSpPr>
            <p:spPr bwMode="auto">
              <a:xfrm>
                <a:off x="683" y="2400"/>
                <a:ext cx="90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a:t>
                </a:r>
              </a:p>
            </p:txBody>
          </p:sp>
          <p:sp>
            <p:nvSpPr>
              <p:cNvPr id="234787" name="Text Box 291"/>
              <p:cNvSpPr txBox="1">
                <a:spLocks noChangeArrowheads="1"/>
              </p:cNvSpPr>
              <p:nvPr/>
            </p:nvSpPr>
            <p:spPr bwMode="auto">
              <a:xfrm>
                <a:off x="96" y="2457"/>
                <a:ext cx="657"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Union</a:t>
                </a:r>
              </a:p>
            </p:txBody>
          </p:sp>
        </p:grpSp>
        <p:grpSp>
          <p:nvGrpSpPr>
            <p:cNvPr id="234788" name="Group 292"/>
            <p:cNvGrpSpPr>
              <a:grpSpLocks/>
            </p:cNvGrpSpPr>
            <p:nvPr/>
          </p:nvGrpSpPr>
          <p:grpSpPr bwMode="auto">
            <a:xfrm>
              <a:off x="131" y="1571"/>
              <a:ext cx="829" cy="493"/>
              <a:chOff x="131" y="1571"/>
              <a:chExt cx="829" cy="493"/>
            </a:xfrm>
          </p:grpSpPr>
          <p:sp>
            <p:nvSpPr>
              <p:cNvPr id="234789" name="Text Box 293"/>
              <p:cNvSpPr txBox="1">
                <a:spLocks noChangeArrowheads="1"/>
              </p:cNvSpPr>
              <p:nvPr/>
            </p:nvSpPr>
            <p:spPr bwMode="auto">
              <a:xfrm>
                <a:off x="131" y="1602"/>
                <a:ext cx="541" cy="462"/>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2800">
                    <a:solidFill>
                      <a:srgbClr val="0000CC"/>
                    </a:solidFill>
                  </a:rPr>
                  <a:t>Divi-</a:t>
                </a:r>
              </a:p>
              <a:p>
                <a:pPr algn="ctr"/>
                <a:r>
                  <a:rPr lang="en-US" sz="2800">
                    <a:solidFill>
                      <a:srgbClr val="0000CC"/>
                    </a:solidFill>
                  </a:rPr>
                  <a:t>sion</a:t>
                </a:r>
              </a:p>
            </p:txBody>
          </p:sp>
          <p:sp>
            <p:nvSpPr>
              <p:cNvPr id="234790" name="Text Box 294"/>
              <p:cNvSpPr txBox="1">
                <a:spLocks noChangeArrowheads="1"/>
              </p:cNvSpPr>
              <p:nvPr/>
            </p:nvSpPr>
            <p:spPr bwMode="auto">
              <a:xfrm>
                <a:off x="560" y="1571"/>
                <a:ext cx="400"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a:t>
                </a:r>
              </a:p>
            </p:txBody>
          </p:sp>
        </p:grpSp>
        <p:sp>
          <p:nvSpPr>
            <p:cNvPr id="234791" name="Line 295"/>
            <p:cNvSpPr>
              <a:spLocks noChangeShapeType="1"/>
            </p:cNvSpPr>
            <p:nvPr/>
          </p:nvSpPr>
          <p:spPr bwMode="auto">
            <a:xfrm>
              <a:off x="408" y="1152"/>
              <a:ext cx="0" cy="384"/>
            </a:xfrm>
            <a:prstGeom prst="line">
              <a:avLst/>
            </a:prstGeom>
            <a:noFill/>
            <a:ln w="38100">
              <a:solidFill>
                <a:srgbClr val="0000FF"/>
              </a:solidFill>
              <a:round/>
              <a:headEnd/>
              <a:tailEnd/>
            </a:ln>
            <a:effectLst/>
          </p:spPr>
          <p:txBody>
            <a:bodyPr/>
            <a:lstStyle/>
            <a:p>
              <a:endParaRPr lang="en-US"/>
            </a:p>
          </p:txBody>
        </p:sp>
        <p:sp>
          <p:nvSpPr>
            <p:cNvPr id="234792" name="Line 296"/>
            <p:cNvSpPr>
              <a:spLocks noChangeShapeType="1"/>
            </p:cNvSpPr>
            <p:nvPr/>
          </p:nvSpPr>
          <p:spPr bwMode="auto">
            <a:xfrm>
              <a:off x="408" y="2064"/>
              <a:ext cx="0" cy="384"/>
            </a:xfrm>
            <a:prstGeom prst="line">
              <a:avLst/>
            </a:prstGeom>
            <a:noFill/>
            <a:ln w="38100">
              <a:solidFill>
                <a:srgbClr val="0000FF"/>
              </a:solidFill>
              <a:round/>
              <a:headEnd/>
              <a:tailEnd/>
            </a:ln>
            <a:effectLst/>
          </p:spPr>
          <p:txBody>
            <a:bodyPr/>
            <a:lstStyle/>
            <a:p>
              <a:endParaRPr lang="en-US"/>
            </a:p>
          </p:txBody>
        </p:sp>
        <p:grpSp>
          <p:nvGrpSpPr>
            <p:cNvPr id="234793" name="Group 297"/>
            <p:cNvGrpSpPr>
              <a:grpSpLocks/>
            </p:cNvGrpSpPr>
            <p:nvPr/>
          </p:nvGrpSpPr>
          <p:grpSpPr bwMode="auto">
            <a:xfrm>
              <a:off x="96" y="768"/>
              <a:ext cx="1417" cy="384"/>
              <a:chOff x="96" y="768"/>
              <a:chExt cx="1417" cy="384"/>
            </a:xfrm>
          </p:grpSpPr>
          <p:sp>
            <p:nvSpPr>
              <p:cNvPr id="234794" name="Text Box 298"/>
              <p:cNvSpPr txBox="1">
                <a:spLocks noChangeArrowheads="1"/>
              </p:cNvSpPr>
              <p:nvPr/>
            </p:nvSpPr>
            <p:spPr bwMode="auto">
              <a:xfrm>
                <a:off x="96" y="825"/>
                <a:ext cx="720"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Origin</a:t>
                </a:r>
              </a:p>
            </p:txBody>
          </p:sp>
          <p:sp>
            <p:nvSpPr>
              <p:cNvPr id="234795" name="Text Box 299"/>
              <p:cNvSpPr txBox="1">
                <a:spLocks noChangeArrowheads="1"/>
              </p:cNvSpPr>
              <p:nvPr/>
            </p:nvSpPr>
            <p:spPr bwMode="auto">
              <a:xfrm>
                <a:off x="672" y="768"/>
                <a:ext cx="84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 </a:t>
                </a:r>
              </a:p>
            </p:txBody>
          </p:sp>
        </p:grpSp>
        <p:grpSp>
          <p:nvGrpSpPr>
            <p:cNvPr id="234796" name="Group 300"/>
            <p:cNvGrpSpPr>
              <a:grpSpLocks/>
            </p:cNvGrpSpPr>
            <p:nvPr/>
          </p:nvGrpSpPr>
          <p:grpSpPr bwMode="auto">
            <a:xfrm>
              <a:off x="1467" y="672"/>
              <a:ext cx="700" cy="611"/>
              <a:chOff x="1467" y="672"/>
              <a:chExt cx="700" cy="611"/>
            </a:xfrm>
          </p:grpSpPr>
          <p:sp>
            <p:nvSpPr>
              <p:cNvPr id="234797" name="Oval 301"/>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234798" name="WordArt 302"/>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grpSp>
      <p:grpSp>
        <p:nvGrpSpPr>
          <p:cNvPr id="62" name="Group 24"/>
          <p:cNvGrpSpPr>
            <a:grpSpLocks/>
          </p:cNvGrpSpPr>
          <p:nvPr/>
        </p:nvGrpSpPr>
        <p:grpSpPr bwMode="auto">
          <a:xfrm>
            <a:off x="128588" y="76200"/>
            <a:ext cx="5281612" cy="519113"/>
            <a:chOff x="81" y="48"/>
            <a:chExt cx="3327" cy="327"/>
          </a:xfrm>
        </p:grpSpPr>
        <p:sp>
          <p:nvSpPr>
            <p:cNvPr id="63" name="Text Box 25"/>
            <p:cNvSpPr txBox="1">
              <a:spLocks noChangeArrowheads="1"/>
            </p:cNvSpPr>
            <p:nvPr/>
          </p:nvSpPr>
          <p:spPr bwMode="auto">
            <a:xfrm>
              <a:off x="81" y="48"/>
              <a:ext cx="557"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2.3.3</a:t>
              </a:r>
            </a:p>
          </p:txBody>
        </p:sp>
        <p:sp>
          <p:nvSpPr>
            <p:cNvPr id="64" name="Text Box 26"/>
            <p:cNvSpPr txBox="1">
              <a:spLocks noChangeArrowheads="1"/>
            </p:cNvSpPr>
            <p:nvPr/>
          </p:nvSpPr>
          <p:spPr bwMode="auto">
            <a:xfrm>
              <a:off x="609" y="48"/>
              <a:ext cx="2799"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The Four Position Foundation</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34753"/>
                                        </p:tgtEl>
                                        <p:attrNameLst>
                                          <p:attrName>style.visibility</p:attrName>
                                        </p:attrNameLst>
                                      </p:cBhvr>
                                      <p:to>
                                        <p:strVal val="visible"/>
                                      </p:to>
                                    </p:set>
                                    <p:animEffect transition="in" filter="barn(outVertical)">
                                      <p:cBhvr>
                                        <p:cTn id="7" dur="500"/>
                                        <p:tgtEl>
                                          <p:spTgt spid="23475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4542"/>
                                        </p:tgtEl>
                                        <p:attrNameLst>
                                          <p:attrName>style.visibility</p:attrName>
                                        </p:attrNameLst>
                                      </p:cBhvr>
                                      <p:to>
                                        <p:strVal val="visible"/>
                                      </p:to>
                                    </p:set>
                                    <p:animEffect transition="in" filter="wipe(left)">
                                      <p:cBhvr>
                                        <p:cTn id="12" dur="500"/>
                                        <p:tgtEl>
                                          <p:spTgt spid="23454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34588"/>
                                        </p:tgtEl>
                                        <p:attrNameLst>
                                          <p:attrName>style.visibility</p:attrName>
                                        </p:attrNameLst>
                                      </p:cBhvr>
                                      <p:to>
                                        <p:strVal val="visible"/>
                                      </p:to>
                                    </p:set>
                                    <p:animEffect transition="in" filter="fade">
                                      <p:cBhvr>
                                        <p:cTn id="15" dur="1000"/>
                                        <p:tgtEl>
                                          <p:spTgt spid="2345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542" grpId="0" autoUpdateAnimBg="0"/>
      <p:bldP spid="234588"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878606" name="Group 14"/>
          <p:cNvGrpSpPr>
            <a:grpSpLocks/>
          </p:cNvGrpSpPr>
          <p:nvPr/>
        </p:nvGrpSpPr>
        <p:grpSpPr bwMode="auto">
          <a:xfrm>
            <a:off x="0" y="0"/>
            <a:ext cx="9144000" cy="6858000"/>
            <a:chOff x="0" y="0"/>
            <a:chExt cx="5760" cy="4320"/>
          </a:xfrm>
        </p:grpSpPr>
        <p:pic>
          <p:nvPicPr>
            <p:cNvPr id="878607" name="Picture 15" descr="SP084"/>
            <p:cNvPicPr>
              <a:picLocks noChangeAspect="1" noChangeArrowheads="1"/>
            </p:cNvPicPr>
            <p:nvPr/>
          </p:nvPicPr>
          <p:blipFill>
            <a:blip r:embed="rId3" cstate="print"/>
            <a:srcRect t="4344" r="4808" b="453"/>
            <a:stretch>
              <a:fillRect/>
            </a:stretch>
          </p:blipFill>
          <p:spPr bwMode="auto">
            <a:xfrm>
              <a:off x="0" y="0"/>
              <a:ext cx="5760" cy="4320"/>
            </a:xfrm>
            <a:prstGeom prst="rect">
              <a:avLst/>
            </a:prstGeom>
            <a:noFill/>
          </p:spPr>
        </p:pic>
        <p:pic>
          <p:nvPicPr>
            <p:cNvPr id="878609" name="Picture 17" descr="CVX50014"/>
            <p:cNvPicPr>
              <a:picLocks noChangeAspect="1" noChangeArrowheads="1"/>
            </p:cNvPicPr>
            <p:nvPr/>
          </p:nvPicPr>
          <p:blipFill>
            <a:blip r:embed="rId4" cstate="print">
              <a:lum contrast="24000"/>
            </a:blip>
            <a:srcRect l="28752" t="18382" r="12540" b="24272"/>
            <a:stretch>
              <a:fillRect/>
            </a:stretch>
          </p:blipFill>
          <p:spPr bwMode="auto">
            <a:xfrm>
              <a:off x="2160" y="528"/>
              <a:ext cx="2592" cy="1898"/>
            </a:xfrm>
            <a:prstGeom prst="rect">
              <a:avLst/>
            </a:prstGeom>
            <a:noFill/>
          </p:spPr>
        </p:pic>
        <p:pic>
          <p:nvPicPr>
            <p:cNvPr id="878610" name="Picture 18" descr="CVU50027"/>
            <p:cNvPicPr>
              <a:picLocks noChangeAspect="1" noChangeArrowheads="1"/>
            </p:cNvPicPr>
            <p:nvPr/>
          </p:nvPicPr>
          <p:blipFill>
            <a:blip r:embed="rId5" cstate="print">
              <a:lum contrast="24000"/>
            </a:blip>
            <a:srcRect/>
            <a:stretch>
              <a:fillRect/>
            </a:stretch>
          </p:blipFill>
          <p:spPr bwMode="auto">
            <a:xfrm>
              <a:off x="4128" y="60"/>
              <a:ext cx="1584" cy="1188"/>
            </a:xfrm>
            <a:prstGeom prst="rect">
              <a:avLst/>
            </a:prstGeom>
            <a:noFill/>
          </p:spPr>
        </p:pic>
        <p:grpSp>
          <p:nvGrpSpPr>
            <p:cNvPr id="878611" name="Group 19"/>
            <p:cNvGrpSpPr>
              <a:grpSpLocks/>
            </p:cNvGrpSpPr>
            <p:nvPr/>
          </p:nvGrpSpPr>
          <p:grpSpPr bwMode="auto">
            <a:xfrm>
              <a:off x="672" y="576"/>
              <a:ext cx="672" cy="392"/>
              <a:chOff x="1488" y="480"/>
              <a:chExt cx="816" cy="480"/>
            </a:xfrm>
          </p:grpSpPr>
          <p:pic>
            <p:nvPicPr>
              <p:cNvPr id="878612" name="Picture 20" descr="CVX00004"/>
              <p:cNvPicPr>
                <a:picLocks noChangeAspect="1" noChangeArrowheads="1"/>
              </p:cNvPicPr>
              <p:nvPr/>
            </p:nvPicPr>
            <p:blipFill>
              <a:blip r:embed="rId6" cstate="print"/>
              <a:srcRect/>
              <a:stretch>
                <a:fillRect/>
              </a:stretch>
            </p:blipFill>
            <p:spPr bwMode="auto">
              <a:xfrm>
                <a:off x="1665" y="480"/>
                <a:ext cx="449" cy="476"/>
              </a:xfrm>
              <a:prstGeom prst="rect">
                <a:avLst/>
              </a:prstGeom>
              <a:noFill/>
            </p:spPr>
          </p:pic>
          <p:pic>
            <p:nvPicPr>
              <p:cNvPr id="878613" name="Picture 21" descr="CVX00008"/>
              <p:cNvPicPr>
                <a:picLocks noChangeAspect="1" noChangeArrowheads="1"/>
              </p:cNvPicPr>
              <p:nvPr/>
            </p:nvPicPr>
            <p:blipFill>
              <a:blip r:embed="rId7" cstate="print"/>
              <a:srcRect/>
              <a:stretch>
                <a:fillRect/>
              </a:stretch>
            </p:blipFill>
            <p:spPr bwMode="auto">
              <a:xfrm>
                <a:off x="1488" y="496"/>
                <a:ext cx="816" cy="464"/>
              </a:xfrm>
              <a:prstGeom prst="rect">
                <a:avLst/>
              </a:prstGeom>
              <a:noFill/>
            </p:spPr>
          </p:pic>
        </p:grpSp>
      </p:grpSp>
      <p:sp>
        <p:nvSpPr>
          <p:cNvPr id="878595" name="Rectangle 3"/>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78600" name="Group 8"/>
          <p:cNvGrpSpPr>
            <a:grpSpLocks/>
          </p:cNvGrpSpPr>
          <p:nvPr/>
        </p:nvGrpSpPr>
        <p:grpSpPr bwMode="auto">
          <a:xfrm>
            <a:off x="2590800" y="685800"/>
            <a:ext cx="3962400" cy="3965575"/>
            <a:chOff x="1632" y="432"/>
            <a:chExt cx="2496" cy="2498"/>
          </a:xfrm>
        </p:grpSpPr>
        <p:grpSp>
          <p:nvGrpSpPr>
            <p:cNvPr id="878601" name="Group 9"/>
            <p:cNvGrpSpPr>
              <a:grpSpLocks/>
            </p:cNvGrpSpPr>
            <p:nvPr/>
          </p:nvGrpSpPr>
          <p:grpSpPr bwMode="auto">
            <a:xfrm>
              <a:off x="2256" y="1344"/>
              <a:ext cx="1248" cy="1586"/>
              <a:chOff x="2256" y="1344"/>
              <a:chExt cx="1248" cy="1586"/>
            </a:xfrm>
          </p:grpSpPr>
          <p:sp>
            <p:nvSpPr>
              <p:cNvPr id="878602" name="Oval 10"/>
              <p:cNvSpPr>
                <a:spLocks noChangeArrowheads="1"/>
              </p:cNvSpPr>
              <p:nvPr/>
            </p:nvSpPr>
            <p:spPr bwMode="auto">
              <a:xfrm>
                <a:off x="2256" y="1776"/>
                <a:ext cx="1248" cy="1154"/>
              </a:xfrm>
              <a:prstGeom prst="ellipse">
                <a:avLst/>
              </a:prstGeom>
              <a:gradFill rotWithShape="0">
                <a:gsLst>
                  <a:gs pos="0">
                    <a:srgbClr val="FFFFFF"/>
                  </a:gs>
                  <a:gs pos="100000">
                    <a:srgbClr val="FFCCCC"/>
                  </a:gs>
                </a:gsLst>
                <a:path path="shape">
                  <a:fillToRect l="50000" t="50000" r="50000" b="50000"/>
                </a:path>
              </a:gradFill>
              <a:ln w="9525">
                <a:round/>
                <a:headEnd/>
                <a:tailEnd/>
              </a:ln>
              <a:effectLst/>
              <a:scene3d>
                <a:camera prst="legacyObliqueBottomLeft"/>
                <a:lightRig rig="legacyHarsh3" dir="t"/>
              </a:scene3d>
              <a:sp3d extrusionH="430200" prstMaterial="legacyMatte">
                <a:bevelT w="13500" h="13500" prst="angle"/>
                <a:bevelB w="13500" h="13500" prst="angle"/>
                <a:extrusionClr>
                  <a:srgbClr val="FFCCCC"/>
                </a:extrusionClr>
              </a:sp3d>
            </p:spPr>
            <p:txBody>
              <a:bodyPr wrap="none" anchor="ctr">
                <a:flatTx/>
              </a:bodyPr>
              <a:lstStyle/>
              <a:p>
                <a:pPr algn="ctr"/>
                <a:endParaRPr lang="en-US" sz="1400" b="1">
                  <a:solidFill>
                    <a:srgbClr val="0000FF"/>
                  </a:solidFill>
                </a:endParaRPr>
              </a:p>
              <a:p>
                <a:pPr algn="ctr"/>
                <a:r>
                  <a:rPr lang="en-US" sz="3200">
                    <a:solidFill>
                      <a:srgbClr val="660066"/>
                    </a:solidFill>
                  </a:rPr>
                  <a:t>Humanity</a:t>
                </a:r>
              </a:p>
              <a:p>
                <a:pPr algn="ctr"/>
                <a:r>
                  <a:rPr lang="en-US" sz="3200">
                    <a:solidFill>
                      <a:srgbClr val="660066"/>
                    </a:solidFill>
                  </a:rPr>
                  <a:t>and</a:t>
                </a:r>
              </a:p>
              <a:p>
                <a:pPr algn="ctr"/>
                <a:r>
                  <a:rPr lang="en-US" sz="3200">
                    <a:solidFill>
                      <a:srgbClr val="660066"/>
                    </a:solidFill>
                  </a:rPr>
                  <a:t>Universe</a:t>
                </a:r>
              </a:p>
            </p:txBody>
          </p:sp>
          <p:sp>
            <p:nvSpPr>
              <p:cNvPr id="878603" name="AutoShape 11"/>
              <p:cNvSpPr>
                <a:spLocks noChangeArrowheads="1"/>
              </p:cNvSpPr>
              <p:nvPr/>
            </p:nvSpPr>
            <p:spPr bwMode="auto">
              <a:xfrm>
                <a:off x="2736" y="1344"/>
                <a:ext cx="288" cy="384"/>
              </a:xfrm>
              <a:prstGeom prst="downArrow">
                <a:avLst>
                  <a:gd name="adj1" fmla="val 50000"/>
                  <a:gd name="adj2" fmla="val 33333"/>
                </a:avLst>
              </a:prstGeom>
              <a:gradFill rotWithShape="0">
                <a:gsLst>
                  <a:gs pos="0">
                    <a:srgbClr val="FFFFFF"/>
                  </a:gs>
                  <a:gs pos="100000">
                    <a:srgbClr val="0000FF"/>
                  </a:gs>
                </a:gsLst>
                <a:path path="rect">
                  <a:fillToRect l="50000" t="50000" r="50000" b="50000"/>
                </a:path>
              </a:gradFill>
              <a:ln w="38100">
                <a:solidFill>
                  <a:schemeClr val="bg1"/>
                </a:solidFill>
                <a:miter lim="800000"/>
                <a:headEnd/>
                <a:tailEnd/>
              </a:ln>
              <a:effectLst/>
            </p:spPr>
            <p:txBody>
              <a:bodyPr wrap="none" anchor="ctr"/>
              <a:lstStyle/>
              <a:p>
                <a:pPr algn="ctr">
                  <a:lnSpc>
                    <a:spcPct val="100000"/>
                  </a:lnSpc>
                </a:pPr>
                <a:endParaRPr lang="en-US" sz="2400" b="1">
                  <a:solidFill>
                    <a:schemeClr val="bg1"/>
                  </a:solidFill>
                  <a:effectLst>
                    <a:outerShdw blurRad="38100" dist="38100" dir="2700000" algn="tl">
                      <a:srgbClr val="000000"/>
                    </a:outerShdw>
                  </a:effectLst>
                  <a:latin typeface="Times New Roman" pitchFamily="18" charset="0"/>
                </a:endParaRPr>
              </a:p>
            </p:txBody>
          </p:sp>
        </p:grpSp>
        <p:sp>
          <p:nvSpPr>
            <p:cNvPr id="878604" name="Oval 12"/>
            <p:cNvSpPr>
              <a:spLocks noChangeArrowheads="1"/>
            </p:cNvSpPr>
            <p:nvPr/>
          </p:nvSpPr>
          <p:spPr bwMode="auto">
            <a:xfrm>
              <a:off x="1632" y="432"/>
              <a:ext cx="2496" cy="1056"/>
            </a:xfrm>
            <a:prstGeom prst="ellipse">
              <a:avLst/>
            </a:prstGeom>
            <a:noFill/>
            <a:ln w="9525">
              <a:noFill/>
              <a:round/>
              <a:headEnd/>
              <a:tailEnd/>
            </a:ln>
            <a:effectLst/>
          </p:spPr>
          <p:txBody>
            <a:bodyPr wrap="none" anchor="ctr">
              <a:flatTx/>
            </a:bodyPr>
            <a:lstStyle/>
            <a:p>
              <a:pPr algn="ctr">
                <a:lnSpc>
                  <a:spcPct val="100000"/>
                </a:lnSpc>
              </a:pPr>
              <a:r>
                <a:rPr lang="en-US" sz="6000" b="1">
                  <a:ln>
                    <a:solidFill>
                      <a:schemeClr val="tx1"/>
                    </a:solidFill>
                  </a:ln>
                  <a:solidFill>
                    <a:srgbClr val="FFFF00"/>
                  </a:solidFill>
                  <a:effectLst>
                    <a:outerShdw blurRad="38100" dist="38100" dir="2700000" algn="tl">
                      <a:srgbClr val="000000"/>
                    </a:outerShdw>
                  </a:effectLst>
                  <a:latin typeface="Arial Black" pitchFamily="34" charset="0"/>
                </a:rPr>
                <a:t>Principle</a:t>
              </a:r>
              <a:endParaRPr lang="en-US" sz="6000">
                <a:ln>
                  <a:solidFill>
                    <a:schemeClr val="tx1"/>
                  </a:solidFill>
                </a:ln>
                <a:solidFill>
                  <a:srgbClr val="FFFF00"/>
                </a:solidFill>
                <a:latin typeface="Times New Roman" pitchFamily="18" charset="0"/>
              </a:endParaRPr>
            </a:p>
          </p:txBody>
        </p:sp>
      </p:grpSp>
      <p:grpSp>
        <p:nvGrpSpPr>
          <p:cNvPr id="878614" name="Group 22"/>
          <p:cNvGrpSpPr>
            <a:grpSpLocks/>
          </p:cNvGrpSpPr>
          <p:nvPr/>
        </p:nvGrpSpPr>
        <p:grpSpPr bwMode="auto">
          <a:xfrm>
            <a:off x="762000" y="5797550"/>
            <a:ext cx="7696200" cy="450850"/>
            <a:chOff x="672" y="3427"/>
            <a:chExt cx="4800" cy="284"/>
          </a:xfrm>
        </p:grpSpPr>
        <p:sp>
          <p:nvSpPr>
            <p:cNvPr id="878615" name="Text Box 23"/>
            <p:cNvSpPr txBox="1">
              <a:spLocks noChangeArrowheads="1"/>
            </p:cNvSpPr>
            <p:nvPr/>
          </p:nvSpPr>
          <p:spPr bwMode="auto">
            <a:xfrm>
              <a:off x="864" y="3440"/>
              <a:ext cx="4608" cy="271"/>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The fundamental question is that of the </a:t>
              </a:r>
              <a:r>
                <a:rPr lang="en-US" sz="2600" b="1" u="sng">
                  <a:solidFill>
                    <a:schemeClr val="bg1"/>
                  </a:solidFill>
                  <a:latin typeface="Arial Narrow" pitchFamily="34" charset="0"/>
                </a:rPr>
                <a:t>causal reality</a:t>
              </a:r>
              <a:r>
                <a:rPr lang="en-US" sz="2600" b="1">
                  <a:solidFill>
                    <a:schemeClr val="bg1"/>
                  </a:solidFill>
                  <a:latin typeface="Arial Narrow" pitchFamily="34" charset="0"/>
                </a:rPr>
                <a:t>.</a:t>
              </a:r>
              <a:endParaRPr lang="en-US" sz="2600" b="1" u="sng">
                <a:solidFill>
                  <a:schemeClr val="bg1"/>
                </a:solidFill>
                <a:latin typeface="Arial Narrow" pitchFamily="34" charset="0"/>
              </a:endParaRPr>
            </a:p>
          </p:txBody>
        </p:sp>
        <p:sp>
          <p:nvSpPr>
            <p:cNvPr id="878616" name="Text Box 24"/>
            <p:cNvSpPr txBox="1">
              <a:spLocks noChangeArrowheads="1"/>
            </p:cNvSpPr>
            <p:nvPr/>
          </p:nvSpPr>
          <p:spPr bwMode="auto">
            <a:xfrm>
              <a:off x="672" y="3427"/>
              <a:ext cx="240" cy="269"/>
            </a:xfrm>
            <a:prstGeom prst="rect">
              <a:avLst/>
            </a:prstGeom>
            <a:noFill/>
            <a:ln w="9525">
              <a:noFill/>
              <a:miter lim="800000"/>
              <a:headEnd/>
              <a:tailEnd/>
            </a:ln>
            <a:effectLst/>
          </p:spPr>
          <p:txBody>
            <a:bodyPr>
              <a:spAutoFit/>
            </a:bodyPr>
            <a:lstStyle/>
            <a:p>
              <a:pPr>
                <a:lnSpc>
                  <a:spcPct val="55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
        <p:nvSpPr>
          <p:cNvPr id="19" name="AutoShape 10"/>
          <p:cNvSpPr>
            <a:spLocks noChangeArrowheads="1"/>
          </p:cNvSpPr>
          <p:nvPr/>
        </p:nvSpPr>
        <p:spPr bwMode="auto">
          <a:xfrm>
            <a:off x="5791200" y="3429000"/>
            <a:ext cx="2286000" cy="685800"/>
          </a:xfrm>
          <a:prstGeom prst="roundRect">
            <a:avLst>
              <a:gd name="adj" fmla="val 16667"/>
            </a:avLst>
          </a:prstGeom>
          <a:solidFill>
            <a:schemeClr val="tx1"/>
          </a:solidFill>
          <a:ln w="9525">
            <a:noFill/>
            <a:round/>
            <a:headEnd/>
            <a:tailEnd/>
          </a:ln>
          <a:effectLst/>
        </p:spPr>
        <p:txBody>
          <a:bodyPr wrap="none" anchor="ctr"/>
          <a:lstStyle/>
          <a:p>
            <a:pPr algn="ctr">
              <a:lnSpc>
                <a:spcPts val="5200"/>
              </a:lnSpc>
              <a:spcBef>
                <a:spcPct val="15000"/>
              </a:spcBef>
            </a:pPr>
            <a:r>
              <a:rPr lang="en-US" sz="4400" dirty="0">
                <a:solidFill>
                  <a:srgbClr val="66FFFF"/>
                </a:solidFill>
                <a:latin typeface="Arial Black" pitchFamily="34" charset="0"/>
              </a:rPr>
              <a:t>Result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878614"/>
                                        </p:tgtEl>
                                        <p:attrNameLst>
                                          <p:attrName>style.visibility</p:attrName>
                                        </p:attrNameLst>
                                      </p:cBhvr>
                                      <p:to>
                                        <p:strVal val="visible"/>
                                      </p:to>
                                    </p:set>
                                    <p:animEffect transition="in" filter="barn(outVertical)">
                                      <p:cBhvr>
                                        <p:cTn id="7" dur="500"/>
                                        <p:tgtEl>
                                          <p:spTgt spid="8786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235522" name="Rectangle 2"/>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35769" name="Group 249"/>
          <p:cNvGrpSpPr>
            <a:grpSpLocks/>
          </p:cNvGrpSpPr>
          <p:nvPr/>
        </p:nvGrpSpPr>
        <p:grpSpPr bwMode="auto">
          <a:xfrm>
            <a:off x="1676400" y="5486400"/>
            <a:ext cx="6248400" cy="808038"/>
            <a:chOff x="960" y="3513"/>
            <a:chExt cx="3936" cy="509"/>
          </a:xfrm>
        </p:grpSpPr>
        <p:sp>
          <p:nvSpPr>
            <p:cNvPr id="235551" name="Text Box 31"/>
            <p:cNvSpPr txBox="1">
              <a:spLocks noChangeArrowheads="1"/>
            </p:cNvSpPr>
            <p:nvPr/>
          </p:nvSpPr>
          <p:spPr bwMode="auto">
            <a:xfrm>
              <a:off x="1200" y="3538"/>
              <a:ext cx="3696"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The four position foundation is God’s </a:t>
              </a:r>
              <a:r>
                <a:rPr lang="en-US" sz="2600" b="1" u="sng">
                  <a:solidFill>
                    <a:schemeClr val="bg1"/>
                  </a:solidFill>
                  <a:latin typeface="Arial Narrow" pitchFamily="34" charset="0"/>
                </a:rPr>
                <a:t>eternal purpose of creation</a:t>
              </a:r>
              <a:r>
                <a:rPr lang="en-US" sz="2600" b="1">
                  <a:solidFill>
                    <a:schemeClr val="bg1"/>
                  </a:solidFill>
                  <a:latin typeface="Arial Narrow" pitchFamily="34" charset="0"/>
                </a:rPr>
                <a:t>.</a:t>
              </a:r>
            </a:p>
          </p:txBody>
        </p:sp>
        <p:sp>
          <p:nvSpPr>
            <p:cNvPr id="235552" name="Text Box 32"/>
            <p:cNvSpPr txBox="1">
              <a:spLocks noChangeArrowheads="1"/>
            </p:cNvSpPr>
            <p:nvPr/>
          </p:nvSpPr>
          <p:spPr bwMode="auto">
            <a:xfrm>
              <a:off x="960" y="3513"/>
              <a:ext cx="174" cy="312"/>
            </a:xfrm>
            <a:prstGeom prst="rect">
              <a:avLst/>
            </a:prstGeom>
            <a:noFill/>
            <a:ln w="9525">
              <a:noFill/>
              <a:miter lim="800000"/>
              <a:headEnd/>
              <a:tailEnd/>
            </a:ln>
            <a:effectLst/>
          </p:spPr>
          <p:txBody>
            <a:bodyPr>
              <a:spAutoFit/>
            </a:bodyPr>
            <a:lstStyle/>
            <a:p>
              <a:pPr>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grpSp>
        <p:nvGrpSpPr>
          <p:cNvPr id="235669" name="Group 149"/>
          <p:cNvGrpSpPr>
            <a:grpSpLocks/>
          </p:cNvGrpSpPr>
          <p:nvPr/>
        </p:nvGrpSpPr>
        <p:grpSpPr bwMode="auto">
          <a:xfrm>
            <a:off x="5029200" y="1143000"/>
            <a:ext cx="4114800" cy="3016250"/>
            <a:chOff x="3120" y="720"/>
            <a:chExt cx="2592" cy="1900"/>
          </a:xfrm>
        </p:grpSpPr>
        <p:sp>
          <p:nvSpPr>
            <p:cNvPr id="235563" name="Text Box 43"/>
            <p:cNvSpPr txBox="1">
              <a:spLocks noChangeArrowheads="1"/>
            </p:cNvSpPr>
            <p:nvPr/>
          </p:nvSpPr>
          <p:spPr bwMode="auto">
            <a:xfrm>
              <a:off x="3120" y="720"/>
              <a:ext cx="2160" cy="488"/>
            </a:xfrm>
            <a:prstGeom prst="rect">
              <a:avLst/>
            </a:prstGeom>
            <a:noFill/>
            <a:ln w="9525">
              <a:noFill/>
              <a:miter lim="800000"/>
              <a:headEnd/>
              <a:tailEnd/>
            </a:ln>
            <a:effectLst/>
          </p:spPr>
          <p:txBody>
            <a:bodyPr>
              <a:spAutoFit/>
            </a:bodyPr>
            <a:lstStyle/>
            <a:p>
              <a:pPr>
                <a:lnSpc>
                  <a:spcPct val="80000"/>
                </a:lnSpc>
              </a:pPr>
              <a:r>
                <a:rPr lang="en-US" sz="2800" b="1">
                  <a:solidFill>
                    <a:srgbClr val="0000FF"/>
                  </a:solidFill>
                  <a:latin typeface="Arial Narrow" pitchFamily="34" charset="0"/>
                </a:rPr>
                <a:t>Root of the principle of</a:t>
              </a:r>
            </a:p>
            <a:p>
              <a:pPr>
                <a:lnSpc>
                  <a:spcPct val="80000"/>
                </a:lnSpc>
              </a:pPr>
              <a:r>
                <a:rPr lang="en-US" sz="2800" b="1">
                  <a:solidFill>
                    <a:srgbClr val="0000FF"/>
                  </a:solidFill>
                  <a:latin typeface="Arial Narrow" pitchFamily="34" charset="0"/>
                </a:rPr>
                <a:t>three stages</a:t>
              </a:r>
            </a:p>
          </p:txBody>
        </p:sp>
        <p:sp>
          <p:nvSpPr>
            <p:cNvPr id="235565" name="Text Box 45"/>
            <p:cNvSpPr txBox="1">
              <a:spLocks noChangeArrowheads="1"/>
            </p:cNvSpPr>
            <p:nvPr/>
          </p:nvSpPr>
          <p:spPr bwMode="auto">
            <a:xfrm>
              <a:off x="3120" y="1200"/>
              <a:ext cx="2448" cy="327"/>
            </a:xfrm>
            <a:prstGeom prst="rect">
              <a:avLst/>
            </a:prstGeom>
            <a:noFill/>
            <a:ln w="9525">
              <a:noFill/>
              <a:miter lim="800000"/>
              <a:headEnd/>
              <a:tailEnd/>
            </a:ln>
            <a:effectLst/>
          </p:spPr>
          <p:txBody>
            <a:bodyPr>
              <a:spAutoFit/>
            </a:bodyPr>
            <a:lstStyle/>
            <a:p>
              <a:pPr>
                <a:lnSpc>
                  <a:spcPct val="100000"/>
                </a:lnSpc>
                <a:spcBef>
                  <a:spcPct val="50000"/>
                </a:spcBef>
              </a:pPr>
              <a:r>
                <a:rPr lang="en-US" sz="2800" b="1">
                  <a:solidFill>
                    <a:srgbClr val="0000FF"/>
                  </a:solidFill>
                  <a:latin typeface="Arial Narrow" pitchFamily="34" charset="0"/>
                </a:rPr>
                <a:t>Root of the number twelve</a:t>
              </a:r>
            </a:p>
          </p:txBody>
        </p:sp>
        <p:sp>
          <p:nvSpPr>
            <p:cNvPr id="235567" name="Text Box 47"/>
            <p:cNvSpPr txBox="1">
              <a:spLocks noChangeArrowheads="1"/>
            </p:cNvSpPr>
            <p:nvPr/>
          </p:nvSpPr>
          <p:spPr bwMode="auto">
            <a:xfrm>
              <a:off x="3120" y="1602"/>
              <a:ext cx="2592" cy="462"/>
            </a:xfrm>
            <a:prstGeom prst="rect">
              <a:avLst/>
            </a:prstGeom>
            <a:noFill/>
            <a:ln w="9525">
              <a:noFill/>
              <a:miter lim="800000"/>
              <a:headEnd/>
              <a:tailEnd/>
            </a:ln>
            <a:effectLst/>
          </p:spPr>
          <p:txBody>
            <a:bodyPr>
              <a:spAutoFit/>
            </a:bodyPr>
            <a:lstStyle/>
            <a:p>
              <a:r>
                <a:rPr lang="en-US" sz="2800" b="1">
                  <a:solidFill>
                    <a:srgbClr val="0000FF"/>
                  </a:solidFill>
                  <a:latin typeface="Arial Narrow" pitchFamily="34" charset="0"/>
                </a:rPr>
                <a:t>Fundamental foundation of</a:t>
              </a:r>
            </a:p>
            <a:p>
              <a:r>
                <a:rPr lang="en-US" sz="2800" b="1">
                  <a:solidFill>
                    <a:srgbClr val="0000FF"/>
                  </a:solidFill>
                  <a:latin typeface="Arial Narrow" pitchFamily="34" charset="0"/>
                </a:rPr>
                <a:t>goodness</a:t>
              </a:r>
            </a:p>
          </p:txBody>
        </p:sp>
        <p:sp>
          <p:nvSpPr>
            <p:cNvPr id="235569" name="Text Box 49"/>
            <p:cNvSpPr txBox="1">
              <a:spLocks noChangeArrowheads="1"/>
            </p:cNvSpPr>
            <p:nvPr/>
          </p:nvSpPr>
          <p:spPr bwMode="auto">
            <a:xfrm>
              <a:off x="3120" y="2132"/>
              <a:ext cx="2352" cy="488"/>
            </a:xfrm>
            <a:prstGeom prst="rect">
              <a:avLst/>
            </a:prstGeom>
            <a:noFill/>
            <a:ln w="9525">
              <a:noFill/>
              <a:miter lim="800000"/>
              <a:headEnd/>
              <a:tailEnd/>
            </a:ln>
            <a:effectLst/>
          </p:spPr>
          <p:txBody>
            <a:bodyPr>
              <a:spAutoFit/>
            </a:bodyPr>
            <a:lstStyle/>
            <a:p>
              <a:pPr>
                <a:lnSpc>
                  <a:spcPct val="80000"/>
                </a:lnSpc>
              </a:pPr>
              <a:r>
                <a:rPr lang="en-US" sz="2800" b="1">
                  <a:solidFill>
                    <a:srgbClr val="0000FF"/>
                  </a:solidFill>
                  <a:latin typeface="Arial Narrow" pitchFamily="34" charset="0"/>
                </a:rPr>
                <a:t>Fundamental foundation</a:t>
              </a:r>
            </a:p>
            <a:p>
              <a:pPr>
                <a:lnSpc>
                  <a:spcPct val="80000"/>
                </a:lnSpc>
              </a:pPr>
              <a:r>
                <a:rPr lang="en-US" sz="2800" b="1">
                  <a:solidFill>
                    <a:srgbClr val="0000FF"/>
                  </a:solidFill>
                  <a:latin typeface="Arial Narrow" pitchFamily="34" charset="0"/>
                </a:rPr>
                <a:t>for life</a:t>
              </a:r>
            </a:p>
          </p:txBody>
        </p:sp>
      </p:grpSp>
      <p:sp>
        <p:nvSpPr>
          <p:cNvPr id="235571" name="Text Box 51"/>
          <p:cNvSpPr txBox="1">
            <a:spLocks noChangeArrowheads="1"/>
          </p:cNvSpPr>
          <p:nvPr/>
        </p:nvSpPr>
        <p:spPr bwMode="auto">
          <a:xfrm>
            <a:off x="5029200" y="4144963"/>
            <a:ext cx="4038600" cy="519112"/>
          </a:xfrm>
          <a:prstGeom prst="rect">
            <a:avLst/>
          </a:prstGeom>
          <a:noFill/>
          <a:ln w="9525">
            <a:noFill/>
            <a:miter lim="800000"/>
            <a:headEnd/>
            <a:tailEnd/>
          </a:ln>
          <a:effectLst/>
        </p:spPr>
        <p:txBody>
          <a:bodyPr>
            <a:spAutoFit/>
          </a:bodyPr>
          <a:lstStyle/>
          <a:p>
            <a:pPr>
              <a:lnSpc>
                <a:spcPct val="100000"/>
              </a:lnSpc>
              <a:spcBef>
                <a:spcPct val="50000"/>
              </a:spcBef>
            </a:pPr>
            <a:r>
              <a:rPr lang="en-US" sz="2800" b="1">
                <a:solidFill>
                  <a:srgbClr val="0000FF"/>
                </a:solidFill>
                <a:latin typeface="Arial Narrow" pitchFamily="34" charset="0"/>
              </a:rPr>
              <a:t>Eternal purpose of creation </a:t>
            </a:r>
          </a:p>
        </p:txBody>
      </p:sp>
      <p:sp>
        <p:nvSpPr>
          <p:cNvPr id="235572" name="Text Box 52"/>
          <p:cNvSpPr txBox="1">
            <a:spLocks noChangeArrowheads="1"/>
          </p:cNvSpPr>
          <p:nvPr/>
        </p:nvSpPr>
        <p:spPr bwMode="auto">
          <a:xfrm>
            <a:off x="4648200" y="4114800"/>
            <a:ext cx="457200" cy="544513"/>
          </a:xfrm>
          <a:prstGeom prst="rect">
            <a:avLst/>
          </a:prstGeom>
          <a:noFill/>
          <a:ln w="9525">
            <a:noFill/>
            <a:miter lim="800000"/>
            <a:headEnd/>
            <a:tailEnd/>
          </a:ln>
          <a:effectLst/>
        </p:spPr>
        <p:txBody>
          <a:bodyPr>
            <a:spAutoFit/>
          </a:bodyPr>
          <a:lstStyle/>
          <a:p>
            <a:pPr>
              <a:lnSpc>
                <a:spcPct val="55000"/>
              </a:lnSpc>
            </a:pPr>
            <a:r>
              <a:rPr lang="en-US" sz="5400" b="1">
                <a:solidFill>
                  <a:srgbClr val="0000FF"/>
                </a:solidFill>
                <a:latin typeface="Times New Roman" pitchFamily="18" charset="0"/>
                <a:sym typeface="CommonBullets" pitchFamily="34" charset="2"/>
              </a:rPr>
              <a:t></a:t>
            </a:r>
            <a:endParaRPr lang="en-US" sz="5400" b="1">
              <a:solidFill>
                <a:srgbClr val="0000FF"/>
              </a:solidFill>
              <a:latin typeface="Times New Roman" pitchFamily="18" charset="0"/>
            </a:endParaRPr>
          </a:p>
        </p:txBody>
      </p:sp>
      <p:sp>
        <p:nvSpPr>
          <p:cNvPr id="235710" name="Text Box 190"/>
          <p:cNvSpPr txBox="1">
            <a:spLocks noChangeArrowheads="1"/>
          </p:cNvSpPr>
          <p:nvPr/>
        </p:nvSpPr>
        <p:spPr bwMode="auto">
          <a:xfrm>
            <a:off x="5029200" y="3384550"/>
            <a:ext cx="3733800" cy="774700"/>
          </a:xfrm>
          <a:prstGeom prst="rect">
            <a:avLst/>
          </a:prstGeom>
          <a:noFill/>
          <a:ln w="9525">
            <a:noFill/>
            <a:miter lim="800000"/>
            <a:headEnd/>
            <a:tailEnd/>
          </a:ln>
          <a:effectLst/>
        </p:spPr>
        <p:txBody>
          <a:bodyPr>
            <a:spAutoFit/>
          </a:bodyPr>
          <a:lstStyle/>
          <a:p>
            <a:pPr>
              <a:lnSpc>
                <a:spcPct val="80000"/>
              </a:lnSpc>
            </a:pPr>
            <a:r>
              <a:rPr lang="en-US" sz="2800" b="1">
                <a:solidFill>
                  <a:srgbClr val="0000FF"/>
                </a:solidFill>
                <a:latin typeface="Arial Narrow" pitchFamily="34" charset="0"/>
              </a:rPr>
              <a:t>Fundamental foundation</a:t>
            </a:r>
          </a:p>
          <a:p>
            <a:pPr>
              <a:lnSpc>
                <a:spcPct val="80000"/>
              </a:lnSpc>
            </a:pPr>
            <a:r>
              <a:rPr lang="en-US" sz="2800" b="1">
                <a:solidFill>
                  <a:srgbClr val="0000FF"/>
                </a:solidFill>
                <a:latin typeface="Arial Narrow" pitchFamily="34" charset="0"/>
              </a:rPr>
              <a:t>for life</a:t>
            </a:r>
          </a:p>
        </p:txBody>
      </p:sp>
      <p:sp>
        <p:nvSpPr>
          <p:cNvPr id="235711" name="Oval 191"/>
          <p:cNvSpPr>
            <a:spLocks noChangeArrowheads="1"/>
          </p:cNvSpPr>
          <p:nvPr/>
        </p:nvSpPr>
        <p:spPr bwMode="auto">
          <a:xfrm>
            <a:off x="4648200" y="33528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4</a:t>
            </a:r>
          </a:p>
        </p:txBody>
      </p:sp>
      <p:sp>
        <p:nvSpPr>
          <p:cNvPr id="235712" name="Text Box 192"/>
          <p:cNvSpPr txBox="1">
            <a:spLocks noChangeArrowheads="1"/>
          </p:cNvSpPr>
          <p:nvPr/>
        </p:nvSpPr>
        <p:spPr bwMode="auto">
          <a:xfrm>
            <a:off x="5029200" y="2543175"/>
            <a:ext cx="4114800" cy="733425"/>
          </a:xfrm>
          <a:prstGeom prst="rect">
            <a:avLst/>
          </a:prstGeom>
          <a:noFill/>
          <a:ln w="9525">
            <a:noFill/>
            <a:miter lim="800000"/>
            <a:headEnd/>
            <a:tailEnd/>
          </a:ln>
          <a:effectLst/>
        </p:spPr>
        <p:txBody>
          <a:bodyPr>
            <a:spAutoFit/>
          </a:bodyPr>
          <a:lstStyle/>
          <a:p>
            <a:r>
              <a:rPr lang="en-US" sz="2800" b="1">
                <a:solidFill>
                  <a:srgbClr val="0000FF"/>
                </a:solidFill>
                <a:latin typeface="Arial Narrow" pitchFamily="34" charset="0"/>
              </a:rPr>
              <a:t>Fundamental foundation of</a:t>
            </a:r>
          </a:p>
          <a:p>
            <a:r>
              <a:rPr lang="en-US" sz="2800" b="1">
                <a:solidFill>
                  <a:srgbClr val="0000FF"/>
                </a:solidFill>
                <a:latin typeface="Arial Narrow" pitchFamily="34" charset="0"/>
              </a:rPr>
              <a:t>goodness</a:t>
            </a:r>
          </a:p>
        </p:txBody>
      </p:sp>
      <p:sp>
        <p:nvSpPr>
          <p:cNvPr id="235713" name="Oval 193"/>
          <p:cNvSpPr>
            <a:spLocks noChangeArrowheads="1"/>
          </p:cNvSpPr>
          <p:nvPr/>
        </p:nvSpPr>
        <p:spPr bwMode="auto">
          <a:xfrm>
            <a:off x="4648200" y="25146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3</a:t>
            </a:r>
          </a:p>
        </p:txBody>
      </p:sp>
      <p:sp>
        <p:nvSpPr>
          <p:cNvPr id="235717" name="Text Box 197"/>
          <p:cNvSpPr txBox="1">
            <a:spLocks noChangeArrowheads="1"/>
          </p:cNvSpPr>
          <p:nvPr/>
        </p:nvSpPr>
        <p:spPr bwMode="auto">
          <a:xfrm>
            <a:off x="5029200" y="1905000"/>
            <a:ext cx="3886200" cy="519113"/>
          </a:xfrm>
          <a:prstGeom prst="rect">
            <a:avLst/>
          </a:prstGeom>
          <a:noFill/>
          <a:ln w="9525">
            <a:noFill/>
            <a:miter lim="800000"/>
            <a:headEnd/>
            <a:tailEnd/>
          </a:ln>
          <a:effectLst/>
        </p:spPr>
        <p:txBody>
          <a:bodyPr>
            <a:spAutoFit/>
          </a:bodyPr>
          <a:lstStyle/>
          <a:p>
            <a:pPr>
              <a:lnSpc>
                <a:spcPct val="100000"/>
              </a:lnSpc>
              <a:spcBef>
                <a:spcPct val="50000"/>
              </a:spcBef>
            </a:pPr>
            <a:r>
              <a:rPr lang="en-US" sz="2800" b="1">
                <a:solidFill>
                  <a:srgbClr val="0000FF"/>
                </a:solidFill>
                <a:latin typeface="Arial Narrow" pitchFamily="34" charset="0"/>
              </a:rPr>
              <a:t>Root of the number twelve</a:t>
            </a:r>
          </a:p>
        </p:txBody>
      </p:sp>
      <p:sp>
        <p:nvSpPr>
          <p:cNvPr id="235718" name="Oval 198"/>
          <p:cNvSpPr>
            <a:spLocks noChangeArrowheads="1"/>
          </p:cNvSpPr>
          <p:nvPr/>
        </p:nvSpPr>
        <p:spPr bwMode="auto">
          <a:xfrm>
            <a:off x="4648200" y="19812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2</a:t>
            </a:r>
          </a:p>
        </p:txBody>
      </p:sp>
      <p:sp>
        <p:nvSpPr>
          <p:cNvPr id="235719" name="Oval 199"/>
          <p:cNvSpPr>
            <a:spLocks noChangeArrowheads="1"/>
          </p:cNvSpPr>
          <p:nvPr/>
        </p:nvSpPr>
        <p:spPr bwMode="auto">
          <a:xfrm>
            <a:off x="4648200" y="1143000"/>
            <a:ext cx="381000" cy="381000"/>
          </a:xfrm>
          <a:prstGeom prst="ellipse">
            <a:avLst/>
          </a:prstGeom>
          <a:solidFill>
            <a:schemeClr val="bg1"/>
          </a:solidFill>
          <a:ln w="19050">
            <a:solidFill>
              <a:srgbClr val="0000FF"/>
            </a:solidFill>
            <a:round/>
            <a:headEnd/>
            <a:tailEnd/>
          </a:ln>
          <a:effectLst/>
        </p:spPr>
        <p:txBody>
          <a:bodyPr wrap="none" anchor="ctr"/>
          <a:lstStyle/>
          <a:p>
            <a:pPr algn="ctr">
              <a:lnSpc>
                <a:spcPct val="125000"/>
              </a:lnSpc>
            </a:pPr>
            <a:r>
              <a:rPr lang="en-US" sz="2400">
                <a:solidFill>
                  <a:srgbClr val="0000FF"/>
                </a:solidFill>
                <a:latin typeface="Arial Black" pitchFamily="34" charset="0"/>
              </a:rPr>
              <a:t>1</a:t>
            </a:r>
          </a:p>
        </p:txBody>
      </p:sp>
      <p:grpSp>
        <p:nvGrpSpPr>
          <p:cNvPr id="235770" name="Group 250"/>
          <p:cNvGrpSpPr>
            <a:grpSpLocks/>
          </p:cNvGrpSpPr>
          <p:nvPr/>
        </p:nvGrpSpPr>
        <p:grpSpPr bwMode="auto">
          <a:xfrm>
            <a:off x="152400" y="1066800"/>
            <a:ext cx="4244975" cy="3505200"/>
            <a:chOff x="96" y="672"/>
            <a:chExt cx="2674" cy="2208"/>
          </a:xfrm>
        </p:grpSpPr>
        <p:grpSp>
          <p:nvGrpSpPr>
            <p:cNvPr id="235771" name="Group 251"/>
            <p:cNvGrpSpPr>
              <a:grpSpLocks/>
            </p:cNvGrpSpPr>
            <p:nvPr/>
          </p:nvGrpSpPr>
          <p:grpSpPr bwMode="auto">
            <a:xfrm>
              <a:off x="1380" y="831"/>
              <a:ext cx="828" cy="1175"/>
              <a:chOff x="1380" y="831"/>
              <a:chExt cx="828" cy="1175"/>
            </a:xfrm>
          </p:grpSpPr>
          <p:sp>
            <p:nvSpPr>
              <p:cNvPr id="235772" name="Line 252"/>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235773" name="Line 253"/>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235774" name="Group 254"/>
            <p:cNvGrpSpPr>
              <a:grpSpLocks/>
            </p:cNvGrpSpPr>
            <p:nvPr/>
          </p:nvGrpSpPr>
          <p:grpSpPr bwMode="auto">
            <a:xfrm>
              <a:off x="1377" y="1683"/>
              <a:ext cx="845" cy="1157"/>
              <a:chOff x="1377" y="1683"/>
              <a:chExt cx="845" cy="1157"/>
            </a:xfrm>
          </p:grpSpPr>
          <p:sp>
            <p:nvSpPr>
              <p:cNvPr id="235775" name="Line 255"/>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235776" name="Line 256"/>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sp>
          <p:nvSpPr>
            <p:cNvPr id="235777" name="AutoShape 257"/>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5778" name="AutoShape 258"/>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5779" name="AutoShape 259"/>
            <p:cNvSpPr>
              <a:spLocks noChangeArrowheads="1"/>
            </p:cNvSpPr>
            <p:nvPr/>
          </p:nvSpPr>
          <p:spPr bwMode="auto">
            <a:xfrm rot="-5400000">
              <a:off x="1734" y="1421"/>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5780" name="AutoShape 260"/>
            <p:cNvSpPr>
              <a:spLocks noChangeArrowheads="1"/>
            </p:cNvSpPr>
            <p:nvPr/>
          </p:nvSpPr>
          <p:spPr bwMode="auto">
            <a:xfrm rot="-16200000">
              <a:off x="1688"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5781" name="AutoShape 261"/>
            <p:cNvSpPr>
              <a:spLocks noChangeArrowheads="1"/>
            </p:cNvSpPr>
            <p:nvPr/>
          </p:nvSpPr>
          <p:spPr bwMode="auto">
            <a:xfrm rot="-16200000">
              <a:off x="1684"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5782" name="AutoShape 262"/>
            <p:cNvSpPr>
              <a:spLocks noChangeArrowheads="1"/>
            </p:cNvSpPr>
            <p:nvPr/>
          </p:nvSpPr>
          <p:spPr bwMode="auto">
            <a:xfrm rot="-16200000">
              <a:off x="1684" y="1780"/>
              <a:ext cx="216" cy="530"/>
            </a:xfrm>
            <a:prstGeom prst="curvedLeftArrow">
              <a:avLst>
                <a:gd name="adj1" fmla="val 49074"/>
                <a:gd name="adj2" fmla="val 9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5783" name="AutoShape 263"/>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5784" name="AutoShape 264"/>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5785" name="AutoShape 265"/>
            <p:cNvSpPr>
              <a:spLocks noChangeArrowheads="1"/>
            </p:cNvSpPr>
            <p:nvPr/>
          </p:nvSpPr>
          <p:spPr bwMode="auto">
            <a:xfrm rot="-10800000">
              <a:off x="1624" y="1363"/>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5786" name="AutoShape 266"/>
            <p:cNvSpPr>
              <a:spLocks noChangeArrowheads="1"/>
            </p:cNvSpPr>
            <p:nvPr/>
          </p:nvSpPr>
          <p:spPr bwMode="auto">
            <a:xfrm>
              <a:off x="1865" y="1442"/>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5787" name="AutoShape 267"/>
            <p:cNvSpPr>
              <a:spLocks noChangeArrowheads="1"/>
            </p:cNvSpPr>
            <p:nvPr/>
          </p:nvSpPr>
          <p:spPr bwMode="auto">
            <a:xfrm>
              <a:off x="1865" y="1435"/>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235788" name="AutoShape 268"/>
            <p:cNvSpPr>
              <a:spLocks noChangeArrowheads="1"/>
            </p:cNvSpPr>
            <p:nvPr/>
          </p:nvSpPr>
          <p:spPr bwMode="auto">
            <a:xfrm>
              <a:off x="1865" y="1435"/>
              <a:ext cx="145" cy="862"/>
            </a:xfrm>
            <a:prstGeom prst="curvedLeftArrow">
              <a:avLst>
                <a:gd name="adj1" fmla="val 118897"/>
                <a:gd name="adj2" fmla="val 2377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nvGrpSpPr>
            <p:cNvPr id="235789" name="Group 269"/>
            <p:cNvGrpSpPr>
              <a:grpSpLocks/>
            </p:cNvGrpSpPr>
            <p:nvPr/>
          </p:nvGrpSpPr>
          <p:grpSpPr bwMode="auto">
            <a:xfrm>
              <a:off x="891" y="1587"/>
              <a:ext cx="644" cy="525"/>
              <a:chOff x="891" y="1539"/>
              <a:chExt cx="644" cy="525"/>
            </a:xfrm>
          </p:grpSpPr>
          <p:sp>
            <p:nvSpPr>
              <p:cNvPr id="235790" name="Oval 270"/>
              <p:cNvSpPr>
                <a:spLocks noChangeArrowheads="1"/>
              </p:cNvSpPr>
              <p:nvPr/>
            </p:nvSpPr>
            <p:spPr bwMode="auto">
              <a:xfrm>
                <a:off x="891" y="1539"/>
                <a:ext cx="644" cy="52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235791" name="Text Box 271"/>
              <p:cNvSpPr txBox="1">
                <a:spLocks noChangeArrowheads="1"/>
              </p:cNvSpPr>
              <p:nvPr/>
            </p:nvSpPr>
            <p:spPr bwMode="auto">
              <a:xfrm>
                <a:off x="901" y="1629"/>
                <a:ext cx="624" cy="360"/>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000">
                    <a:solidFill>
                      <a:srgbClr val="6600CC"/>
                    </a:solidFill>
                  </a:rPr>
                  <a:t>Subject</a:t>
                </a:r>
              </a:p>
              <a:p>
                <a:pPr algn="ctr"/>
                <a:r>
                  <a:rPr lang="en-US" sz="2000">
                    <a:solidFill>
                      <a:srgbClr val="6600CC"/>
                    </a:solidFill>
                  </a:rPr>
                  <a:t>partner</a:t>
                </a:r>
                <a:endParaRPr lang="en-US" sz="2400">
                  <a:solidFill>
                    <a:srgbClr val="6600CC"/>
                  </a:solidFill>
                  <a:latin typeface="Times New Roman" pitchFamily="18" charset="0"/>
                </a:endParaRPr>
              </a:p>
            </p:txBody>
          </p:sp>
        </p:grpSp>
        <p:grpSp>
          <p:nvGrpSpPr>
            <p:cNvPr id="235792" name="Group 272"/>
            <p:cNvGrpSpPr>
              <a:grpSpLocks/>
            </p:cNvGrpSpPr>
            <p:nvPr/>
          </p:nvGrpSpPr>
          <p:grpSpPr bwMode="auto">
            <a:xfrm>
              <a:off x="2112" y="1587"/>
              <a:ext cx="658" cy="525"/>
              <a:chOff x="2126" y="1587"/>
              <a:chExt cx="658" cy="525"/>
            </a:xfrm>
          </p:grpSpPr>
          <p:sp>
            <p:nvSpPr>
              <p:cNvPr id="235793" name="Oval 273"/>
              <p:cNvSpPr>
                <a:spLocks noChangeArrowheads="1"/>
              </p:cNvSpPr>
              <p:nvPr/>
            </p:nvSpPr>
            <p:spPr bwMode="auto">
              <a:xfrm>
                <a:off x="2126" y="1587"/>
                <a:ext cx="644" cy="52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235794" name="Text Box 274"/>
              <p:cNvSpPr txBox="1">
                <a:spLocks noChangeArrowheads="1"/>
              </p:cNvSpPr>
              <p:nvPr/>
            </p:nvSpPr>
            <p:spPr bwMode="auto">
              <a:xfrm>
                <a:off x="2160" y="1677"/>
                <a:ext cx="624" cy="360"/>
              </a:xfrm>
              <a:prstGeom prst="rect">
                <a:avLst/>
              </a:prstGeom>
              <a:noFill/>
              <a:ln w="9525">
                <a:noFill/>
                <a:miter lim="800000"/>
                <a:headEnd/>
                <a:tailEnd/>
              </a:ln>
              <a:effectLst/>
            </p:spPr>
            <p:txBody>
              <a:bodyPr>
                <a:spAutoFit/>
              </a:bodyPr>
              <a:lstStyle/>
              <a:p>
                <a:pPr algn="ctr"/>
                <a:endParaRPr lang="en-US" sz="200">
                  <a:solidFill>
                    <a:srgbClr val="008000"/>
                  </a:solidFill>
                </a:endParaRPr>
              </a:p>
              <a:p>
                <a:pPr algn="ctr"/>
                <a:r>
                  <a:rPr lang="en-US" sz="2000">
                    <a:solidFill>
                      <a:srgbClr val="003300"/>
                    </a:solidFill>
                  </a:rPr>
                  <a:t>Object</a:t>
                </a:r>
              </a:p>
              <a:p>
                <a:pPr algn="ctr"/>
                <a:r>
                  <a:rPr lang="en-US" sz="2000">
                    <a:solidFill>
                      <a:srgbClr val="003300"/>
                    </a:solidFill>
                  </a:rPr>
                  <a:t>partner</a:t>
                </a:r>
                <a:endParaRPr lang="en-US" sz="2400">
                  <a:solidFill>
                    <a:srgbClr val="003300"/>
                  </a:solidFill>
                  <a:latin typeface="Times New Roman" pitchFamily="18" charset="0"/>
                </a:endParaRPr>
              </a:p>
            </p:txBody>
          </p:sp>
        </p:grpSp>
        <p:grpSp>
          <p:nvGrpSpPr>
            <p:cNvPr id="235795" name="Group 275"/>
            <p:cNvGrpSpPr>
              <a:grpSpLocks/>
            </p:cNvGrpSpPr>
            <p:nvPr/>
          </p:nvGrpSpPr>
          <p:grpSpPr bwMode="auto">
            <a:xfrm>
              <a:off x="1488" y="2356"/>
              <a:ext cx="672" cy="524"/>
              <a:chOff x="1488" y="2356"/>
              <a:chExt cx="672" cy="524"/>
            </a:xfrm>
          </p:grpSpPr>
          <p:sp>
            <p:nvSpPr>
              <p:cNvPr id="235796" name="Oval 276"/>
              <p:cNvSpPr>
                <a:spLocks noChangeArrowheads="1"/>
              </p:cNvSpPr>
              <p:nvPr/>
            </p:nvSpPr>
            <p:spPr bwMode="auto">
              <a:xfrm>
                <a:off x="1503" y="2356"/>
                <a:ext cx="642" cy="524"/>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235797" name="Text Box 277"/>
              <p:cNvSpPr txBox="1">
                <a:spLocks noChangeArrowheads="1"/>
              </p:cNvSpPr>
              <p:nvPr/>
            </p:nvSpPr>
            <p:spPr bwMode="auto">
              <a:xfrm>
                <a:off x="1488" y="2438"/>
                <a:ext cx="672" cy="346"/>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100000"/>
                  </a:lnSpc>
                </a:pPr>
                <a:r>
                  <a:rPr lang="en-US" sz="2800">
                    <a:solidFill>
                      <a:srgbClr val="800000"/>
                    </a:solidFill>
                  </a:rPr>
                  <a:t>Union</a:t>
                </a:r>
              </a:p>
            </p:txBody>
          </p:sp>
        </p:grpSp>
        <p:grpSp>
          <p:nvGrpSpPr>
            <p:cNvPr id="235798" name="Group 278"/>
            <p:cNvGrpSpPr>
              <a:grpSpLocks/>
            </p:cNvGrpSpPr>
            <p:nvPr/>
          </p:nvGrpSpPr>
          <p:grpSpPr bwMode="auto">
            <a:xfrm>
              <a:off x="96" y="2400"/>
              <a:ext cx="1488" cy="384"/>
              <a:chOff x="96" y="2400"/>
              <a:chExt cx="1488" cy="384"/>
            </a:xfrm>
          </p:grpSpPr>
          <p:sp>
            <p:nvSpPr>
              <p:cNvPr id="235799" name="Text Box 279"/>
              <p:cNvSpPr txBox="1">
                <a:spLocks noChangeArrowheads="1"/>
              </p:cNvSpPr>
              <p:nvPr/>
            </p:nvSpPr>
            <p:spPr bwMode="auto">
              <a:xfrm>
                <a:off x="683" y="2400"/>
                <a:ext cx="90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a:t>
                </a:r>
              </a:p>
            </p:txBody>
          </p:sp>
          <p:sp>
            <p:nvSpPr>
              <p:cNvPr id="235800" name="Text Box 280"/>
              <p:cNvSpPr txBox="1">
                <a:spLocks noChangeArrowheads="1"/>
              </p:cNvSpPr>
              <p:nvPr/>
            </p:nvSpPr>
            <p:spPr bwMode="auto">
              <a:xfrm>
                <a:off x="96" y="2457"/>
                <a:ext cx="657"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Union</a:t>
                </a:r>
              </a:p>
            </p:txBody>
          </p:sp>
        </p:grpSp>
        <p:grpSp>
          <p:nvGrpSpPr>
            <p:cNvPr id="235801" name="Group 281"/>
            <p:cNvGrpSpPr>
              <a:grpSpLocks/>
            </p:cNvGrpSpPr>
            <p:nvPr/>
          </p:nvGrpSpPr>
          <p:grpSpPr bwMode="auto">
            <a:xfrm>
              <a:off x="131" y="1571"/>
              <a:ext cx="829" cy="493"/>
              <a:chOff x="131" y="1571"/>
              <a:chExt cx="829" cy="493"/>
            </a:xfrm>
          </p:grpSpPr>
          <p:sp>
            <p:nvSpPr>
              <p:cNvPr id="235802" name="Text Box 282"/>
              <p:cNvSpPr txBox="1">
                <a:spLocks noChangeArrowheads="1"/>
              </p:cNvSpPr>
              <p:nvPr/>
            </p:nvSpPr>
            <p:spPr bwMode="auto">
              <a:xfrm>
                <a:off x="131" y="1602"/>
                <a:ext cx="541" cy="462"/>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2800">
                    <a:solidFill>
                      <a:srgbClr val="0000CC"/>
                    </a:solidFill>
                  </a:rPr>
                  <a:t>Divi-</a:t>
                </a:r>
              </a:p>
              <a:p>
                <a:pPr algn="ctr"/>
                <a:r>
                  <a:rPr lang="en-US" sz="2800">
                    <a:solidFill>
                      <a:srgbClr val="0000CC"/>
                    </a:solidFill>
                  </a:rPr>
                  <a:t>sion</a:t>
                </a:r>
              </a:p>
            </p:txBody>
          </p:sp>
          <p:sp>
            <p:nvSpPr>
              <p:cNvPr id="235803" name="Text Box 283"/>
              <p:cNvSpPr txBox="1">
                <a:spLocks noChangeArrowheads="1"/>
              </p:cNvSpPr>
              <p:nvPr/>
            </p:nvSpPr>
            <p:spPr bwMode="auto">
              <a:xfrm>
                <a:off x="560" y="1571"/>
                <a:ext cx="400"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a:t>
                </a:r>
              </a:p>
            </p:txBody>
          </p:sp>
        </p:grpSp>
        <p:sp>
          <p:nvSpPr>
            <p:cNvPr id="235804" name="Line 284"/>
            <p:cNvSpPr>
              <a:spLocks noChangeShapeType="1"/>
            </p:cNvSpPr>
            <p:nvPr/>
          </p:nvSpPr>
          <p:spPr bwMode="auto">
            <a:xfrm>
              <a:off x="408" y="1152"/>
              <a:ext cx="0" cy="384"/>
            </a:xfrm>
            <a:prstGeom prst="line">
              <a:avLst/>
            </a:prstGeom>
            <a:noFill/>
            <a:ln w="38100">
              <a:solidFill>
                <a:srgbClr val="0000FF"/>
              </a:solidFill>
              <a:round/>
              <a:headEnd/>
              <a:tailEnd/>
            </a:ln>
            <a:effectLst/>
          </p:spPr>
          <p:txBody>
            <a:bodyPr/>
            <a:lstStyle/>
            <a:p>
              <a:endParaRPr lang="en-US"/>
            </a:p>
          </p:txBody>
        </p:sp>
        <p:sp>
          <p:nvSpPr>
            <p:cNvPr id="235805" name="Line 285"/>
            <p:cNvSpPr>
              <a:spLocks noChangeShapeType="1"/>
            </p:cNvSpPr>
            <p:nvPr/>
          </p:nvSpPr>
          <p:spPr bwMode="auto">
            <a:xfrm>
              <a:off x="408" y="2064"/>
              <a:ext cx="0" cy="384"/>
            </a:xfrm>
            <a:prstGeom prst="line">
              <a:avLst/>
            </a:prstGeom>
            <a:noFill/>
            <a:ln w="38100">
              <a:solidFill>
                <a:srgbClr val="0000FF"/>
              </a:solidFill>
              <a:round/>
              <a:headEnd/>
              <a:tailEnd/>
            </a:ln>
            <a:effectLst/>
          </p:spPr>
          <p:txBody>
            <a:bodyPr/>
            <a:lstStyle/>
            <a:p>
              <a:endParaRPr lang="en-US"/>
            </a:p>
          </p:txBody>
        </p:sp>
        <p:grpSp>
          <p:nvGrpSpPr>
            <p:cNvPr id="235806" name="Group 286"/>
            <p:cNvGrpSpPr>
              <a:grpSpLocks/>
            </p:cNvGrpSpPr>
            <p:nvPr/>
          </p:nvGrpSpPr>
          <p:grpSpPr bwMode="auto">
            <a:xfrm>
              <a:off x="96" y="768"/>
              <a:ext cx="1417" cy="384"/>
              <a:chOff x="96" y="768"/>
              <a:chExt cx="1417" cy="384"/>
            </a:xfrm>
          </p:grpSpPr>
          <p:sp>
            <p:nvSpPr>
              <p:cNvPr id="235807" name="Text Box 287"/>
              <p:cNvSpPr txBox="1">
                <a:spLocks noChangeArrowheads="1"/>
              </p:cNvSpPr>
              <p:nvPr/>
            </p:nvSpPr>
            <p:spPr bwMode="auto">
              <a:xfrm>
                <a:off x="96" y="825"/>
                <a:ext cx="720" cy="327"/>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spcBef>
                    <a:spcPct val="50000"/>
                  </a:spcBef>
                </a:pPr>
                <a:r>
                  <a:rPr lang="en-US" sz="2800">
                    <a:solidFill>
                      <a:srgbClr val="0000CC"/>
                    </a:solidFill>
                  </a:rPr>
                  <a:t>Origin</a:t>
                </a:r>
              </a:p>
            </p:txBody>
          </p:sp>
          <p:sp>
            <p:nvSpPr>
              <p:cNvPr id="235808" name="Text Box 288"/>
              <p:cNvSpPr txBox="1">
                <a:spLocks noChangeArrowheads="1"/>
              </p:cNvSpPr>
              <p:nvPr/>
            </p:nvSpPr>
            <p:spPr bwMode="auto">
              <a:xfrm>
                <a:off x="672" y="768"/>
                <a:ext cx="841" cy="288"/>
              </a:xfrm>
              <a:prstGeom prst="rect">
                <a:avLst/>
              </a:prstGeom>
              <a:noFill/>
              <a:ln w="9525">
                <a:noFill/>
                <a:miter lim="800000"/>
                <a:headEnd/>
                <a:tailEnd/>
              </a:ln>
              <a:effectLst/>
            </p:spPr>
            <p:txBody>
              <a:bodyPr>
                <a:spAutoFit/>
              </a:bodyPr>
              <a:lstStyle/>
              <a:p>
                <a:pPr>
                  <a:lnSpc>
                    <a:spcPct val="100000"/>
                  </a:lnSpc>
                </a:pPr>
                <a:r>
                  <a:rPr lang="en-US" sz="2400" b="1">
                    <a:solidFill>
                      <a:srgbClr val="0000FF"/>
                    </a:solidFill>
                    <a:latin typeface="Eurostile" pitchFamily="34" charset="0"/>
                  </a:rPr>
                  <a:t>_ _ _ _ _ </a:t>
                </a:r>
              </a:p>
            </p:txBody>
          </p:sp>
        </p:grpSp>
        <p:grpSp>
          <p:nvGrpSpPr>
            <p:cNvPr id="235809" name="Group 289"/>
            <p:cNvGrpSpPr>
              <a:grpSpLocks/>
            </p:cNvGrpSpPr>
            <p:nvPr/>
          </p:nvGrpSpPr>
          <p:grpSpPr bwMode="auto">
            <a:xfrm>
              <a:off x="1467" y="672"/>
              <a:ext cx="700" cy="611"/>
              <a:chOff x="1467" y="672"/>
              <a:chExt cx="700" cy="611"/>
            </a:xfrm>
          </p:grpSpPr>
          <p:sp>
            <p:nvSpPr>
              <p:cNvPr id="235810" name="Oval 290"/>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235811" name="WordArt 291"/>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grpSp>
      <p:grpSp>
        <p:nvGrpSpPr>
          <p:cNvPr id="65" name="Group 24"/>
          <p:cNvGrpSpPr>
            <a:grpSpLocks/>
          </p:cNvGrpSpPr>
          <p:nvPr/>
        </p:nvGrpSpPr>
        <p:grpSpPr bwMode="auto">
          <a:xfrm>
            <a:off x="128588" y="76200"/>
            <a:ext cx="5281612" cy="519113"/>
            <a:chOff x="81" y="48"/>
            <a:chExt cx="3327" cy="327"/>
          </a:xfrm>
        </p:grpSpPr>
        <p:sp>
          <p:nvSpPr>
            <p:cNvPr id="66" name="Text Box 25"/>
            <p:cNvSpPr txBox="1">
              <a:spLocks noChangeArrowheads="1"/>
            </p:cNvSpPr>
            <p:nvPr/>
          </p:nvSpPr>
          <p:spPr bwMode="auto">
            <a:xfrm>
              <a:off x="81" y="48"/>
              <a:ext cx="557"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2.3.3</a:t>
              </a:r>
            </a:p>
          </p:txBody>
        </p:sp>
        <p:sp>
          <p:nvSpPr>
            <p:cNvPr id="67" name="Text Box 26"/>
            <p:cNvSpPr txBox="1">
              <a:spLocks noChangeArrowheads="1"/>
            </p:cNvSpPr>
            <p:nvPr/>
          </p:nvSpPr>
          <p:spPr bwMode="auto">
            <a:xfrm>
              <a:off x="609" y="48"/>
              <a:ext cx="2799"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The Four Position Foundation</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35769"/>
                                        </p:tgtEl>
                                        <p:attrNameLst>
                                          <p:attrName>style.visibility</p:attrName>
                                        </p:attrNameLst>
                                      </p:cBhvr>
                                      <p:to>
                                        <p:strVal val="visible"/>
                                      </p:to>
                                    </p:set>
                                    <p:animEffect transition="in" filter="barn(outVertical)">
                                      <p:cBhvr>
                                        <p:cTn id="7" dur="500"/>
                                        <p:tgtEl>
                                          <p:spTgt spid="2357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5572"/>
                                        </p:tgtEl>
                                        <p:attrNameLst>
                                          <p:attrName>style.visibility</p:attrName>
                                        </p:attrNameLst>
                                      </p:cBhvr>
                                      <p:to>
                                        <p:strVal val="visible"/>
                                      </p:to>
                                    </p:set>
                                    <p:animEffect transition="in" filter="fade">
                                      <p:cBhvr>
                                        <p:cTn id="12" dur="1000"/>
                                        <p:tgtEl>
                                          <p:spTgt spid="235572"/>
                                        </p:tgtEl>
                                      </p:cBhvr>
                                    </p:animEffect>
                                  </p:childTnLst>
                                </p:cTn>
                              </p:par>
                              <p:par>
                                <p:cTn id="13" presetID="17" presetClass="entr" presetSubtype="10" fill="hold" grpId="0" nodeType="withEffect">
                                  <p:stCondLst>
                                    <p:cond delay="0"/>
                                  </p:stCondLst>
                                  <p:iterate type="wd">
                                    <p:tmPct val="30000"/>
                                  </p:iterate>
                                  <p:childTnLst>
                                    <p:set>
                                      <p:cBhvr>
                                        <p:cTn id="14" dur="1" fill="hold">
                                          <p:stCondLst>
                                            <p:cond delay="0"/>
                                          </p:stCondLst>
                                        </p:cTn>
                                        <p:tgtEl>
                                          <p:spTgt spid="235571"/>
                                        </p:tgtEl>
                                        <p:attrNameLst>
                                          <p:attrName>style.visibility</p:attrName>
                                        </p:attrNameLst>
                                      </p:cBhvr>
                                      <p:to>
                                        <p:strVal val="visible"/>
                                      </p:to>
                                    </p:set>
                                    <p:anim calcmode="lin" valueType="num">
                                      <p:cBhvr>
                                        <p:cTn id="15" dur="500" fill="hold"/>
                                        <p:tgtEl>
                                          <p:spTgt spid="235571"/>
                                        </p:tgtEl>
                                        <p:attrNameLst>
                                          <p:attrName>ppt_w</p:attrName>
                                        </p:attrNameLst>
                                      </p:cBhvr>
                                      <p:tavLst>
                                        <p:tav tm="0">
                                          <p:val>
                                            <p:fltVal val="0"/>
                                          </p:val>
                                        </p:tav>
                                        <p:tav tm="100000">
                                          <p:val>
                                            <p:strVal val="#ppt_w"/>
                                          </p:val>
                                        </p:tav>
                                      </p:tavLst>
                                    </p:anim>
                                    <p:anim calcmode="lin" valueType="num">
                                      <p:cBhvr>
                                        <p:cTn id="16" dur="500" fill="hold"/>
                                        <p:tgtEl>
                                          <p:spTgt spid="2355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1" grpId="0" autoUpdateAnimBg="0"/>
      <p:bldP spid="235572"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sp>
        <p:nvSpPr>
          <p:cNvPr id="237570" name="WordArt 2"/>
          <p:cNvSpPr>
            <a:spLocks noChangeArrowheads="1" noChangeShapeType="1" noTextEdit="1"/>
          </p:cNvSpPr>
          <p:nvPr/>
        </p:nvSpPr>
        <p:spPr bwMode="auto">
          <a:xfrm>
            <a:off x="1343025" y="1066800"/>
            <a:ext cx="6457950" cy="838200"/>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6600CC"/>
              </a:extrusionClr>
            </a:sp3d>
          </a:bodyPr>
          <a:lstStyle/>
          <a:p>
            <a:pPr algn="ctr"/>
            <a:r>
              <a:rPr lang="en-US" sz="3600" b="1" kern="10">
                <a:ln w="38100">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2700000" scaled="1"/>
                </a:gradFill>
                <a:latin typeface="Arial Black"/>
              </a:rPr>
              <a:t>Section 3</a:t>
            </a:r>
          </a:p>
        </p:txBody>
      </p:sp>
      <p:sp>
        <p:nvSpPr>
          <p:cNvPr id="237571" name="WordArt 3"/>
          <p:cNvSpPr>
            <a:spLocks noChangeArrowheads="1" noChangeShapeType="1" noTextEdit="1"/>
          </p:cNvSpPr>
          <p:nvPr/>
        </p:nvSpPr>
        <p:spPr bwMode="auto">
          <a:xfrm>
            <a:off x="533400" y="3505200"/>
            <a:ext cx="8077200" cy="2133600"/>
          </a:xfrm>
          <a:prstGeom prst="rect">
            <a:avLst/>
          </a:prstGeom>
        </p:spPr>
        <p:txBody>
          <a:bodyPr wrap="none" fromWordArt="1">
            <a:prstTxWarp prst="textInflateBottom">
              <a:avLst>
                <a:gd name="adj" fmla="val 68083"/>
              </a:avLst>
            </a:prstTxWarp>
          </a:bodyPr>
          <a:lstStyle/>
          <a:p>
            <a:pPr algn="ctr"/>
            <a:r>
              <a:rPr lang="en-US" sz="3600" kern="10">
                <a:ln w="5715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CCCCFF"/>
                  </a:prstShdw>
                </a:effectLst>
                <a:latin typeface="Impact"/>
              </a:rPr>
              <a:t>The Purpose of Creation</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1000"/>
                                  </p:stCondLst>
                                  <p:childTnLst>
                                    <p:set>
                                      <p:cBhvr>
                                        <p:cTn id="6" dur="1" fill="hold">
                                          <p:stCondLst>
                                            <p:cond delay="0"/>
                                          </p:stCondLst>
                                        </p:cTn>
                                        <p:tgtEl>
                                          <p:spTgt spid="237570"/>
                                        </p:tgtEl>
                                        <p:attrNameLst>
                                          <p:attrName>style.visibility</p:attrName>
                                        </p:attrNameLst>
                                      </p:cBhvr>
                                      <p:to>
                                        <p:strVal val="visible"/>
                                      </p:to>
                                    </p:set>
                                    <p:animEffect transition="in" filter="wipe(up)">
                                      <p:cBhvr>
                                        <p:cTn id="7" dur="500"/>
                                        <p:tgtEl>
                                          <p:spTgt spid="237570"/>
                                        </p:tgtEl>
                                      </p:cBhvr>
                                    </p:animEffect>
                                  </p:childTnLst>
                                </p:cTn>
                              </p:par>
                            </p:childTnLst>
                          </p:cTn>
                        </p:par>
                        <p:par>
                          <p:cTn id="8" fill="hold">
                            <p:stCondLst>
                              <p:cond delay="1500"/>
                            </p:stCondLst>
                            <p:childTnLst>
                              <p:par>
                                <p:cTn id="9" presetID="16" presetClass="entr" presetSubtype="37" fill="hold" grpId="0" nodeType="afterEffect">
                                  <p:stCondLst>
                                    <p:cond delay="1000"/>
                                  </p:stCondLst>
                                  <p:childTnLst>
                                    <p:set>
                                      <p:cBhvr>
                                        <p:cTn id="10" dur="1" fill="hold">
                                          <p:stCondLst>
                                            <p:cond delay="0"/>
                                          </p:stCondLst>
                                        </p:cTn>
                                        <p:tgtEl>
                                          <p:spTgt spid="237571"/>
                                        </p:tgtEl>
                                        <p:attrNameLst>
                                          <p:attrName>style.visibility</p:attrName>
                                        </p:attrNameLst>
                                      </p:cBhvr>
                                      <p:to>
                                        <p:strVal val="visible"/>
                                      </p:to>
                                    </p:set>
                                    <p:animEffect transition="in" filter="barn(outVertical)">
                                      <p:cBhvr>
                                        <p:cTn id="11" dur="500"/>
                                        <p:tgtEl>
                                          <p:spTgt spid="237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70" grpId="0" animBg="1"/>
      <p:bldP spid="23757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pic>
        <p:nvPicPr>
          <p:cNvPr id="239733" name="Picture 117" descr="603072"/>
          <p:cNvPicPr>
            <a:picLocks noChangeAspect="1" noChangeArrowheads="1"/>
          </p:cNvPicPr>
          <p:nvPr/>
        </p:nvPicPr>
        <p:blipFill>
          <a:blip r:embed="rId4" cstate="print">
            <a:lum bright="-12000"/>
          </a:blip>
          <a:srcRect/>
          <a:stretch>
            <a:fillRect/>
          </a:stretch>
        </p:blipFill>
        <p:spPr bwMode="auto">
          <a:xfrm>
            <a:off x="0" y="-50800"/>
            <a:ext cx="9144000" cy="6858000"/>
          </a:xfrm>
          <a:prstGeom prst="rect">
            <a:avLst/>
          </a:prstGeom>
          <a:noFill/>
        </p:spPr>
      </p:pic>
      <p:pic>
        <p:nvPicPr>
          <p:cNvPr id="239734" name="Picture 118" descr="wild0077"/>
          <p:cNvPicPr>
            <a:picLocks noChangeAspect="1" noChangeArrowheads="1"/>
          </p:cNvPicPr>
          <p:nvPr/>
        </p:nvPicPr>
        <p:blipFill>
          <a:blip r:embed="rId5" cstate="print"/>
          <a:srcRect/>
          <a:stretch>
            <a:fillRect/>
          </a:stretch>
        </p:blipFill>
        <p:spPr bwMode="auto">
          <a:xfrm>
            <a:off x="1900238" y="3225800"/>
            <a:ext cx="1724025" cy="1981200"/>
          </a:xfrm>
          <a:prstGeom prst="rect">
            <a:avLst/>
          </a:prstGeom>
          <a:noFill/>
        </p:spPr>
      </p:pic>
      <p:graphicFrame>
        <p:nvGraphicFramePr>
          <p:cNvPr id="239735" name="Object 119"/>
          <p:cNvGraphicFramePr>
            <a:graphicFrameLocks noChangeAspect="1"/>
          </p:cNvGraphicFramePr>
          <p:nvPr/>
        </p:nvGraphicFramePr>
        <p:xfrm>
          <a:off x="3348038" y="1397000"/>
          <a:ext cx="914400" cy="423863"/>
        </p:xfrm>
        <a:graphic>
          <a:graphicData uri="http://schemas.openxmlformats.org/presentationml/2006/ole">
            <p:oleObj spid="_x0000_s239735" name="Clip" r:id="rId6" imgW="1584360" imgH="734040" progId="">
              <p:embed/>
            </p:oleObj>
          </a:graphicData>
        </a:graphic>
      </p:graphicFrame>
      <p:graphicFrame>
        <p:nvGraphicFramePr>
          <p:cNvPr id="239736" name="Object 120"/>
          <p:cNvGraphicFramePr>
            <a:graphicFrameLocks noChangeAspect="1"/>
          </p:cNvGraphicFramePr>
          <p:nvPr/>
        </p:nvGraphicFramePr>
        <p:xfrm>
          <a:off x="8712200" y="3759200"/>
          <a:ext cx="427038" cy="838200"/>
        </p:xfrm>
        <a:graphic>
          <a:graphicData uri="http://schemas.openxmlformats.org/presentationml/2006/ole">
            <p:oleObj spid="_x0000_s239736" name="Clip" r:id="rId7" imgW="497160" imgH="977400" progId="">
              <p:embed/>
            </p:oleObj>
          </a:graphicData>
        </a:graphic>
      </p:graphicFrame>
      <p:graphicFrame>
        <p:nvGraphicFramePr>
          <p:cNvPr id="239737" name="Object 121"/>
          <p:cNvGraphicFramePr>
            <a:graphicFrameLocks noChangeAspect="1"/>
          </p:cNvGraphicFramePr>
          <p:nvPr/>
        </p:nvGraphicFramePr>
        <p:xfrm>
          <a:off x="4795838" y="1854200"/>
          <a:ext cx="1497012" cy="1501775"/>
        </p:xfrm>
        <a:graphic>
          <a:graphicData uri="http://schemas.openxmlformats.org/presentationml/2006/ole">
            <p:oleObj spid="_x0000_s239737" name="Clip" r:id="rId8" imgW="1018080" imgH="1021320" progId="">
              <p:embed/>
            </p:oleObj>
          </a:graphicData>
        </a:graphic>
      </p:graphicFrame>
      <p:graphicFrame>
        <p:nvGraphicFramePr>
          <p:cNvPr id="239738" name="Object 122"/>
          <p:cNvGraphicFramePr>
            <a:graphicFrameLocks noChangeAspect="1"/>
          </p:cNvGraphicFramePr>
          <p:nvPr/>
        </p:nvGraphicFramePr>
        <p:xfrm>
          <a:off x="7834313" y="4368800"/>
          <a:ext cx="1304925" cy="1119188"/>
        </p:xfrm>
        <a:graphic>
          <a:graphicData uri="http://schemas.openxmlformats.org/presentationml/2006/ole">
            <p:oleObj spid="_x0000_s239738" name="Clip" r:id="rId9" imgW="4286160" imgH="3676320" progId="">
              <p:embed/>
            </p:oleObj>
          </a:graphicData>
        </a:graphic>
      </p:graphicFrame>
      <p:graphicFrame>
        <p:nvGraphicFramePr>
          <p:cNvPr id="239739" name="Object 123"/>
          <p:cNvGraphicFramePr>
            <a:graphicFrameLocks noChangeAspect="1"/>
          </p:cNvGraphicFramePr>
          <p:nvPr/>
        </p:nvGraphicFramePr>
        <p:xfrm>
          <a:off x="8377238" y="5054600"/>
          <a:ext cx="762000" cy="404813"/>
        </p:xfrm>
        <a:graphic>
          <a:graphicData uri="http://schemas.openxmlformats.org/presentationml/2006/ole">
            <p:oleObj spid="_x0000_s239739" name="Clip" r:id="rId10" imgW="4090320" imgH="2177640" progId="">
              <p:embed/>
            </p:oleObj>
          </a:graphicData>
        </a:graphic>
      </p:graphicFrame>
      <p:graphicFrame>
        <p:nvGraphicFramePr>
          <p:cNvPr id="239740" name="Object 124"/>
          <p:cNvGraphicFramePr>
            <a:graphicFrameLocks noChangeAspect="1"/>
          </p:cNvGraphicFramePr>
          <p:nvPr/>
        </p:nvGraphicFramePr>
        <p:xfrm>
          <a:off x="7234238" y="1828800"/>
          <a:ext cx="609600" cy="406400"/>
        </p:xfrm>
        <a:graphic>
          <a:graphicData uri="http://schemas.openxmlformats.org/presentationml/2006/ole">
            <p:oleObj spid="_x0000_s239740" name="Clip" r:id="rId11" imgW="1011960" imgH="592920" progId="">
              <p:embed/>
            </p:oleObj>
          </a:graphicData>
        </a:graphic>
      </p:graphicFrame>
      <p:graphicFrame>
        <p:nvGraphicFramePr>
          <p:cNvPr id="239741" name="Object 125"/>
          <p:cNvGraphicFramePr>
            <a:graphicFrameLocks noChangeAspect="1"/>
          </p:cNvGraphicFramePr>
          <p:nvPr/>
        </p:nvGraphicFramePr>
        <p:xfrm>
          <a:off x="7834313" y="4368800"/>
          <a:ext cx="1304925" cy="1119188"/>
        </p:xfrm>
        <a:graphic>
          <a:graphicData uri="http://schemas.openxmlformats.org/presentationml/2006/ole">
            <p:oleObj spid="_x0000_s239741" name="Clip" r:id="rId12" imgW="4286160" imgH="3676320" progId="">
              <p:embed/>
            </p:oleObj>
          </a:graphicData>
        </a:graphic>
      </p:graphicFrame>
      <p:graphicFrame>
        <p:nvGraphicFramePr>
          <p:cNvPr id="239742" name="Object 126"/>
          <p:cNvGraphicFramePr>
            <a:graphicFrameLocks noChangeAspect="1"/>
          </p:cNvGraphicFramePr>
          <p:nvPr/>
        </p:nvGraphicFramePr>
        <p:xfrm>
          <a:off x="4414838" y="4826000"/>
          <a:ext cx="685800" cy="463550"/>
        </p:xfrm>
        <a:graphic>
          <a:graphicData uri="http://schemas.openxmlformats.org/presentationml/2006/ole">
            <p:oleObj spid="_x0000_s239742" name="Clip" r:id="rId13" imgW="902160" imgH="609480" progId="">
              <p:embed/>
            </p:oleObj>
          </a:graphicData>
        </a:graphic>
      </p:graphicFrame>
      <p:graphicFrame>
        <p:nvGraphicFramePr>
          <p:cNvPr id="239779" name="Object 163"/>
          <p:cNvGraphicFramePr>
            <a:graphicFrameLocks noChangeAspect="1"/>
          </p:cNvGraphicFramePr>
          <p:nvPr/>
        </p:nvGraphicFramePr>
        <p:xfrm>
          <a:off x="6319838" y="-152400"/>
          <a:ext cx="2590800" cy="2309813"/>
        </p:xfrm>
        <a:graphic>
          <a:graphicData uri="http://schemas.openxmlformats.org/presentationml/2006/ole">
            <p:oleObj spid="_x0000_s239779" name="Clip" r:id="rId14" imgW="3924000" imgH="3497040" progId="">
              <p:embed/>
            </p:oleObj>
          </a:graphicData>
        </a:graphic>
      </p:graphicFrame>
      <p:graphicFrame>
        <p:nvGraphicFramePr>
          <p:cNvPr id="239780" name="Object 164"/>
          <p:cNvGraphicFramePr>
            <a:graphicFrameLocks noChangeAspect="1"/>
          </p:cNvGraphicFramePr>
          <p:nvPr/>
        </p:nvGraphicFramePr>
        <p:xfrm>
          <a:off x="2357438" y="2616200"/>
          <a:ext cx="685800" cy="663575"/>
        </p:xfrm>
        <a:graphic>
          <a:graphicData uri="http://schemas.openxmlformats.org/presentationml/2006/ole">
            <p:oleObj spid="_x0000_s239780" name="Clip" r:id="rId15" imgW="1415160" imgH="1370520" progId="">
              <p:embed/>
            </p:oleObj>
          </a:graphicData>
        </a:graphic>
      </p:graphicFrame>
      <p:sp>
        <p:nvSpPr>
          <p:cNvPr id="239630" name="Rectangle 14"/>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39794" name="Group 178"/>
          <p:cNvGrpSpPr>
            <a:grpSpLocks/>
          </p:cNvGrpSpPr>
          <p:nvPr/>
        </p:nvGrpSpPr>
        <p:grpSpPr bwMode="auto">
          <a:xfrm>
            <a:off x="1524000" y="5789613"/>
            <a:ext cx="6172200" cy="687387"/>
            <a:chOff x="960" y="3619"/>
            <a:chExt cx="3888" cy="433"/>
          </a:xfrm>
        </p:grpSpPr>
        <p:sp>
          <p:nvSpPr>
            <p:cNvPr id="239781" name="Text Box 165"/>
            <p:cNvSpPr txBox="1">
              <a:spLocks noChangeArrowheads="1"/>
            </p:cNvSpPr>
            <p:nvPr/>
          </p:nvSpPr>
          <p:spPr bwMode="auto">
            <a:xfrm>
              <a:off x="1152" y="3648"/>
              <a:ext cx="3696" cy="404"/>
            </a:xfrm>
            <a:prstGeom prst="rect">
              <a:avLst/>
            </a:prstGeom>
            <a:noFill/>
            <a:ln w="9525">
              <a:noFill/>
              <a:miter lim="800000"/>
              <a:headEnd/>
              <a:tailEnd/>
            </a:ln>
            <a:effectLst/>
          </p:spPr>
          <p:txBody>
            <a:bodyPr>
              <a:spAutoFit/>
            </a:bodyPr>
            <a:lstStyle/>
            <a:p>
              <a:pPr>
                <a:lnSpc>
                  <a:spcPct val="90000"/>
                </a:lnSpc>
              </a:pPr>
              <a:r>
                <a:rPr lang="en-US" sz="2000" b="1">
                  <a:solidFill>
                    <a:schemeClr val="bg1"/>
                  </a:solidFill>
                  <a:latin typeface="Arial Narrow" pitchFamily="34" charset="0"/>
                </a:rPr>
                <a:t>After God completed each day of creation,  He saw that it was good (Gen. 1:4-31)</a:t>
              </a:r>
              <a:r>
                <a:rPr lang="en-US" sz="1600">
                  <a:solidFill>
                    <a:schemeClr val="bg1"/>
                  </a:solidFill>
                  <a:latin typeface="Arial Narrow" pitchFamily="34" charset="0"/>
                </a:rPr>
                <a:t>(p.  32).</a:t>
              </a:r>
            </a:p>
          </p:txBody>
        </p:sp>
        <p:sp>
          <p:nvSpPr>
            <p:cNvPr id="239782" name="Text Box 166"/>
            <p:cNvSpPr txBox="1">
              <a:spLocks noChangeArrowheads="1"/>
            </p:cNvSpPr>
            <p:nvPr/>
          </p:nvSpPr>
          <p:spPr bwMode="auto">
            <a:xfrm>
              <a:off x="960" y="3619"/>
              <a:ext cx="288"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Arial Narrow" pitchFamily="34" charset="0"/>
                  <a:sym typeface="CommonBullets" pitchFamily="34" charset="2"/>
                </a:rPr>
                <a:t></a:t>
              </a:r>
              <a:endParaRPr lang="en-US" sz="4000" b="1">
                <a:solidFill>
                  <a:schemeClr val="bg1"/>
                </a:solidFill>
                <a:latin typeface="Arial Narrow" pitchFamily="34" charset="0"/>
              </a:endParaRPr>
            </a:p>
          </p:txBody>
        </p:sp>
      </p:grpSp>
      <p:sp>
        <p:nvSpPr>
          <p:cNvPr id="239785" name="Text Box 169"/>
          <p:cNvSpPr txBox="1">
            <a:spLocks noChangeArrowheads="1"/>
          </p:cNvSpPr>
          <p:nvPr/>
        </p:nvSpPr>
        <p:spPr bwMode="auto">
          <a:xfrm>
            <a:off x="1447800" y="939800"/>
            <a:ext cx="2125663" cy="482600"/>
          </a:xfrm>
          <a:prstGeom prst="rect">
            <a:avLst/>
          </a:prstGeom>
          <a:noFill/>
          <a:ln w="9525">
            <a:noFill/>
            <a:miter lim="800000"/>
            <a:headEnd/>
            <a:tailEnd/>
          </a:ln>
          <a:effectLst/>
        </p:spPr>
        <p:txBody>
          <a:bodyPr>
            <a:spAutoFit/>
          </a:bodyPr>
          <a:lstStyle/>
          <a:p>
            <a:pPr algn="ctr">
              <a:lnSpc>
                <a:spcPct val="80000"/>
              </a:lnSpc>
            </a:pPr>
            <a:r>
              <a:rPr lang="en-US" sz="3200" b="1" dirty="0">
                <a:ln>
                  <a:solidFill>
                    <a:schemeClr val="bg1"/>
                  </a:solidFill>
                </a:ln>
                <a:solidFill>
                  <a:schemeClr val="bg1"/>
                </a:solidFill>
                <a:latin typeface="Arial Narrow" pitchFamily="34" charset="0"/>
              </a:rPr>
              <a:t>Gen. 1:4-31</a:t>
            </a:r>
          </a:p>
        </p:txBody>
      </p:sp>
      <p:sp>
        <p:nvSpPr>
          <p:cNvPr id="239786" name="WordArt 170"/>
          <p:cNvSpPr>
            <a:spLocks noChangeArrowheads="1" noChangeShapeType="1"/>
          </p:cNvSpPr>
          <p:nvPr/>
        </p:nvSpPr>
        <p:spPr bwMode="auto">
          <a:xfrm>
            <a:off x="381000" y="228600"/>
            <a:ext cx="8305800" cy="533400"/>
          </a:xfrm>
          <a:prstGeom prst="rect">
            <a:avLst/>
          </a:prstGeom>
        </p:spPr>
        <p:txBody>
          <a:bodyPr wrap="none" fromWordArt="1">
            <a:prstTxWarp prst="textPlain">
              <a:avLst>
                <a:gd name="adj" fmla="val 50000"/>
              </a:avLst>
            </a:prstTxWarp>
          </a:bodyPr>
          <a:lstStyle/>
          <a:p>
            <a:pPr algn="ctr"/>
            <a:r>
              <a:rPr lang="en-US" sz="3600" b="1" kern="10">
                <a:ln w="19050">
                  <a:solidFill>
                    <a:srgbClr val="000099"/>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000099"/>
                  </a:outerShdw>
                </a:effectLst>
                <a:latin typeface="Arial Black"/>
              </a:rPr>
              <a:t>3.1  The Purpose of the Creation of the Universe</a:t>
            </a:r>
          </a:p>
        </p:txBody>
      </p:sp>
      <p:pic>
        <p:nvPicPr>
          <p:cNvPr id="239787" name="Picture 171" descr="rendeer"/>
          <p:cNvPicPr>
            <a:picLocks noChangeAspect="1" noChangeArrowheads="1"/>
          </p:cNvPicPr>
          <p:nvPr/>
        </p:nvPicPr>
        <p:blipFill>
          <a:blip r:embed="rId16" cstate="print">
            <a:clrChange>
              <a:clrFrom>
                <a:srgbClr val="FFFFFF"/>
              </a:clrFrom>
              <a:clrTo>
                <a:srgbClr val="FFFFFF">
                  <a:alpha val="0"/>
                </a:srgbClr>
              </a:clrTo>
            </a:clrChange>
            <a:lum bright="6000" contrast="-6000"/>
          </a:blip>
          <a:srcRect l="38635" t="30556" r="39394" b="31482"/>
          <a:stretch>
            <a:fillRect/>
          </a:stretch>
        </p:blipFill>
        <p:spPr bwMode="auto">
          <a:xfrm>
            <a:off x="0" y="1828800"/>
            <a:ext cx="2209800" cy="3124200"/>
          </a:xfrm>
          <a:prstGeom prst="rect">
            <a:avLst/>
          </a:prstGeom>
          <a:noFill/>
        </p:spPr>
      </p:pic>
      <p:grpSp>
        <p:nvGrpSpPr>
          <p:cNvPr id="239788" name="Group 172"/>
          <p:cNvGrpSpPr>
            <a:grpSpLocks/>
          </p:cNvGrpSpPr>
          <p:nvPr/>
        </p:nvGrpSpPr>
        <p:grpSpPr bwMode="auto">
          <a:xfrm>
            <a:off x="4763" y="4183063"/>
            <a:ext cx="2509837" cy="1328737"/>
            <a:chOff x="-48" y="2533"/>
            <a:chExt cx="1773" cy="939"/>
          </a:xfrm>
        </p:grpSpPr>
        <p:graphicFrame>
          <p:nvGraphicFramePr>
            <p:cNvPr id="239776" name="Object 160"/>
            <p:cNvGraphicFramePr>
              <a:graphicFrameLocks noChangeAspect="1"/>
            </p:cNvGraphicFramePr>
            <p:nvPr/>
          </p:nvGraphicFramePr>
          <p:xfrm>
            <a:off x="-48" y="2533"/>
            <a:ext cx="1773" cy="939"/>
          </p:xfrm>
          <a:graphic>
            <a:graphicData uri="http://schemas.openxmlformats.org/presentationml/2006/ole">
              <p:oleObj spid="_x0000_s239776" name="Clip" r:id="rId17" imgW="903960" imgH="695880" progId="">
                <p:embed/>
              </p:oleObj>
            </a:graphicData>
          </a:graphic>
        </p:graphicFrame>
        <p:graphicFrame>
          <p:nvGraphicFramePr>
            <p:cNvPr id="239777" name="Object 161"/>
            <p:cNvGraphicFramePr>
              <a:graphicFrameLocks noChangeAspect="1"/>
            </p:cNvGraphicFramePr>
            <p:nvPr/>
          </p:nvGraphicFramePr>
          <p:xfrm>
            <a:off x="189" y="2752"/>
            <a:ext cx="338" cy="355"/>
          </p:xfrm>
          <a:graphic>
            <a:graphicData uri="http://schemas.openxmlformats.org/presentationml/2006/ole">
              <p:oleObj spid="_x0000_s239777" name="Clip" r:id="rId18" imgW="898560" imgH="944280" progId="">
                <p:embed/>
              </p:oleObj>
            </a:graphicData>
          </a:graphic>
        </p:graphicFrame>
        <p:graphicFrame>
          <p:nvGraphicFramePr>
            <p:cNvPr id="239778" name="Object 162"/>
            <p:cNvGraphicFramePr>
              <a:graphicFrameLocks noChangeAspect="1"/>
            </p:cNvGraphicFramePr>
            <p:nvPr/>
          </p:nvGraphicFramePr>
          <p:xfrm>
            <a:off x="672" y="2832"/>
            <a:ext cx="405" cy="341"/>
          </p:xfrm>
          <a:graphic>
            <a:graphicData uri="http://schemas.openxmlformats.org/presentationml/2006/ole">
              <p:oleObj spid="_x0000_s239778" name="Clip" r:id="rId19" imgW="643320" imgH="541800" progId="">
                <p:embed/>
              </p:oleObj>
            </a:graphicData>
          </a:graphic>
        </p:graphicFrame>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39786"/>
                                        </p:tgtEl>
                                        <p:attrNameLst>
                                          <p:attrName>style.visibility</p:attrName>
                                        </p:attrNameLst>
                                      </p:cBhvr>
                                      <p:to>
                                        <p:strVal val="visible"/>
                                      </p:to>
                                    </p:set>
                                    <p:anim calcmode="lin" valueType="num">
                                      <p:cBhvr>
                                        <p:cTn id="7" dur="2000" fill="hold"/>
                                        <p:tgtEl>
                                          <p:spTgt spid="239786"/>
                                        </p:tgtEl>
                                        <p:attrNameLst>
                                          <p:attrName>ppt_w</p:attrName>
                                        </p:attrNameLst>
                                      </p:cBhvr>
                                      <p:tavLst>
                                        <p:tav tm="0">
                                          <p:val>
                                            <p:strVal val="#ppt_w*0.70"/>
                                          </p:val>
                                        </p:tav>
                                        <p:tav tm="100000">
                                          <p:val>
                                            <p:strVal val="#ppt_w"/>
                                          </p:val>
                                        </p:tav>
                                      </p:tavLst>
                                    </p:anim>
                                    <p:anim calcmode="lin" valueType="num">
                                      <p:cBhvr>
                                        <p:cTn id="8" dur="2000" fill="hold"/>
                                        <p:tgtEl>
                                          <p:spTgt spid="239786"/>
                                        </p:tgtEl>
                                        <p:attrNameLst>
                                          <p:attrName>ppt_h</p:attrName>
                                        </p:attrNameLst>
                                      </p:cBhvr>
                                      <p:tavLst>
                                        <p:tav tm="0">
                                          <p:val>
                                            <p:strVal val="#ppt_h"/>
                                          </p:val>
                                        </p:tav>
                                        <p:tav tm="100000">
                                          <p:val>
                                            <p:strVal val="#ppt_h"/>
                                          </p:val>
                                        </p:tav>
                                      </p:tavLst>
                                    </p:anim>
                                    <p:animEffect transition="in" filter="fade">
                                      <p:cBhvr>
                                        <p:cTn id="9" dur="2000"/>
                                        <p:tgtEl>
                                          <p:spTgt spid="239786"/>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239794"/>
                                        </p:tgtEl>
                                        <p:attrNameLst>
                                          <p:attrName>style.visibility</p:attrName>
                                        </p:attrNameLst>
                                      </p:cBhvr>
                                      <p:to>
                                        <p:strVal val="visible"/>
                                      </p:to>
                                    </p:set>
                                    <p:animEffect transition="in" filter="barn(outVertical)">
                                      <p:cBhvr>
                                        <p:cTn id="14" dur="500"/>
                                        <p:tgtEl>
                                          <p:spTgt spid="239794"/>
                                        </p:tgtEl>
                                      </p:cBhvr>
                                    </p:animEffect>
                                  </p:childTnLst>
                                </p:cTn>
                              </p:par>
                            </p:childTnLst>
                          </p:cTn>
                        </p:par>
                        <p:par>
                          <p:cTn id="15" fill="hold">
                            <p:stCondLst>
                              <p:cond delay="500"/>
                            </p:stCondLst>
                            <p:childTnLst>
                              <p:par>
                                <p:cTn id="16" presetID="10" presetClass="entr" presetSubtype="0" fill="hold" grpId="0" nodeType="afterEffect">
                                  <p:stCondLst>
                                    <p:cond delay="1000"/>
                                  </p:stCondLst>
                                  <p:childTnLst>
                                    <p:set>
                                      <p:cBhvr>
                                        <p:cTn id="17" dur="1" fill="hold">
                                          <p:stCondLst>
                                            <p:cond delay="0"/>
                                          </p:stCondLst>
                                        </p:cTn>
                                        <p:tgtEl>
                                          <p:spTgt spid="239785"/>
                                        </p:tgtEl>
                                        <p:attrNameLst>
                                          <p:attrName>style.visibility</p:attrName>
                                        </p:attrNameLst>
                                      </p:cBhvr>
                                      <p:to>
                                        <p:strVal val="visible"/>
                                      </p:to>
                                    </p:set>
                                    <p:animEffect transition="in" filter="fade">
                                      <p:cBhvr>
                                        <p:cTn id="18" dur="2000"/>
                                        <p:tgtEl>
                                          <p:spTgt spid="2397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785" grpId="0" autoUpdateAnimBg="0"/>
      <p:bldP spid="239786"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pic>
        <p:nvPicPr>
          <p:cNvPr id="699395" name="Picture 3" descr="603072"/>
          <p:cNvPicPr>
            <a:picLocks noChangeAspect="1" noChangeArrowheads="1"/>
          </p:cNvPicPr>
          <p:nvPr/>
        </p:nvPicPr>
        <p:blipFill>
          <a:blip r:embed="rId4" cstate="print">
            <a:lum bright="-12000"/>
          </a:blip>
          <a:srcRect/>
          <a:stretch>
            <a:fillRect/>
          </a:stretch>
        </p:blipFill>
        <p:spPr bwMode="auto">
          <a:xfrm>
            <a:off x="0" y="-50800"/>
            <a:ext cx="9144000" cy="6858000"/>
          </a:xfrm>
          <a:prstGeom prst="rect">
            <a:avLst/>
          </a:prstGeom>
          <a:noFill/>
          <a:ln w="9525">
            <a:noFill/>
            <a:miter lim="800000"/>
            <a:headEnd/>
            <a:tailEnd/>
          </a:ln>
          <a:effectLst/>
        </p:spPr>
      </p:pic>
      <p:grpSp>
        <p:nvGrpSpPr>
          <p:cNvPr id="699437" name="Group 45"/>
          <p:cNvGrpSpPr>
            <a:grpSpLocks/>
          </p:cNvGrpSpPr>
          <p:nvPr/>
        </p:nvGrpSpPr>
        <p:grpSpPr bwMode="auto">
          <a:xfrm>
            <a:off x="0" y="-152400"/>
            <a:ext cx="9139238" cy="5640388"/>
            <a:chOff x="0" y="-96"/>
            <a:chExt cx="5757" cy="3553"/>
          </a:xfrm>
        </p:grpSpPr>
        <p:pic>
          <p:nvPicPr>
            <p:cNvPr id="699396" name="Picture 4" descr="wild0077"/>
            <p:cNvPicPr>
              <a:picLocks noChangeAspect="1" noChangeArrowheads="1"/>
            </p:cNvPicPr>
            <p:nvPr/>
          </p:nvPicPr>
          <p:blipFill>
            <a:blip r:embed="rId5" cstate="print"/>
            <a:srcRect/>
            <a:stretch>
              <a:fillRect/>
            </a:stretch>
          </p:blipFill>
          <p:spPr bwMode="auto">
            <a:xfrm>
              <a:off x="1197" y="2032"/>
              <a:ext cx="1086" cy="1248"/>
            </a:xfrm>
            <a:prstGeom prst="rect">
              <a:avLst/>
            </a:prstGeom>
            <a:noFill/>
          </p:spPr>
        </p:pic>
        <p:graphicFrame>
          <p:nvGraphicFramePr>
            <p:cNvPr id="699397" name="Object 5"/>
            <p:cNvGraphicFramePr>
              <a:graphicFrameLocks noChangeAspect="1"/>
            </p:cNvGraphicFramePr>
            <p:nvPr/>
          </p:nvGraphicFramePr>
          <p:xfrm>
            <a:off x="2109" y="880"/>
            <a:ext cx="576" cy="267"/>
          </p:xfrm>
          <a:graphic>
            <a:graphicData uri="http://schemas.openxmlformats.org/presentationml/2006/ole">
              <p:oleObj spid="_x0000_s699397" name="Clip" r:id="rId6" imgW="1584360" imgH="734040" progId="">
                <p:embed/>
              </p:oleObj>
            </a:graphicData>
          </a:graphic>
        </p:graphicFrame>
        <p:graphicFrame>
          <p:nvGraphicFramePr>
            <p:cNvPr id="699398" name="Object 6"/>
            <p:cNvGraphicFramePr>
              <a:graphicFrameLocks noChangeAspect="1"/>
            </p:cNvGraphicFramePr>
            <p:nvPr/>
          </p:nvGraphicFramePr>
          <p:xfrm>
            <a:off x="5488" y="2368"/>
            <a:ext cx="269" cy="528"/>
          </p:xfrm>
          <a:graphic>
            <a:graphicData uri="http://schemas.openxmlformats.org/presentationml/2006/ole">
              <p:oleObj spid="_x0000_s699398" name="Clip" r:id="rId7" imgW="497160" imgH="977400" progId="">
                <p:embed/>
              </p:oleObj>
            </a:graphicData>
          </a:graphic>
        </p:graphicFrame>
        <p:graphicFrame>
          <p:nvGraphicFramePr>
            <p:cNvPr id="699399" name="Object 7"/>
            <p:cNvGraphicFramePr>
              <a:graphicFrameLocks noChangeAspect="1"/>
            </p:cNvGraphicFramePr>
            <p:nvPr/>
          </p:nvGraphicFramePr>
          <p:xfrm>
            <a:off x="3021" y="1168"/>
            <a:ext cx="943" cy="946"/>
          </p:xfrm>
          <a:graphic>
            <a:graphicData uri="http://schemas.openxmlformats.org/presentationml/2006/ole">
              <p:oleObj spid="_x0000_s699399" name="Clip" r:id="rId8" imgW="1018080" imgH="1021320" progId="">
                <p:embed/>
              </p:oleObj>
            </a:graphicData>
          </a:graphic>
        </p:graphicFrame>
        <p:graphicFrame>
          <p:nvGraphicFramePr>
            <p:cNvPr id="699400" name="Object 8"/>
            <p:cNvGraphicFramePr>
              <a:graphicFrameLocks noChangeAspect="1"/>
            </p:cNvGraphicFramePr>
            <p:nvPr/>
          </p:nvGraphicFramePr>
          <p:xfrm>
            <a:off x="4935" y="2752"/>
            <a:ext cx="822" cy="705"/>
          </p:xfrm>
          <a:graphic>
            <a:graphicData uri="http://schemas.openxmlformats.org/presentationml/2006/ole">
              <p:oleObj spid="_x0000_s699400" name="Clip" r:id="rId9" imgW="4286160" imgH="3676320" progId="">
                <p:embed/>
              </p:oleObj>
            </a:graphicData>
          </a:graphic>
        </p:graphicFrame>
        <p:graphicFrame>
          <p:nvGraphicFramePr>
            <p:cNvPr id="699401" name="Object 9"/>
            <p:cNvGraphicFramePr>
              <a:graphicFrameLocks noChangeAspect="1"/>
            </p:cNvGraphicFramePr>
            <p:nvPr/>
          </p:nvGraphicFramePr>
          <p:xfrm>
            <a:off x="5277" y="3184"/>
            <a:ext cx="480" cy="255"/>
          </p:xfrm>
          <a:graphic>
            <a:graphicData uri="http://schemas.openxmlformats.org/presentationml/2006/ole">
              <p:oleObj spid="_x0000_s699401" name="Clip" r:id="rId10" imgW="4090320" imgH="2177640" progId="">
                <p:embed/>
              </p:oleObj>
            </a:graphicData>
          </a:graphic>
        </p:graphicFrame>
        <p:graphicFrame>
          <p:nvGraphicFramePr>
            <p:cNvPr id="699402" name="Object 10"/>
            <p:cNvGraphicFramePr>
              <a:graphicFrameLocks noChangeAspect="1"/>
            </p:cNvGraphicFramePr>
            <p:nvPr/>
          </p:nvGraphicFramePr>
          <p:xfrm>
            <a:off x="4557" y="1152"/>
            <a:ext cx="384" cy="256"/>
          </p:xfrm>
          <a:graphic>
            <a:graphicData uri="http://schemas.openxmlformats.org/presentationml/2006/ole">
              <p:oleObj spid="_x0000_s699402" name="Clip" r:id="rId11" imgW="1011960" imgH="592920" progId="">
                <p:embed/>
              </p:oleObj>
            </a:graphicData>
          </a:graphic>
        </p:graphicFrame>
        <p:graphicFrame>
          <p:nvGraphicFramePr>
            <p:cNvPr id="699403" name="Object 11"/>
            <p:cNvGraphicFramePr>
              <a:graphicFrameLocks noChangeAspect="1"/>
            </p:cNvGraphicFramePr>
            <p:nvPr/>
          </p:nvGraphicFramePr>
          <p:xfrm>
            <a:off x="4935" y="2752"/>
            <a:ext cx="822" cy="705"/>
          </p:xfrm>
          <a:graphic>
            <a:graphicData uri="http://schemas.openxmlformats.org/presentationml/2006/ole">
              <p:oleObj spid="_x0000_s699403" name="Clip" r:id="rId12" imgW="4286160" imgH="3676320" progId="">
                <p:embed/>
              </p:oleObj>
            </a:graphicData>
          </a:graphic>
        </p:graphicFrame>
        <p:graphicFrame>
          <p:nvGraphicFramePr>
            <p:cNvPr id="699404" name="Object 12"/>
            <p:cNvGraphicFramePr>
              <a:graphicFrameLocks noChangeAspect="1"/>
            </p:cNvGraphicFramePr>
            <p:nvPr/>
          </p:nvGraphicFramePr>
          <p:xfrm>
            <a:off x="2781" y="3040"/>
            <a:ext cx="432" cy="292"/>
          </p:xfrm>
          <a:graphic>
            <a:graphicData uri="http://schemas.openxmlformats.org/presentationml/2006/ole">
              <p:oleObj spid="_x0000_s699404" name="Clip" r:id="rId13" imgW="902160" imgH="609480" progId="">
                <p:embed/>
              </p:oleObj>
            </a:graphicData>
          </a:graphic>
        </p:graphicFrame>
        <p:graphicFrame>
          <p:nvGraphicFramePr>
            <p:cNvPr id="699405" name="Object 13"/>
            <p:cNvGraphicFramePr>
              <a:graphicFrameLocks noChangeAspect="1"/>
            </p:cNvGraphicFramePr>
            <p:nvPr/>
          </p:nvGraphicFramePr>
          <p:xfrm>
            <a:off x="3981" y="-96"/>
            <a:ext cx="1632" cy="1455"/>
          </p:xfrm>
          <a:graphic>
            <a:graphicData uri="http://schemas.openxmlformats.org/presentationml/2006/ole">
              <p:oleObj spid="_x0000_s699405" name="Clip" r:id="rId14" imgW="3924000" imgH="3497040" progId="">
                <p:embed/>
              </p:oleObj>
            </a:graphicData>
          </a:graphic>
        </p:graphicFrame>
        <p:graphicFrame>
          <p:nvGraphicFramePr>
            <p:cNvPr id="699406" name="Object 14"/>
            <p:cNvGraphicFramePr>
              <a:graphicFrameLocks noChangeAspect="1"/>
            </p:cNvGraphicFramePr>
            <p:nvPr/>
          </p:nvGraphicFramePr>
          <p:xfrm>
            <a:off x="1485" y="1648"/>
            <a:ext cx="432" cy="418"/>
          </p:xfrm>
          <a:graphic>
            <a:graphicData uri="http://schemas.openxmlformats.org/presentationml/2006/ole">
              <p:oleObj spid="_x0000_s699406" name="Clip" r:id="rId15" imgW="1415160" imgH="1370520" progId="">
                <p:embed/>
              </p:oleObj>
            </a:graphicData>
          </a:graphic>
        </p:graphicFrame>
        <p:pic>
          <p:nvPicPr>
            <p:cNvPr id="699407" name="Picture 15" descr="rendeer"/>
            <p:cNvPicPr>
              <a:picLocks noChangeAspect="1" noChangeArrowheads="1"/>
            </p:cNvPicPr>
            <p:nvPr/>
          </p:nvPicPr>
          <p:blipFill>
            <a:blip r:embed="rId16" cstate="print">
              <a:clrChange>
                <a:clrFrom>
                  <a:srgbClr val="FFFFFF"/>
                </a:clrFrom>
                <a:clrTo>
                  <a:srgbClr val="FFFFFF">
                    <a:alpha val="0"/>
                  </a:srgbClr>
                </a:clrTo>
              </a:clrChange>
              <a:lum bright="6000" contrast="-6000"/>
            </a:blip>
            <a:srcRect l="38635" t="30556" r="39394" b="31482"/>
            <a:stretch>
              <a:fillRect/>
            </a:stretch>
          </p:blipFill>
          <p:spPr bwMode="auto">
            <a:xfrm>
              <a:off x="0" y="1152"/>
              <a:ext cx="1392" cy="1968"/>
            </a:xfrm>
            <a:prstGeom prst="rect">
              <a:avLst/>
            </a:prstGeom>
            <a:noFill/>
          </p:spPr>
        </p:pic>
      </p:grpSp>
      <p:grpSp>
        <p:nvGrpSpPr>
          <p:cNvPr id="699408" name="Group 16"/>
          <p:cNvGrpSpPr>
            <a:grpSpLocks/>
          </p:cNvGrpSpPr>
          <p:nvPr/>
        </p:nvGrpSpPr>
        <p:grpSpPr bwMode="auto">
          <a:xfrm>
            <a:off x="4763" y="4183063"/>
            <a:ext cx="2509837" cy="1328737"/>
            <a:chOff x="-48" y="2533"/>
            <a:chExt cx="1773" cy="939"/>
          </a:xfrm>
        </p:grpSpPr>
        <p:graphicFrame>
          <p:nvGraphicFramePr>
            <p:cNvPr id="699409" name="Object 17"/>
            <p:cNvGraphicFramePr>
              <a:graphicFrameLocks noChangeAspect="1"/>
            </p:cNvGraphicFramePr>
            <p:nvPr/>
          </p:nvGraphicFramePr>
          <p:xfrm>
            <a:off x="-48" y="2533"/>
            <a:ext cx="1773" cy="939"/>
          </p:xfrm>
          <a:graphic>
            <a:graphicData uri="http://schemas.openxmlformats.org/presentationml/2006/ole">
              <p:oleObj spid="_x0000_s699409" name="Clip" r:id="rId17" imgW="903960" imgH="695880" progId="">
                <p:embed/>
              </p:oleObj>
            </a:graphicData>
          </a:graphic>
        </p:graphicFrame>
        <p:graphicFrame>
          <p:nvGraphicFramePr>
            <p:cNvPr id="699410" name="Object 18"/>
            <p:cNvGraphicFramePr>
              <a:graphicFrameLocks noChangeAspect="1"/>
            </p:cNvGraphicFramePr>
            <p:nvPr/>
          </p:nvGraphicFramePr>
          <p:xfrm>
            <a:off x="189" y="2752"/>
            <a:ext cx="338" cy="355"/>
          </p:xfrm>
          <a:graphic>
            <a:graphicData uri="http://schemas.openxmlformats.org/presentationml/2006/ole">
              <p:oleObj spid="_x0000_s699410" name="Clip" r:id="rId18" imgW="898560" imgH="944280" progId="">
                <p:embed/>
              </p:oleObj>
            </a:graphicData>
          </a:graphic>
        </p:graphicFrame>
        <p:graphicFrame>
          <p:nvGraphicFramePr>
            <p:cNvPr id="699411" name="Object 19"/>
            <p:cNvGraphicFramePr>
              <a:graphicFrameLocks noChangeAspect="1"/>
            </p:cNvGraphicFramePr>
            <p:nvPr/>
          </p:nvGraphicFramePr>
          <p:xfrm>
            <a:off x="672" y="2832"/>
            <a:ext cx="405" cy="341"/>
          </p:xfrm>
          <a:graphic>
            <a:graphicData uri="http://schemas.openxmlformats.org/presentationml/2006/ole">
              <p:oleObj spid="_x0000_s699411" name="Clip" r:id="rId19" imgW="643320" imgH="541800" progId="">
                <p:embed/>
              </p:oleObj>
            </a:graphicData>
          </a:graphic>
        </p:graphicFrame>
      </p:grpSp>
      <p:sp>
        <p:nvSpPr>
          <p:cNvPr id="699412" name="Text Box 20"/>
          <p:cNvSpPr txBox="1">
            <a:spLocks noChangeArrowheads="1"/>
          </p:cNvSpPr>
          <p:nvPr/>
        </p:nvSpPr>
        <p:spPr bwMode="auto">
          <a:xfrm>
            <a:off x="838200" y="4648200"/>
            <a:ext cx="3276600" cy="774700"/>
          </a:xfrm>
          <a:prstGeom prst="rect">
            <a:avLst/>
          </a:prstGeom>
          <a:solidFill>
            <a:srgbClr val="000000">
              <a:alpha val="60001"/>
            </a:srgbClr>
          </a:solidFill>
          <a:ln w="9525" algn="ctr">
            <a:noFill/>
            <a:miter lim="800000"/>
            <a:headEnd/>
            <a:tailEnd/>
          </a:ln>
          <a:effectLst/>
        </p:spPr>
        <p:txBody>
          <a:bodyPr>
            <a:spAutoFit/>
          </a:bodyPr>
          <a:lstStyle/>
          <a:p>
            <a:pPr algn="ctr">
              <a:lnSpc>
                <a:spcPct val="80000"/>
              </a:lnSpc>
            </a:pPr>
            <a:r>
              <a:rPr lang="en-US" sz="2800">
                <a:solidFill>
                  <a:schemeClr val="bg1"/>
                </a:solidFill>
                <a:latin typeface="Arial Black" pitchFamily="34" charset="0"/>
              </a:rPr>
              <a:t>Object partners</a:t>
            </a:r>
          </a:p>
          <a:p>
            <a:pPr algn="ctr">
              <a:lnSpc>
                <a:spcPct val="80000"/>
              </a:lnSpc>
            </a:pPr>
            <a:r>
              <a:rPr lang="en-US" sz="2800">
                <a:solidFill>
                  <a:schemeClr val="bg1"/>
                </a:solidFill>
                <a:latin typeface="Arial Black" pitchFamily="34" charset="0"/>
              </a:rPr>
              <a:t>of goodness</a:t>
            </a:r>
          </a:p>
        </p:txBody>
      </p:sp>
      <p:sp>
        <p:nvSpPr>
          <p:cNvPr id="699413" name="AutoShape 21"/>
          <p:cNvSpPr>
            <a:spLocks noChangeArrowheads="1"/>
          </p:cNvSpPr>
          <p:nvPr/>
        </p:nvSpPr>
        <p:spPr bwMode="auto">
          <a:xfrm rot="-5400000">
            <a:off x="4336256" y="2448719"/>
            <a:ext cx="668338" cy="1111250"/>
          </a:xfrm>
          <a:prstGeom prst="downArrow">
            <a:avLst>
              <a:gd name="adj1" fmla="val 50000"/>
              <a:gd name="adj2" fmla="val 72743"/>
            </a:avLst>
          </a:prstGeom>
          <a:gradFill rotWithShape="0">
            <a:gsLst>
              <a:gs pos="0">
                <a:srgbClr val="9900FF">
                  <a:alpha val="50000"/>
                </a:srgbClr>
              </a:gs>
              <a:gs pos="100000">
                <a:srgbClr val="FFFFFF">
                  <a:alpha val="70000"/>
                </a:srgbClr>
              </a:gs>
            </a:gsLst>
            <a:lin ang="0" scaled="1"/>
          </a:gradFill>
          <a:ln w="28575" algn="ctr">
            <a:noFill/>
            <a:miter lim="800000"/>
            <a:headEnd/>
            <a:tailEnd/>
          </a:ln>
          <a:effectLst/>
        </p:spPr>
        <p:txBody>
          <a:bodyPr wrap="none" anchor="ctr"/>
          <a:lstStyle/>
          <a:p>
            <a:endParaRPr lang="en-US"/>
          </a:p>
        </p:txBody>
      </p:sp>
      <p:sp>
        <p:nvSpPr>
          <p:cNvPr id="699414" name="Oval 22"/>
          <p:cNvSpPr>
            <a:spLocks noChangeArrowheads="1"/>
          </p:cNvSpPr>
          <p:nvPr/>
        </p:nvSpPr>
        <p:spPr bwMode="auto">
          <a:xfrm>
            <a:off x="1668463" y="3497263"/>
            <a:ext cx="1636712" cy="928687"/>
          </a:xfrm>
          <a:prstGeom prst="ellipse">
            <a:avLst/>
          </a:prstGeom>
          <a:gradFill rotWithShape="0">
            <a:gsLst>
              <a:gs pos="0">
                <a:schemeClr val="bg1">
                  <a:alpha val="80000"/>
                </a:schemeClr>
              </a:gs>
              <a:gs pos="100000">
                <a:srgbClr val="FFCCCC">
                  <a:alpha val="80000"/>
                </a:srgbClr>
              </a:gs>
            </a:gsLst>
            <a:path path="shape">
              <a:fillToRect l="50000" t="50000" r="50000" b="50000"/>
            </a:path>
          </a:gradFill>
          <a:ln w="38100">
            <a:solidFill>
              <a:srgbClr val="9900FF">
                <a:alpha val="30000"/>
              </a:srgbClr>
            </a:solidFill>
            <a:round/>
            <a:headEnd/>
            <a:tailEnd/>
          </a:ln>
          <a:effectLst/>
        </p:spPr>
        <p:txBody>
          <a:bodyPr wrap="none" anchor="ctr"/>
          <a:lstStyle/>
          <a:p>
            <a:pPr algn="ctr">
              <a:lnSpc>
                <a:spcPct val="100000"/>
              </a:lnSpc>
            </a:pPr>
            <a:r>
              <a:rPr lang="en-US" sz="2800">
                <a:solidFill>
                  <a:srgbClr val="6600CC"/>
                </a:solidFill>
                <a:effectLst>
                  <a:outerShdw blurRad="38100" dist="38100" dir="2700000" algn="tl">
                    <a:srgbClr val="000000"/>
                  </a:outerShdw>
                </a:effectLst>
              </a:rPr>
              <a:t>Creations</a:t>
            </a:r>
          </a:p>
        </p:txBody>
      </p:sp>
      <p:grpSp>
        <p:nvGrpSpPr>
          <p:cNvPr id="699475" name="Group 83"/>
          <p:cNvGrpSpPr>
            <a:grpSpLocks/>
          </p:cNvGrpSpPr>
          <p:nvPr/>
        </p:nvGrpSpPr>
        <p:grpSpPr bwMode="auto">
          <a:xfrm>
            <a:off x="1666875" y="1503363"/>
            <a:ext cx="1638300" cy="927100"/>
            <a:chOff x="1050" y="947"/>
            <a:chExt cx="1032" cy="584"/>
          </a:xfrm>
        </p:grpSpPr>
        <p:sp>
          <p:nvSpPr>
            <p:cNvPr id="699416" name="Oval 24"/>
            <p:cNvSpPr>
              <a:spLocks noChangeArrowheads="1"/>
            </p:cNvSpPr>
            <p:nvPr/>
          </p:nvSpPr>
          <p:spPr bwMode="auto">
            <a:xfrm>
              <a:off x="1050" y="947"/>
              <a:ext cx="1032" cy="584"/>
            </a:xfrm>
            <a:prstGeom prst="ellipse">
              <a:avLst/>
            </a:prstGeom>
            <a:gradFill rotWithShape="0">
              <a:gsLst>
                <a:gs pos="0">
                  <a:srgbClr val="FFFFFF">
                    <a:alpha val="70000"/>
                  </a:srgbClr>
                </a:gs>
                <a:gs pos="100000">
                  <a:schemeClr val="bg1">
                    <a:alpha val="70000"/>
                  </a:schemeClr>
                </a:gs>
              </a:gsLst>
              <a:path path="shape">
                <a:fillToRect l="50000" t="50000" r="50000" b="50000"/>
              </a:path>
            </a:gradFill>
            <a:ln w="38100">
              <a:solidFill>
                <a:srgbClr val="9900FF">
                  <a:alpha val="30000"/>
                </a:srgbClr>
              </a:solidFill>
              <a:round/>
              <a:headEnd/>
              <a:tailEnd/>
            </a:ln>
            <a:effectLst/>
          </p:spPr>
          <p:txBody>
            <a:bodyPr wrap="none" anchor="ctr"/>
            <a:lstStyle/>
            <a:p>
              <a:pPr algn="ctr">
                <a:lnSpc>
                  <a:spcPct val="80000"/>
                </a:lnSpc>
              </a:pPr>
              <a:endParaRPr lang="en-US" sz="2400">
                <a:solidFill>
                  <a:srgbClr val="660066"/>
                </a:solidFill>
              </a:endParaRPr>
            </a:p>
          </p:txBody>
        </p:sp>
        <p:sp>
          <p:nvSpPr>
            <p:cNvPr id="699417" name="WordArt 25"/>
            <p:cNvSpPr>
              <a:spLocks noChangeArrowheads="1" noChangeShapeType="1" noTextEdit="1"/>
            </p:cNvSpPr>
            <p:nvPr/>
          </p:nvSpPr>
          <p:spPr bwMode="auto">
            <a:xfrm>
              <a:off x="1194" y="1102"/>
              <a:ext cx="745" cy="27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6600CC"/>
                      </a:gs>
                      <a:gs pos="50000">
                        <a:srgbClr val="FFFFFF"/>
                      </a:gs>
                      <a:gs pos="100000">
                        <a:srgbClr val="6600CC"/>
                      </a:gs>
                    </a:gsLst>
                    <a:lin ang="2700000" scaled="1"/>
                  </a:gradFill>
                  <a:latin typeface="Impact"/>
                </a:rPr>
                <a:t>God</a:t>
              </a:r>
            </a:p>
          </p:txBody>
        </p:sp>
      </p:grpSp>
      <p:sp>
        <p:nvSpPr>
          <p:cNvPr id="699418" name="Rectangle 26"/>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699426" name="Group 34"/>
          <p:cNvGrpSpPr>
            <a:grpSpLocks/>
          </p:cNvGrpSpPr>
          <p:nvPr/>
        </p:nvGrpSpPr>
        <p:grpSpPr bwMode="auto">
          <a:xfrm>
            <a:off x="2363788" y="2430463"/>
            <a:ext cx="246062" cy="1042987"/>
            <a:chOff x="1489" y="1617"/>
            <a:chExt cx="155" cy="657"/>
          </a:xfrm>
        </p:grpSpPr>
        <p:sp>
          <p:nvSpPr>
            <p:cNvPr id="699427" name="Line 35"/>
            <p:cNvSpPr>
              <a:spLocks noChangeShapeType="1"/>
            </p:cNvSpPr>
            <p:nvPr/>
          </p:nvSpPr>
          <p:spPr bwMode="auto">
            <a:xfrm flipV="1">
              <a:off x="1489" y="1617"/>
              <a:ext cx="0" cy="657"/>
            </a:xfrm>
            <a:prstGeom prst="line">
              <a:avLst/>
            </a:prstGeom>
            <a:noFill/>
            <a:ln w="57150">
              <a:solidFill>
                <a:srgbClr val="FFFFFF">
                  <a:alpha val="70000"/>
                </a:srgbClr>
              </a:solidFill>
              <a:round/>
              <a:headEnd/>
              <a:tailEnd type="triangle" w="med" len="med"/>
            </a:ln>
            <a:effectLst/>
          </p:spPr>
          <p:txBody>
            <a:bodyPr/>
            <a:lstStyle/>
            <a:p>
              <a:endParaRPr lang="en-US"/>
            </a:p>
          </p:txBody>
        </p:sp>
        <p:sp>
          <p:nvSpPr>
            <p:cNvPr id="699428" name="Line 36"/>
            <p:cNvSpPr>
              <a:spLocks noChangeShapeType="1"/>
            </p:cNvSpPr>
            <p:nvPr/>
          </p:nvSpPr>
          <p:spPr bwMode="auto">
            <a:xfrm rot="10800000" flipV="1">
              <a:off x="1644" y="1630"/>
              <a:ext cx="0" cy="630"/>
            </a:xfrm>
            <a:prstGeom prst="line">
              <a:avLst/>
            </a:prstGeom>
            <a:noFill/>
            <a:ln w="57150">
              <a:solidFill>
                <a:srgbClr val="FFFFFF">
                  <a:alpha val="70000"/>
                </a:srgbClr>
              </a:solidFill>
              <a:round/>
              <a:headEnd/>
              <a:tailEnd type="triangle" w="med" len="med"/>
            </a:ln>
            <a:effectLst/>
          </p:spPr>
          <p:txBody>
            <a:bodyPr/>
            <a:lstStyle/>
            <a:p>
              <a:endParaRPr lang="en-US"/>
            </a:p>
          </p:txBody>
        </p:sp>
      </p:grpSp>
      <p:sp>
        <p:nvSpPr>
          <p:cNvPr id="699433" name="Text Box 41"/>
          <p:cNvSpPr txBox="1">
            <a:spLocks noChangeArrowheads="1"/>
          </p:cNvSpPr>
          <p:nvPr/>
        </p:nvSpPr>
        <p:spPr bwMode="auto">
          <a:xfrm>
            <a:off x="1447800" y="939800"/>
            <a:ext cx="2125663" cy="482600"/>
          </a:xfrm>
          <a:prstGeom prst="rect">
            <a:avLst/>
          </a:prstGeom>
          <a:noFill/>
          <a:ln w="9525">
            <a:noFill/>
            <a:miter lim="800000"/>
            <a:headEnd/>
            <a:tailEnd/>
          </a:ln>
          <a:effectLst/>
        </p:spPr>
        <p:txBody>
          <a:bodyPr>
            <a:spAutoFit/>
          </a:bodyPr>
          <a:lstStyle/>
          <a:p>
            <a:pPr algn="ctr">
              <a:lnSpc>
                <a:spcPct val="80000"/>
              </a:lnSpc>
            </a:pPr>
            <a:r>
              <a:rPr lang="en-US" sz="3200" b="1" dirty="0">
                <a:ln>
                  <a:solidFill>
                    <a:schemeClr val="bg1"/>
                  </a:solidFill>
                </a:ln>
                <a:solidFill>
                  <a:schemeClr val="bg1"/>
                </a:solidFill>
                <a:latin typeface="Arial Narrow" pitchFamily="34" charset="0"/>
              </a:rPr>
              <a:t>Gen. 1:4-31</a:t>
            </a:r>
          </a:p>
        </p:txBody>
      </p:sp>
      <p:grpSp>
        <p:nvGrpSpPr>
          <p:cNvPr id="699477" name="Group 85"/>
          <p:cNvGrpSpPr>
            <a:grpSpLocks/>
          </p:cNvGrpSpPr>
          <p:nvPr/>
        </p:nvGrpSpPr>
        <p:grpSpPr bwMode="auto">
          <a:xfrm>
            <a:off x="990600" y="5762625"/>
            <a:ext cx="7391400" cy="714375"/>
            <a:chOff x="384" y="3552"/>
            <a:chExt cx="4656" cy="450"/>
          </a:xfrm>
        </p:grpSpPr>
        <p:sp>
          <p:nvSpPr>
            <p:cNvPr id="699447" name="Text Box 55"/>
            <p:cNvSpPr txBox="1">
              <a:spLocks noChangeArrowheads="1"/>
            </p:cNvSpPr>
            <p:nvPr/>
          </p:nvSpPr>
          <p:spPr bwMode="auto">
            <a:xfrm>
              <a:off x="576" y="3580"/>
              <a:ext cx="4464" cy="422"/>
            </a:xfrm>
            <a:prstGeom prst="rect">
              <a:avLst/>
            </a:prstGeom>
            <a:noFill/>
            <a:ln w="9525">
              <a:noFill/>
              <a:miter lim="800000"/>
              <a:headEnd/>
              <a:tailEnd/>
            </a:ln>
            <a:effectLst/>
          </p:spPr>
          <p:txBody>
            <a:bodyPr>
              <a:spAutoFit/>
            </a:bodyPr>
            <a:lstStyle/>
            <a:p>
              <a:pPr>
                <a:lnSpc>
                  <a:spcPct val="95000"/>
                </a:lnSpc>
              </a:pPr>
              <a:r>
                <a:rPr lang="en-US" sz="2000" b="1" u="sng">
                  <a:solidFill>
                    <a:schemeClr val="bg1"/>
                  </a:solidFill>
                  <a:latin typeface="Arial Narrow" pitchFamily="34" charset="0"/>
                </a:rPr>
                <a:t>God</a:t>
              </a:r>
              <a:r>
                <a:rPr lang="en-US" sz="2000" b="1">
                  <a:solidFill>
                    <a:schemeClr val="bg1"/>
                  </a:solidFill>
                  <a:latin typeface="Arial Narrow" pitchFamily="34" charset="0"/>
                </a:rPr>
                <a:t> wanted His </a:t>
              </a:r>
              <a:r>
                <a:rPr lang="en-US" sz="2000" b="1" u="sng">
                  <a:solidFill>
                    <a:schemeClr val="bg1"/>
                  </a:solidFill>
                  <a:latin typeface="Arial Narrow" pitchFamily="34" charset="0"/>
                </a:rPr>
                <a:t>creations</a:t>
              </a:r>
              <a:r>
                <a:rPr lang="en-US" sz="2000" b="1">
                  <a:solidFill>
                    <a:schemeClr val="bg1"/>
                  </a:solidFill>
                  <a:latin typeface="Arial Narrow" pitchFamily="34" charset="0"/>
                </a:rPr>
                <a:t> to be </a:t>
              </a:r>
              <a:r>
                <a:rPr lang="en-US" sz="2000" b="1" u="sng">
                  <a:solidFill>
                    <a:schemeClr val="bg1"/>
                  </a:solidFill>
                  <a:latin typeface="Arial Narrow" pitchFamily="34" charset="0"/>
                </a:rPr>
                <a:t>object partners embodying goodness</a:t>
              </a:r>
              <a:r>
                <a:rPr lang="en-US" sz="2000" b="1">
                  <a:solidFill>
                    <a:schemeClr val="bg1"/>
                  </a:solidFill>
                  <a:latin typeface="Arial Narrow" pitchFamily="34" charset="0"/>
                </a:rPr>
                <a:t> that He might take </a:t>
              </a:r>
              <a:r>
                <a:rPr lang="en-US" sz="2000" b="1" u="sng">
                  <a:solidFill>
                    <a:schemeClr val="bg1"/>
                  </a:solidFill>
                  <a:latin typeface="Arial Narrow" pitchFamily="34" charset="0"/>
                </a:rPr>
                <a:t>delight</a:t>
              </a:r>
              <a:r>
                <a:rPr lang="en-US" sz="2000" b="1">
                  <a:solidFill>
                    <a:schemeClr val="bg1"/>
                  </a:solidFill>
                  <a:latin typeface="Arial Narrow" pitchFamily="34" charset="0"/>
                </a:rPr>
                <a:t> in them. </a:t>
              </a:r>
              <a:endParaRPr lang="en-US" sz="2000" b="1" u="sng">
                <a:solidFill>
                  <a:schemeClr val="bg1"/>
                </a:solidFill>
                <a:latin typeface="Arial Narrow" pitchFamily="34" charset="0"/>
              </a:endParaRPr>
            </a:p>
          </p:txBody>
        </p:sp>
        <p:sp>
          <p:nvSpPr>
            <p:cNvPr id="699448" name="Text Box 56"/>
            <p:cNvSpPr txBox="1">
              <a:spLocks noChangeArrowheads="1"/>
            </p:cNvSpPr>
            <p:nvPr/>
          </p:nvSpPr>
          <p:spPr bwMode="auto">
            <a:xfrm>
              <a:off x="384" y="3552"/>
              <a:ext cx="288" cy="290"/>
            </a:xfrm>
            <a:prstGeom prst="rect">
              <a:avLst/>
            </a:prstGeom>
            <a:noFill/>
            <a:ln w="9525">
              <a:noFill/>
              <a:miter lim="800000"/>
              <a:headEnd/>
              <a:tailEnd/>
            </a:ln>
            <a:effectLst/>
          </p:spPr>
          <p:txBody>
            <a:bodyPr>
              <a:spAutoFit/>
            </a:bodyPr>
            <a:lstStyle/>
            <a:p>
              <a:pPr>
                <a:lnSpc>
                  <a:spcPct val="55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grpSp>
        <p:nvGrpSpPr>
          <p:cNvPr id="699476" name="Group 84"/>
          <p:cNvGrpSpPr>
            <a:grpSpLocks/>
          </p:cNvGrpSpPr>
          <p:nvPr/>
        </p:nvGrpSpPr>
        <p:grpSpPr bwMode="auto">
          <a:xfrm>
            <a:off x="6019800" y="1668463"/>
            <a:ext cx="1798638" cy="2671762"/>
            <a:chOff x="3792" y="1051"/>
            <a:chExt cx="1133" cy="1683"/>
          </a:xfrm>
        </p:grpSpPr>
        <p:sp>
          <p:nvSpPr>
            <p:cNvPr id="699473" name="Oval 81"/>
            <p:cNvSpPr>
              <a:spLocks noChangeArrowheads="1"/>
            </p:cNvSpPr>
            <p:nvPr/>
          </p:nvSpPr>
          <p:spPr bwMode="auto">
            <a:xfrm rot="5400000">
              <a:off x="3517" y="1326"/>
              <a:ext cx="1683" cy="1133"/>
            </a:xfrm>
            <a:prstGeom prst="ellipse">
              <a:avLst/>
            </a:prstGeom>
            <a:noFill/>
            <a:ln w="38100">
              <a:solidFill>
                <a:srgbClr val="99FF66"/>
              </a:solidFill>
              <a:round/>
              <a:headEnd/>
              <a:tailEnd/>
            </a:ln>
            <a:effectLst/>
            <a:scene3d>
              <a:camera prst="legacyPerspectiveBottomLeft"/>
              <a:lightRig rig="legacyFlat3" dir="t"/>
            </a:scene3d>
            <a:sp3d extrusionH="887400" prstMaterial="legacyMatte">
              <a:bevelT w="13500" h="13500" prst="angle"/>
              <a:bevelB w="13500" h="13500" prst="angle"/>
              <a:extrusionClr>
                <a:srgbClr val="FFBDFF"/>
              </a:extrusionClr>
            </a:sp3d>
          </p:spPr>
          <p:txBody>
            <a:bodyPr rot="10800000" vert="eaVert" wrap="none" anchor="ctr">
              <a:flatTx/>
            </a:bodyPr>
            <a:lstStyle/>
            <a:p>
              <a:pPr algn="ctr">
                <a:lnSpc>
                  <a:spcPct val="100000"/>
                </a:lnSpc>
              </a:pPr>
              <a:endParaRPr lang="en-US" sz="2800" b="1">
                <a:solidFill>
                  <a:srgbClr val="99FF66"/>
                </a:solidFill>
              </a:endParaRPr>
            </a:p>
          </p:txBody>
        </p:sp>
        <p:sp>
          <p:nvSpPr>
            <p:cNvPr id="699474" name="Text Box 82"/>
            <p:cNvSpPr txBox="1">
              <a:spLocks noChangeArrowheads="1"/>
            </p:cNvSpPr>
            <p:nvPr/>
          </p:nvSpPr>
          <p:spPr bwMode="auto">
            <a:xfrm>
              <a:off x="3872" y="1690"/>
              <a:ext cx="970" cy="404"/>
            </a:xfrm>
            <a:prstGeom prst="rect">
              <a:avLst/>
            </a:prstGeom>
            <a:noFill/>
            <a:ln w="9525">
              <a:noFill/>
              <a:miter lim="800000"/>
              <a:headEnd/>
              <a:tailEnd/>
            </a:ln>
            <a:effectLst>
              <a:outerShdw dist="40161" dir="1106097" algn="ctr" rotWithShape="0">
                <a:srgbClr val="5600AC"/>
              </a:outerShdw>
            </a:effectLst>
          </p:spPr>
          <p:txBody>
            <a:bodyPr wrap="none">
              <a:spAutoFit/>
            </a:bodyPr>
            <a:lstStyle/>
            <a:p>
              <a:pPr algn="ctr">
                <a:lnSpc>
                  <a:spcPct val="100000"/>
                </a:lnSpc>
              </a:pPr>
              <a:r>
                <a:rPr lang="en-US" sz="3600">
                  <a:solidFill>
                    <a:schemeClr val="bg1"/>
                  </a:solidFill>
                </a:rPr>
                <a:t>Delight</a:t>
              </a:r>
            </a:p>
          </p:txBody>
        </p:sp>
      </p:grpSp>
      <p:sp>
        <p:nvSpPr>
          <p:cNvPr id="699479" name="WordArt 87"/>
          <p:cNvSpPr>
            <a:spLocks noChangeArrowheads="1" noChangeShapeType="1"/>
          </p:cNvSpPr>
          <p:nvPr/>
        </p:nvSpPr>
        <p:spPr bwMode="auto">
          <a:xfrm>
            <a:off x="381000" y="228600"/>
            <a:ext cx="8305800" cy="533400"/>
          </a:xfrm>
          <a:prstGeom prst="rect">
            <a:avLst/>
          </a:prstGeom>
        </p:spPr>
        <p:txBody>
          <a:bodyPr wrap="none" fromWordArt="1">
            <a:prstTxWarp prst="textPlain">
              <a:avLst>
                <a:gd name="adj" fmla="val 50000"/>
              </a:avLst>
            </a:prstTxWarp>
          </a:bodyPr>
          <a:lstStyle/>
          <a:p>
            <a:pPr algn="ctr"/>
            <a:r>
              <a:rPr lang="en-US" sz="3600" b="1" kern="10">
                <a:ln w="19050">
                  <a:solidFill>
                    <a:srgbClr val="000099"/>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000099"/>
                  </a:outerShdw>
                </a:effectLst>
                <a:latin typeface="Arial Black"/>
              </a:rPr>
              <a:t>3.1  The Purpose of the Creation of the Universe</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699477"/>
                                        </p:tgtEl>
                                        <p:attrNameLst>
                                          <p:attrName>style.visibility</p:attrName>
                                        </p:attrNameLst>
                                      </p:cBhvr>
                                      <p:to>
                                        <p:strVal val="visible"/>
                                      </p:to>
                                    </p:set>
                                    <p:animEffect transition="in" filter="barn(outVertical)">
                                      <p:cBhvr>
                                        <p:cTn id="7" dur="500"/>
                                        <p:tgtEl>
                                          <p:spTgt spid="69947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699475"/>
                                        </p:tgtEl>
                                        <p:attrNameLst>
                                          <p:attrName>style.visibility</p:attrName>
                                        </p:attrNameLst>
                                      </p:cBhvr>
                                      <p:to>
                                        <p:strVal val="visible"/>
                                      </p:to>
                                    </p:set>
                                    <p:anim calcmode="lin" valueType="num">
                                      <p:cBhvr>
                                        <p:cTn id="12" dur="1000" fill="hold"/>
                                        <p:tgtEl>
                                          <p:spTgt spid="699475"/>
                                        </p:tgtEl>
                                        <p:attrNameLst>
                                          <p:attrName>ppt_w</p:attrName>
                                        </p:attrNameLst>
                                      </p:cBhvr>
                                      <p:tavLst>
                                        <p:tav tm="0">
                                          <p:val>
                                            <p:fltVal val="0"/>
                                          </p:val>
                                        </p:tav>
                                        <p:tav tm="100000">
                                          <p:val>
                                            <p:strVal val="#ppt_w"/>
                                          </p:val>
                                        </p:tav>
                                      </p:tavLst>
                                    </p:anim>
                                    <p:anim calcmode="lin" valueType="num">
                                      <p:cBhvr>
                                        <p:cTn id="13" dur="1000" fill="hold"/>
                                        <p:tgtEl>
                                          <p:spTgt spid="699475"/>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699414"/>
                                        </p:tgtEl>
                                        <p:attrNameLst>
                                          <p:attrName>style.visibility</p:attrName>
                                        </p:attrNameLst>
                                      </p:cBhvr>
                                      <p:to>
                                        <p:strVal val="visible"/>
                                      </p:to>
                                    </p:set>
                                    <p:anim calcmode="lin" valueType="num">
                                      <p:cBhvr>
                                        <p:cTn id="18" dur="1000" fill="hold"/>
                                        <p:tgtEl>
                                          <p:spTgt spid="699414"/>
                                        </p:tgtEl>
                                        <p:attrNameLst>
                                          <p:attrName>ppt_w</p:attrName>
                                        </p:attrNameLst>
                                      </p:cBhvr>
                                      <p:tavLst>
                                        <p:tav tm="0">
                                          <p:val>
                                            <p:fltVal val="0"/>
                                          </p:val>
                                        </p:tav>
                                        <p:tav tm="100000">
                                          <p:val>
                                            <p:strVal val="#ppt_w"/>
                                          </p:val>
                                        </p:tav>
                                      </p:tavLst>
                                    </p:anim>
                                    <p:anim calcmode="lin" valueType="num">
                                      <p:cBhvr>
                                        <p:cTn id="19" dur="1000" fill="hold"/>
                                        <p:tgtEl>
                                          <p:spTgt spid="699414"/>
                                        </p:tgtEl>
                                        <p:attrNameLst>
                                          <p:attrName>ppt_h</p:attrName>
                                        </p:attrNameLst>
                                      </p:cBhvr>
                                      <p:tavLst>
                                        <p:tav tm="0">
                                          <p:val>
                                            <p:strVal val="#ppt_h"/>
                                          </p:val>
                                        </p:tav>
                                        <p:tav tm="100000">
                                          <p:val>
                                            <p:strVal val="#ppt_h"/>
                                          </p:val>
                                        </p:tav>
                                      </p:tavLst>
                                    </p:anim>
                                  </p:childTnLst>
                                </p:cTn>
                              </p:par>
                              <p:par>
                                <p:cTn id="20" presetID="10" presetClass="entr" presetSubtype="0" fill="hold" nodeType="withEffect">
                                  <p:stCondLst>
                                    <p:cond delay="0"/>
                                  </p:stCondLst>
                                  <p:childTnLst>
                                    <p:set>
                                      <p:cBhvr>
                                        <p:cTn id="21" dur="1" fill="hold">
                                          <p:stCondLst>
                                            <p:cond delay="0"/>
                                          </p:stCondLst>
                                        </p:cTn>
                                        <p:tgtEl>
                                          <p:spTgt spid="699426"/>
                                        </p:tgtEl>
                                        <p:attrNameLst>
                                          <p:attrName>style.visibility</p:attrName>
                                        </p:attrNameLst>
                                      </p:cBhvr>
                                      <p:to>
                                        <p:strVal val="visible"/>
                                      </p:to>
                                    </p:set>
                                    <p:animEffect transition="in" filter="fade">
                                      <p:cBhvr>
                                        <p:cTn id="22" dur="1000"/>
                                        <p:tgtEl>
                                          <p:spTgt spid="699426"/>
                                        </p:tgtEl>
                                      </p:cBhvr>
                                    </p:animEffect>
                                  </p:childTnLst>
                                </p:cTn>
                              </p:par>
                            </p:childTnLst>
                          </p:cTn>
                        </p:par>
                      </p:childTnLst>
                    </p:cTn>
                  </p:par>
                  <p:par>
                    <p:cTn id="23" fill="hold">
                      <p:stCondLst>
                        <p:cond delay="indefinite"/>
                      </p:stCondLst>
                      <p:childTnLst>
                        <p:par>
                          <p:cTn id="24" fill="hold">
                            <p:stCondLst>
                              <p:cond delay="0"/>
                            </p:stCondLst>
                            <p:childTnLst>
                              <p:par>
                                <p:cTn id="25" presetID="17" presetClass="entr" presetSubtype="4" fill="hold" grpId="0" nodeType="clickEffect">
                                  <p:stCondLst>
                                    <p:cond delay="0"/>
                                  </p:stCondLst>
                                  <p:childTnLst>
                                    <p:set>
                                      <p:cBhvr>
                                        <p:cTn id="26" dur="1" fill="hold">
                                          <p:stCondLst>
                                            <p:cond delay="0"/>
                                          </p:stCondLst>
                                        </p:cTn>
                                        <p:tgtEl>
                                          <p:spTgt spid="699412"/>
                                        </p:tgtEl>
                                        <p:attrNameLst>
                                          <p:attrName>style.visibility</p:attrName>
                                        </p:attrNameLst>
                                      </p:cBhvr>
                                      <p:to>
                                        <p:strVal val="visible"/>
                                      </p:to>
                                    </p:set>
                                    <p:anim calcmode="lin" valueType="num">
                                      <p:cBhvr>
                                        <p:cTn id="27" dur="1000" fill="hold"/>
                                        <p:tgtEl>
                                          <p:spTgt spid="699412"/>
                                        </p:tgtEl>
                                        <p:attrNameLst>
                                          <p:attrName>ppt_x</p:attrName>
                                        </p:attrNameLst>
                                      </p:cBhvr>
                                      <p:tavLst>
                                        <p:tav tm="0">
                                          <p:val>
                                            <p:strVal val="#ppt_x"/>
                                          </p:val>
                                        </p:tav>
                                        <p:tav tm="100000">
                                          <p:val>
                                            <p:strVal val="#ppt_x"/>
                                          </p:val>
                                        </p:tav>
                                      </p:tavLst>
                                    </p:anim>
                                    <p:anim calcmode="lin" valueType="num">
                                      <p:cBhvr>
                                        <p:cTn id="28" dur="1000" fill="hold"/>
                                        <p:tgtEl>
                                          <p:spTgt spid="699412"/>
                                        </p:tgtEl>
                                        <p:attrNameLst>
                                          <p:attrName>ppt_y</p:attrName>
                                        </p:attrNameLst>
                                      </p:cBhvr>
                                      <p:tavLst>
                                        <p:tav tm="0">
                                          <p:val>
                                            <p:strVal val="#ppt_y+#ppt_h/2"/>
                                          </p:val>
                                        </p:tav>
                                        <p:tav tm="100000">
                                          <p:val>
                                            <p:strVal val="#ppt_y"/>
                                          </p:val>
                                        </p:tav>
                                      </p:tavLst>
                                    </p:anim>
                                    <p:anim calcmode="lin" valueType="num">
                                      <p:cBhvr>
                                        <p:cTn id="29" dur="1000" fill="hold"/>
                                        <p:tgtEl>
                                          <p:spTgt spid="699412"/>
                                        </p:tgtEl>
                                        <p:attrNameLst>
                                          <p:attrName>ppt_w</p:attrName>
                                        </p:attrNameLst>
                                      </p:cBhvr>
                                      <p:tavLst>
                                        <p:tav tm="0">
                                          <p:val>
                                            <p:strVal val="#ppt_w"/>
                                          </p:val>
                                        </p:tav>
                                        <p:tav tm="100000">
                                          <p:val>
                                            <p:strVal val="#ppt_w"/>
                                          </p:val>
                                        </p:tav>
                                      </p:tavLst>
                                    </p:anim>
                                    <p:anim calcmode="lin" valueType="num">
                                      <p:cBhvr>
                                        <p:cTn id="30" dur="1000" fill="hold"/>
                                        <p:tgtEl>
                                          <p:spTgt spid="699412"/>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699413"/>
                                        </p:tgtEl>
                                        <p:attrNameLst>
                                          <p:attrName>style.visibility</p:attrName>
                                        </p:attrNameLst>
                                      </p:cBhvr>
                                      <p:to>
                                        <p:strVal val="visible"/>
                                      </p:to>
                                    </p:set>
                                    <p:animEffect transition="in" filter="wipe(left)">
                                      <p:cBhvr>
                                        <p:cTn id="35" dur="500"/>
                                        <p:tgtEl>
                                          <p:spTgt spid="699413"/>
                                        </p:tgtEl>
                                      </p:cBhvr>
                                    </p:animEffect>
                                  </p:childTnLst>
                                </p:cTn>
                              </p:par>
                              <p:par>
                                <p:cTn id="36" presetID="17" presetClass="entr" presetSubtype="10" repeatCount="2000" fill="hold" nodeType="withEffect">
                                  <p:stCondLst>
                                    <p:cond delay="0"/>
                                  </p:stCondLst>
                                  <p:childTnLst>
                                    <p:set>
                                      <p:cBhvr>
                                        <p:cTn id="37" dur="1" fill="hold">
                                          <p:stCondLst>
                                            <p:cond delay="0"/>
                                          </p:stCondLst>
                                        </p:cTn>
                                        <p:tgtEl>
                                          <p:spTgt spid="699476"/>
                                        </p:tgtEl>
                                        <p:attrNameLst>
                                          <p:attrName>style.visibility</p:attrName>
                                        </p:attrNameLst>
                                      </p:cBhvr>
                                      <p:to>
                                        <p:strVal val="visible"/>
                                      </p:to>
                                    </p:set>
                                    <p:anim calcmode="lin" valueType="num">
                                      <p:cBhvr>
                                        <p:cTn id="38" dur="1000" fill="hold"/>
                                        <p:tgtEl>
                                          <p:spTgt spid="699476"/>
                                        </p:tgtEl>
                                        <p:attrNameLst>
                                          <p:attrName>ppt_w</p:attrName>
                                        </p:attrNameLst>
                                      </p:cBhvr>
                                      <p:tavLst>
                                        <p:tav tm="0">
                                          <p:val>
                                            <p:fltVal val="0"/>
                                          </p:val>
                                        </p:tav>
                                        <p:tav tm="100000">
                                          <p:val>
                                            <p:strVal val="#ppt_w"/>
                                          </p:val>
                                        </p:tav>
                                      </p:tavLst>
                                    </p:anim>
                                    <p:anim calcmode="lin" valueType="num">
                                      <p:cBhvr>
                                        <p:cTn id="39" dur="1000" fill="hold"/>
                                        <p:tgtEl>
                                          <p:spTgt spid="69947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9412" grpId="0" animBg="1" autoUpdateAnimBg="0"/>
      <p:bldP spid="699413" grpId="0" animBg="1"/>
      <p:bldP spid="699414" grpId="0" animBg="1"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pic>
        <p:nvPicPr>
          <p:cNvPr id="240748" name="Picture 108" descr="603072"/>
          <p:cNvPicPr>
            <a:picLocks noChangeAspect="1" noChangeArrowheads="1"/>
          </p:cNvPicPr>
          <p:nvPr/>
        </p:nvPicPr>
        <p:blipFill>
          <a:blip r:embed="rId4" cstate="print">
            <a:lum bright="-12000"/>
          </a:blip>
          <a:srcRect/>
          <a:stretch>
            <a:fillRect/>
          </a:stretch>
        </p:blipFill>
        <p:spPr bwMode="auto">
          <a:xfrm>
            <a:off x="0" y="-50800"/>
            <a:ext cx="9144000" cy="6858000"/>
          </a:xfrm>
          <a:prstGeom prst="rect">
            <a:avLst/>
          </a:prstGeom>
          <a:noFill/>
          <a:ln w="9525">
            <a:noFill/>
            <a:miter lim="800000"/>
            <a:headEnd/>
            <a:tailEnd/>
          </a:ln>
          <a:effectLst/>
        </p:spPr>
      </p:pic>
      <p:grpSp>
        <p:nvGrpSpPr>
          <p:cNvPr id="240811" name="Group 171"/>
          <p:cNvGrpSpPr>
            <a:grpSpLocks/>
          </p:cNvGrpSpPr>
          <p:nvPr/>
        </p:nvGrpSpPr>
        <p:grpSpPr bwMode="auto">
          <a:xfrm>
            <a:off x="1900238" y="-152400"/>
            <a:ext cx="7239000" cy="5640388"/>
            <a:chOff x="1197" y="-96"/>
            <a:chExt cx="4560" cy="3553"/>
          </a:xfrm>
        </p:grpSpPr>
        <p:pic>
          <p:nvPicPr>
            <p:cNvPr id="240749" name="Picture 109" descr="wild0077"/>
            <p:cNvPicPr>
              <a:picLocks noChangeAspect="1" noChangeArrowheads="1"/>
            </p:cNvPicPr>
            <p:nvPr/>
          </p:nvPicPr>
          <p:blipFill>
            <a:blip r:embed="rId5" cstate="print"/>
            <a:srcRect/>
            <a:stretch>
              <a:fillRect/>
            </a:stretch>
          </p:blipFill>
          <p:spPr bwMode="auto">
            <a:xfrm>
              <a:off x="1197" y="2032"/>
              <a:ext cx="1086" cy="1248"/>
            </a:xfrm>
            <a:prstGeom prst="rect">
              <a:avLst/>
            </a:prstGeom>
            <a:noFill/>
          </p:spPr>
        </p:pic>
        <p:graphicFrame>
          <p:nvGraphicFramePr>
            <p:cNvPr id="240750" name="Object 110"/>
            <p:cNvGraphicFramePr>
              <a:graphicFrameLocks noChangeAspect="1"/>
            </p:cNvGraphicFramePr>
            <p:nvPr/>
          </p:nvGraphicFramePr>
          <p:xfrm>
            <a:off x="2109" y="880"/>
            <a:ext cx="576" cy="267"/>
          </p:xfrm>
          <a:graphic>
            <a:graphicData uri="http://schemas.openxmlformats.org/presentationml/2006/ole">
              <p:oleObj spid="_x0000_s240750" name="Clip" r:id="rId6" imgW="1584360" imgH="734040" progId="">
                <p:embed/>
              </p:oleObj>
            </a:graphicData>
          </a:graphic>
        </p:graphicFrame>
        <p:graphicFrame>
          <p:nvGraphicFramePr>
            <p:cNvPr id="240751" name="Object 111"/>
            <p:cNvGraphicFramePr>
              <a:graphicFrameLocks noChangeAspect="1"/>
            </p:cNvGraphicFramePr>
            <p:nvPr/>
          </p:nvGraphicFramePr>
          <p:xfrm>
            <a:off x="5488" y="2368"/>
            <a:ext cx="269" cy="528"/>
          </p:xfrm>
          <a:graphic>
            <a:graphicData uri="http://schemas.openxmlformats.org/presentationml/2006/ole">
              <p:oleObj spid="_x0000_s240751" name="Clip" r:id="rId7" imgW="497160" imgH="977400" progId="">
                <p:embed/>
              </p:oleObj>
            </a:graphicData>
          </a:graphic>
        </p:graphicFrame>
        <p:graphicFrame>
          <p:nvGraphicFramePr>
            <p:cNvPr id="240752" name="Object 112"/>
            <p:cNvGraphicFramePr>
              <a:graphicFrameLocks noChangeAspect="1"/>
            </p:cNvGraphicFramePr>
            <p:nvPr/>
          </p:nvGraphicFramePr>
          <p:xfrm>
            <a:off x="3021" y="1168"/>
            <a:ext cx="943" cy="946"/>
          </p:xfrm>
          <a:graphic>
            <a:graphicData uri="http://schemas.openxmlformats.org/presentationml/2006/ole">
              <p:oleObj spid="_x0000_s240752" name="Clip" r:id="rId8" imgW="1018080" imgH="1021320" progId="">
                <p:embed/>
              </p:oleObj>
            </a:graphicData>
          </a:graphic>
        </p:graphicFrame>
        <p:graphicFrame>
          <p:nvGraphicFramePr>
            <p:cNvPr id="240753" name="Object 113"/>
            <p:cNvGraphicFramePr>
              <a:graphicFrameLocks noChangeAspect="1"/>
            </p:cNvGraphicFramePr>
            <p:nvPr/>
          </p:nvGraphicFramePr>
          <p:xfrm>
            <a:off x="4935" y="2752"/>
            <a:ext cx="822" cy="705"/>
          </p:xfrm>
          <a:graphic>
            <a:graphicData uri="http://schemas.openxmlformats.org/presentationml/2006/ole">
              <p:oleObj spid="_x0000_s240753" name="Clip" r:id="rId9" imgW="4286160" imgH="3676320" progId="">
                <p:embed/>
              </p:oleObj>
            </a:graphicData>
          </a:graphic>
        </p:graphicFrame>
        <p:graphicFrame>
          <p:nvGraphicFramePr>
            <p:cNvPr id="240754" name="Object 114"/>
            <p:cNvGraphicFramePr>
              <a:graphicFrameLocks noChangeAspect="1"/>
            </p:cNvGraphicFramePr>
            <p:nvPr/>
          </p:nvGraphicFramePr>
          <p:xfrm>
            <a:off x="5277" y="3184"/>
            <a:ext cx="480" cy="255"/>
          </p:xfrm>
          <a:graphic>
            <a:graphicData uri="http://schemas.openxmlformats.org/presentationml/2006/ole">
              <p:oleObj spid="_x0000_s240754" name="Clip" r:id="rId10" imgW="4090320" imgH="2177640" progId="">
                <p:embed/>
              </p:oleObj>
            </a:graphicData>
          </a:graphic>
        </p:graphicFrame>
        <p:graphicFrame>
          <p:nvGraphicFramePr>
            <p:cNvPr id="240755" name="Object 115"/>
            <p:cNvGraphicFramePr>
              <a:graphicFrameLocks noChangeAspect="1"/>
            </p:cNvGraphicFramePr>
            <p:nvPr/>
          </p:nvGraphicFramePr>
          <p:xfrm>
            <a:off x="4557" y="1152"/>
            <a:ext cx="384" cy="256"/>
          </p:xfrm>
          <a:graphic>
            <a:graphicData uri="http://schemas.openxmlformats.org/presentationml/2006/ole">
              <p:oleObj spid="_x0000_s240755" name="Clip" r:id="rId11" imgW="1011960" imgH="592920" progId="">
                <p:embed/>
              </p:oleObj>
            </a:graphicData>
          </a:graphic>
        </p:graphicFrame>
        <p:graphicFrame>
          <p:nvGraphicFramePr>
            <p:cNvPr id="240756" name="Object 116"/>
            <p:cNvGraphicFramePr>
              <a:graphicFrameLocks noChangeAspect="1"/>
            </p:cNvGraphicFramePr>
            <p:nvPr/>
          </p:nvGraphicFramePr>
          <p:xfrm>
            <a:off x="4935" y="2752"/>
            <a:ext cx="822" cy="705"/>
          </p:xfrm>
          <a:graphic>
            <a:graphicData uri="http://schemas.openxmlformats.org/presentationml/2006/ole">
              <p:oleObj spid="_x0000_s240756" name="Clip" r:id="rId12" imgW="4286160" imgH="3676320" progId="">
                <p:embed/>
              </p:oleObj>
            </a:graphicData>
          </a:graphic>
        </p:graphicFrame>
        <p:graphicFrame>
          <p:nvGraphicFramePr>
            <p:cNvPr id="240757" name="Object 117"/>
            <p:cNvGraphicFramePr>
              <a:graphicFrameLocks noChangeAspect="1"/>
            </p:cNvGraphicFramePr>
            <p:nvPr/>
          </p:nvGraphicFramePr>
          <p:xfrm>
            <a:off x="2781" y="3040"/>
            <a:ext cx="432" cy="292"/>
          </p:xfrm>
          <a:graphic>
            <a:graphicData uri="http://schemas.openxmlformats.org/presentationml/2006/ole">
              <p:oleObj spid="_x0000_s240757" name="Clip" r:id="rId13" imgW="902160" imgH="609480" progId="">
                <p:embed/>
              </p:oleObj>
            </a:graphicData>
          </a:graphic>
        </p:graphicFrame>
        <p:graphicFrame>
          <p:nvGraphicFramePr>
            <p:cNvPr id="240794" name="Object 154"/>
            <p:cNvGraphicFramePr>
              <a:graphicFrameLocks noChangeAspect="1"/>
            </p:cNvGraphicFramePr>
            <p:nvPr/>
          </p:nvGraphicFramePr>
          <p:xfrm>
            <a:off x="3981" y="-96"/>
            <a:ext cx="1632" cy="1455"/>
          </p:xfrm>
          <a:graphic>
            <a:graphicData uri="http://schemas.openxmlformats.org/presentationml/2006/ole">
              <p:oleObj spid="_x0000_s240794" name="Clip" r:id="rId14" imgW="3924000" imgH="3497040" progId="">
                <p:embed/>
              </p:oleObj>
            </a:graphicData>
          </a:graphic>
        </p:graphicFrame>
        <p:graphicFrame>
          <p:nvGraphicFramePr>
            <p:cNvPr id="240795" name="Object 155"/>
            <p:cNvGraphicFramePr>
              <a:graphicFrameLocks noChangeAspect="1"/>
            </p:cNvGraphicFramePr>
            <p:nvPr/>
          </p:nvGraphicFramePr>
          <p:xfrm>
            <a:off x="1485" y="1648"/>
            <a:ext cx="432" cy="418"/>
          </p:xfrm>
          <a:graphic>
            <a:graphicData uri="http://schemas.openxmlformats.org/presentationml/2006/ole">
              <p:oleObj spid="_x0000_s240795" name="Clip" r:id="rId15" imgW="1415160" imgH="1370520" progId="">
                <p:embed/>
              </p:oleObj>
            </a:graphicData>
          </a:graphic>
        </p:graphicFrame>
      </p:grpSp>
      <p:pic>
        <p:nvPicPr>
          <p:cNvPr id="240797" name="Picture 157" descr="rendeer"/>
          <p:cNvPicPr>
            <a:picLocks noChangeAspect="1" noChangeArrowheads="1"/>
          </p:cNvPicPr>
          <p:nvPr/>
        </p:nvPicPr>
        <p:blipFill>
          <a:blip r:embed="rId16" cstate="print">
            <a:clrChange>
              <a:clrFrom>
                <a:srgbClr val="FFFFFF"/>
              </a:clrFrom>
              <a:clrTo>
                <a:srgbClr val="FFFFFF">
                  <a:alpha val="0"/>
                </a:srgbClr>
              </a:clrTo>
            </a:clrChange>
            <a:lum bright="6000" contrast="-6000"/>
          </a:blip>
          <a:srcRect l="38635" t="30556" r="39394" b="31482"/>
          <a:stretch>
            <a:fillRect/>
          </a:stretch>
        </p:blipFill>
        <p:spPr bwMode="auto">
          <a:xfrm>
            <a:off x="0" y="1828800"/>
            <a:ext cx="2209800" cy="3124200"/>
          </a:xfrm>
          <a:prstGeom prst="rect">
            <a:avLst/>
          </a:prstGeom>
          <a:noFill/>
        </p:spPr>
      </p:pic>
      <p:grpSp>
        <p:nvGrpSpPr>
          <p:cNvPr id="240798" name="Group 158"/>
          <p:cNvGrpSpPr>
            <a:grpSpLocks/>
          </p:cNvGrpSpPr>
          <p:nvPr/>
        </p:nvGrpSpPr>
        <p:grpSpPr bwMode="auto">
          <a:xfrm>
            <a:off x="4763" y="4183063"/>
            <a:ext cx="2509837" cy="1328737"/>
            <a:chOff x="-48" y="2533"/>
            <a:chExt cx="1773" cy="939"/>
          </a:xfrm>
        </p:grpSpPr>
        <p:graphicFrame>
          <p:nvGraphicFramePr>
            <p:cNvPr id="240799" name="Object 159"/>
            <p:cNvGraphicFramePr>
              <a:graphicFrameLocks noChangeAspect="1"/>
            </p:cNvGraphicFramePr>
            <p:nvPr/>
          </p:nvGraphicFramePr>
          <p:xfrm>
            <a:off x="-48" y="2533"/>
            <a:ext cx="1773" cy="939"/>
          </p:xfrm>
          <a:graphic>
            <a:graphicData uri="http://schemas.openxmlformats.org/presentationml/2006/ole">
              <p:oleObj spid="_x0000_s240799" name="Clip" r:id="rId17" imgW="903960" imgH="695880" progId="">
                <p:embed/>
              </p:oleObj>
            </a:graphicData>
          </a:graphic>
        </p:graphicFrame>
        <p:graphicFrame>
          <p:nvGraphicFramePr>
            <p:cNvPr id="240800" name="Object 160"/>
            <p:cNvGraphicFramePr>
              <a:graphicFrameLocks noChangeAspect="1"/>
            </p:cNvGraphicFramePr>
            <p:nvPr/>
          </p:nvGraphicFramePr>
          <p:xfrm>
            <a:off x="189" y="2752"/>
            <a:ext cx="338" cy="355"/>
          </p:xfrm>
          <a:graphic>
            <a:graphicData uri="http://schemas.openxmlformats.org/presentationml/2006/ole">
              <p:oleObj spid="_x0000_s240800" name="Clip" r:id="rId18" imgW="898560" imgH="944280" progId="">
                <p:embed/>
              </p:oleObj>
            </a:graphicData>
          </a:graphic>
        </p:graphicFrame>
        <p:graphicFrame>
          <p:nvGraphicFramePr>
            <p:cNvPr id="240801" name="Object 161"/>
            <p:cNvGraphicFramePr>
              <a:graphicFrameLocks noChangeAspect="1"/>
            </p:cNvGraphicFramePr>
            <p:nvPr/>
          </p:nvGraphicFramePr>
          <p:xfrm>
            <a:off x="672" y="2832"/>
            <a:ext cx="405" cy="341"/>
          </p:xfrm>
          <a:graphic>
            <a:graphicData uri="http://schemas.openxmlformats.org/presentationml/2006/ole">
              <p:oleObj spid="_x0000_s240801" name="Clip" r:id="rId19" imgW="643320" imgH="541800" progId="">
                <p:embed/>
              </p:oleObj>
            </a:graphicData>
          </a:graphic>
        </p:graphicFrame>
      </p:grpSp>
      <p:sp>
        <p:nvSpPr>
          <p:cNvPr id="240730" name="Text Box 90"/>
          <p:cNvSpPr txBox="1">
            <a:spLocks noChangeArrowheads="1"/>
          </p:cNvSpPr>
          <p:nvPr/>
        </p:nvSpPr>
        <p:spPr bwMode="auto">
          <a:xfrm>
            <a:off x="1447800" y="939800"/>
            <a:ext cx="2125663" cy="482600"/>
          </a:xfrm>
          <a:prstGeom prst="rect">
            <a:avLst/>
          </a:prstGeom>
          <a:noFill/>
          <a:ln w="9525">
            <a:noFill/>
            <a:miter lim="800000"/>
            <a:headEnd/>
            <a:tailEnd/>
          </a:ln>
          <a:effectLst/>
        </p:spPr>
        <p:txBody>
          <a:bodyPr>
            <a:spAutoFit/>
          </a:bodyPr>
          <a:lstStyle/>
          <a:p>
            <a:pPr algn="ctr">
              <a:lnSpc>
                <a:spcPct val="80000"/>
              </a:lnSpc>
            </a:pPr>
            <a:r>
              <a:rPr lang="en-US" sz="3200" b="1" dirty="0">
                <a:ln>
                  <a:solidFill>
                    <a:srgbClr val="FFFFFF"/>
                  </a:solidFill>
                </a:ln>
                <a:solidFill>
                  <a:schemeClr val="bg1"/>
                </a:solidFill>
                <a:latin typeface="Arial Narrow" pitchFamily="34" charset="0"/>
              </a:rPr>
              <a:t>Gen. 1:4-31</a:t>
            </a:r>
          </a:p>
        </p:txBody>
      </p:sp>
      <p:sp>
        <p:nvSpPr>
          <p:cNvPr id="240654" name="Rectangle 14"/>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40832" name="Group 192"/>
          <p:cNvGrpSpPr>
            <a:grpSpLocks/>
          </p:cNvGrpSpPr>
          <p:nvPr/>
        </p:nvGrpSpPr>
        <p:grpSpPr bwMode="auto">
          <a:xfrm>
            <a:off x="1524000" y="5775325"/>
            <a:ext cx="6019800" cy="701675"/>
            <a:chOff x="960" y="3638"/>
            <a:chExt cx="3792" cy="442"/>
          </a:xfrm>
        </p:grpSpPr>
        <p:sp>
          <p:nvSpPr>
            <p:cNvPr id="240655" name="Text Box 15"/>
            <p:cNvSpPr txBox="1">
              <a:spLocks noChangeArrowheads="1"/>
            </p:cNvSpPr>
            <p:nvPr/>
          </p:nvSpPr>
          <p:spPr bwMode="auto">
            <a:xfrm>
              <a:off x="1152" y="3663"/>
              <a:ext cx="3600" cy="417"/>
            </a:xfrm>
            <a:prstGeom prst="rect">
              <a:avLst/>
            </a:prstGeom>
            <a:noFill/>
            <a:ln w="9525">
              <a:noFill/>
              <a:miter lim="800000"/>
              <a:headEnd/>
              <a:tailEnd/>
            </a:ln>
            <a:effectLst/>
          </p:spPr>
          <p:txBody>
            <a:bodyPr>
              <a:spAutoFit/>
            </a:bodyPr>
            <a:lstStyle/>
            <a:p>
              <a:pPr algn="dist">
                <a:lnSpc>
                  <a:spcPct val="85000"/>
                </a:lnSpc>
              </a:pPr>
              <a:r>
                <a:rPr lang="en-US" sz="2000" b="1">
                  <a:solidFill>
                    <a:schemeClr val="bg1"/>
                  </a:solidFill>
                  <a:latin typeface="Arial Narrow" pitchFamily="34" charset="0"/>
                </a:rPr>
                <a:t>Therefore, the ultimate purpose of the universe, with human beings at its center, is to return joy to God</a:t>
              </a:r>
              <a:r>
                <a:rPr lang="en-US" sz="2400" b="1">
                  <a:solidFill>
                    <a:schemeClr val="bg1"/>
                  </a:solidFill>
                  <a:latin typeface="Arial Narrow" pitchFamily="34" charset="0"/>
                </a:rPr>
                <a:t> </a:t>
              </a:r>
              <a:r>
                <a:rPr lang="en-US" sz="1600">
                  <a:solidFill>
                    <a:schemeClr val="bg1"/>
                  </a:solidFill>
                  <a:latin typeface="Arial Narrow" pitchFamily="34" charset="0"/>
                </a:rPr>
                <a:t>(p. 33).</a:t>
              </a:r>
            </a:p>
          </p:txBody>
        </p:sp>
        <p:sp>
          <p:nvSpPr>
            <p:cNvPr id="240656" name="Text Box 16"/>
            <p:cNvSpPr txBox="1">
              <a:spLocks noChangeArrowheads="1"/>
            </p:cNvSpPr>
            <p:nvPr/>
          </p:nvSpPr>
          <p:spPr bwMode="auto">
            <a:xfrm>
              <a:off x="960" y="3638"/>
              <a:ext cx="288"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240803" name="Text Box 163"/>
          <p:cNvSpPr txBox="1">
            <a:spLocks noChangeArrowheads="1"/>
          </p:cNvSpPr>
          <p:nvPr/>
        </p:nvSpPr>
        <p:spPr bwMode="auto">
          <a:xfrm>
            <a:off x="838200" y="4648200"/>
            <a:ext cx="3276600" cy="774700"/>
          </a:xfrm>
          <a:prstGeom prst="rect">
            <a:avLst/>
          </a:prstGeom>
          <a:solidFill>
            <a:srgbClr val="000000">
              <a:alpha val="60001"/>
            </a:srgbClr>
          </a:solidFill>
          <a:ln w="9525">
            <a:noFill/>
            <a:miter lim="800000"/>
            <a:headEnd/>
            <a:tailEnd/>
          </a:ln>
          <a:effectLst/>
        </p:spPr>
        <p:txBody>
          <a:bodyPr>
            <a:spAutoFit/>
          </a:bodyPr>
          <a:lstStyle/>
          <a:p>
            <a:pPr algn="ctr">
              <a:lnSpc>
                <a:spcPct val="80000"/>
              </a:lnSpc>
            </a:pPr>
            <a:r>
              <a:rPr lang="en-US" sz="2800">
                <a:solidFill>
                  <a:schemeClr val="bg1"/>
                </a:solidFill>
                <a:latin typeface="Arial Black" pitchFamily="34" charset="0"/>
              </a:rPr>
              <a:t>Object partners</a:t>
            </a:r>
          </a:p>
          <a:p>
            <a:pPr algn="ctr">
              <a:lnSpc>
                <a:spcPct val="80000"/>
              </a:lnSpc>
            </a:pPr>
            <a:r>
              <a:rPr lang="en-US" sz="2800">
                <a:solidFill>
                  <a:schemeClr val="bg1"/>
                </a:solidFill>
                <a:latin typeface="Arial Black" pitchFamily="34" charset="0"/>
              </a:rPr>
              <a:t>of goodness</a:t>
            </a:r>
          </a:p>
        </p:txBody>
      </p:sp>
      <p:sp>
        <p:nvSpPr>
          <p:cNvPr id="240818" name="AutoShape 178"/>
          <p:cNvSpPr>
            <a:spLocks noChangeArrowheads="1"/>
          </p:cNvSpPr>
          <p:nvPr/>
        </p:nvSpPr>
        <p:spPr bwMode="auto">
          <a:xfrm rot="-5400000">
            <a:off x="4336256" y="2448719"/>
            <a:ext cx="668338" cy="1111250"/>
          </a:xfrm>
          <a:prstGeom prst="downArrow">
            <a:avLst>
              <a:gd name="adj1" fmla="val 50000"/>
              <a:gd name="adj2" fmla="val 72743"/>
            </a:avLst>
          </a:prstGeom>
          <a:gradFill rotWithShape="0">
            <a:gsLst>
              <a:gs pos="0">
                <a:srgbClr val="9900FF">
                  <a:alpha val="50000"/>
                </a:srgbClr>
              </a:gs>
              <a:gs pos="100000">
                <a:srgbClr val="FFFFFF">
                  <a:alpha val="70000"/>
                </a:srgbClr>
              </a:gs>
            </a:gsLst>
            <a:lin ang="0" scaled="1"/>
          </a:gradFill>
          <a:ln w="28575">
            <a:noFill/>
            <a:miter lim="800000"/>
            <a:headEnd/>
            <a:tailEnd/>
          </a:ln>
          <a:effectLst/>
        </p:spPr>
        <p:txBody>
          <a:bodyPr wrap="none" anchor="ctr"/>
          <a:lstStyle/>
          <a:p>
            <a:endParaRPr lang="en-US"/>
          </a:p>
        </p:txBody>
      </p:sp>
      <p:sp>
        <p:nvSpPr>
          <p:cNvPr id="240819" name="Oval 179"/>
          <p:cNvSpPr>
            <a:spLocks noChangeArrowheads="1"/>
          </p:cNvSpPr>
          <p:nvPr/>
        </p:nvSpPr>
        <p:spPr bwMode="auto">
          <a:xfrm>
            <a:off x="1668463" y="3497263"/>
            <a:ext cx="1636712" cy="928687"/>
          </a:xfrm>
          <a:prstGeom prst="ellipse">
            <a:avLst/>
          </a:prstGeom>
          <a:gradFill rotWithShape="0">
            <a:gsLst>
              <a:gs pos="0">
                <a:schemeClr val="bg1">
                  <a:alpha val="80000"/>
                </a:schemeClr>
              </a:gs>
              <a:gs pos="100000">
                <a:srgbClr val="FFCCCC">
                  <a:alpha val="80000"/>
                </a:srgbClr>
              </a:gs>
            </a:gsLst>
            <a:path path="shape">
              <a:fillToRect l="50000" t="50000" r="50000" b="50000"/>
            </a:path>
          </a:gradFill>
          <a:ln w="38100">
            <a:solidFill>
              <a:srgbClr val="9900FF">
                <a:alpha val="30000"/>
              </a:srgbClr>
            </a:solidFill>
            <a:round/>
            <a:headEnd/>
            <a:tailEnd/>
          </a:ln>
          <a:effectLst/>
        </p:spPr>
        <p:txBody>
          <a:bodyPr wrap="none" anchor="ctr"/>
          <a:lstStyle/>
          <a:p>
            <a:pPr algn="ctr">
              <a:lnSpc>
                <a:spcPct val="100000"/>
              </a:lnSpc>
            </a:pPr>
            <a:r>
              <a:rPr lang="en-US" sz="2800">
                <a:solidFill>
                  <a:srgbClr val="6600CC"/>
                </a:solidFill>
                <a:effectLst>
                  <a:outerShdw blurRad="38100" dist="38100" dir="2700000" algn="tl">
                    <a:srgbClr val="000000"/>
                  </a:outerShdw>
                </a:effectLst>
              </a:rPr>
              <a:t>Creations</a:t>
            </a:r>
          </a:p>
        </p:txBody>
      </p:sp>
      <p:grpSp>
        <p:nvGrpSpPr>
          <p:cNvPr id="240820" name="Group 180"/>
          <p:cNvGrpSpPr>
            <a:grpSpLocks/>
          </p:cNvGrpSpPr>
          <p:nvPr/>
        </p:nvGrpSpPr>
        <p:grpSpPr bwMode="auto">
          <a:xfrm>
            <a:off x="1666875" y="1503363"/>
            <a:ext cx="1638300" cy="927100"/>
            <a:chOff x="1050" y="947"/>
            <a:chExt cx="1032" cy="584"/>
          </a:xfrm>
        </p:grpSpPr>
        <p:sp>
          <p:nvSpPr>
            <p:cNvPr id="240821" name="Oval 181"/>
            <p:cNvSpPr>
              <a:spLocks noChangeArrowheads="1"/>
            </p:cNvSpPr>
            <p:nvPr/>
          </p:nvSpPr>
          <p:spPr bwMode="auto">
            <a:xfrm>
              <a:off x="1050" y="947"/>
              <a:ext cx="1032" cy="584"/>
            </a:xfrm>
            <a:prstGeom prst="ellipse">
              <a:avLst/>
            </a:prstGeom>
            <a:gradFill rotWithShape="0">
              <a:gsLst>
                <a:gs pos="0">
                  <a:srgbClr val="FFFFFF">
                    <a:alpha val="70000"/>
                  </a:srgbClr>
                </a:gs>
                <a:gs pos="100000">
                  <a:schemeClr val="bg1">
                    <a:alpha val="70000"/>
                  </a:schemeClr>
                </a:gs>
              </a:gsLst>
              <a:path path="shape">
                <a:fillToRect l="50000" t="50000" r="50000" b="50000"/>
              </a:path>
            </a:gradFill>
            <a:ln w="38100">
              <a:solidFill>
                <a:srgbClr val="9900FF">
                  <a:alpha val="30000"/>
                </a:srgbClr>
              </a:solidFill>
              <a:round/>
              <a:headEnd/>
              <a:tailEnd/>
            </a:ln>
            <a:effectLst/>
          </p:spPr>
          <p:txBody>
            <a:bodyPr wrap="none" anchor="ctr"/>
            <a:lstStyle/>
            <a:p>
              <a:pPr algn="ctr">
                <a:lnSpc>
                  <a:spcPct val="80000"/>
                </a:lnSpc>
              </a:pPr>
              <a:endParaRPr lang="en-US" sz="2400">
                <a:solidFill>
                  <a:srgbClr val="660066"/>
                </a:solidFill>
              </a:endParaRPr>
            </a:p>
          </p:txBody>
        </p:sp>
        <p:sp>
          <p:nvSpPr>
            <p:cNvPr id="240822" name="WordArt 182"/>
            <p:cNvSpPr>
              <a:spLocks noChangeArrowheads="1" noChangeShapeType="1" noTextEdit="1"/>
            </p:cNvSpPr>
            <p:nvPr/>
          </p:nvSpPr>
          <p:spPr bwMode="auto">
            <a:xfrm>
              <a:off x="1194" y="1102"/>
              <a:ext cx="745" cy="27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6600CC"/>
                      </a:gs>
                      <a:gs pos="50000">
                        <a:srgbClr val="FFFFFF"/>
                      </a:gs>
                      <a:gs pos="100000">
                        <a:srgbClr val="6600CC"/>
                      </a:gs>
                    </a:gsLst>
                    <a:lin ang="2700000" scaled="1"/>
                  </a:gradFill>
                  <a:latin typeface="Impact"/>
                </a:rPr>
                <a:t>God</a:t>
              </a:r>
            </a:p>
          </p:txBody>
        </p:sp>
      </p:grpSp>
      <p:grpSp>
        <p:nvGrpSpPr>
          <p:cNvPr id="240823" name="Group 183"/>
          <p:cNvGrpSpPr>
            <a:grpSpLocks/>
          </p:cNvGrpSpPr>
          <p:nvPr/>
        </p:nvGrpSpPr>
        <p:grpSpPr bwMode="auto">
          <a:xfrm>
            <a:off x="2363788" y="2430463"/>
            <a:ext cx="246062" cy="1042987"/>
            <a:chOff x="1489" y="1617"/>
            <a:chExt cx="155" cy="657"/>
          </a:xfrm>
        </p:grpSpPr>
        <p:sp>
          <p:nvSpPr>
            <p:cNvPr id="240824" name="Line 184"/>
            <p:cNvSpPr>
              <a:spLocks noChangeShapeType="1"/>
            </p:cNvSpPr>
            <p:nvPr/>
          </p:nvSpPr>
          <p:spPr bwMode="auto">
            <a:xfrm flipV="1">
              <a:off x="1489" y="1617"/>
              <a:ext cx="0" cy="657"/>
            </a:xfrm>
            <a:prstGeom prst="line">
              <a:avLst/>
            </a:prstGeom>
            <a:noFill/>
            <a:ln w="57150">
              <a:solidFill>
                <a:srgbClr val="FFFFFF">
                  <a:alpha val="70000"/>
                </a:srgbClr>
              </a:solidFill>
              <a:round/>
              <a:headEnd/>
              <a:tailEnd type="triangle" w="med" len="med"/>
            </a:ln>
            <a:effectLst/>
          </p:spPr>
          <p:txBody>
            <a:bodyPr/>
            <a:lstStyle/>
            <a:p>
              <a:endParaRPr lang="en-US"/>
            </a:p>
          </p:txBody>
        </p:sp>
        <p:sp>
          <p:nvSpPr>
            <p:cNvPr id="240825" name="Line 185"/>
            <p:cNvSpPr>
              <a:spLocks noChangeShapeType="1"/>
            </p:cNvSpPr>
            <p:nvPr/>
          </p:nvSpPr>
          <p:spPr bwMode="auto">
            <a:xfrm rot="10800000" flipV="1">
              <a:off x="1644" y="1630"/>
              <a:ext cx="0" cy="630"/>
            </a:xfrm>
            <a:prstGeom prst="line">
              <a:avLst/>
            </a:prstGeom>
            <a:noFill/>
            <a:ln w="57150">
              <a:solidFill>
                <a:srgbClr val="FFFFFF">
                  <a:alpha val="70000"/>
                </a:srgbClr>
              </a:solidFill>
              <a:round/>
              <a:headEnd/>
              <a:tailEnd type="triangle" w="med" len="med"/>
            </a:ln>
            <a:effectLst/>
          </p:spPr>
          <p:txBody>
            <a:bodyPr/>
            <a:lstStyle/>
            <a:p>
              <a:endParaRPr lang="en-US"/>
            </a:p>
          </p:txBody>
        </p:sp>
      </p:grpSp>
      <p:grpSp>
        <p:nvGrpSpPr>
          <p:cNvPr id="240826" name="Group 186"/>
          <p:cNvGrpSpPr>
            <a:grpSpLocks/>
          </p:cNvGrpSpPr>
          <p:nvPr/>
        </p:nvGrpSpPr>
        <p:grpSpPr bwMode="auto">
          <a:xfrm>
            <a:off x="6019800" y="1668463"/>
            <a:ext cx="1798638" cy="2671762"/>
            <a:chOff x="3792" y="1051"/>
            <a:chExt cx="1133" cy="1683"/>
          </a:xfrm>
        </p:grpSpPr>
        <p:sp>
          <p:nvSpPr>
            <p:cNvPr id="240827" name="Oval 187"/>
            <p:cNvSpPr>
              <a:spLocks noChangeArrowheads="1"/>
            </p:cNvSpPr>
            <p:nvPr/>
          </p:nvSpPr>
          <p:spPr bwMode="auto">
            <a:xfrm rot="5400000">
              <a:off x="3517" y="1326"/>
              <a:ext cx="1683" cy="1133"/>
            </a:xfrm>
            <a:prstGeom prst="ellipse">
              <a:avLst/>
            </a:prstGeom>
            <a:noFill/>
            <a:ln w="38100">
              <a:solidFill>
                <a:srgbClr val="99FF66"/>
              </a:solidFill>
              <a:round/>
              <a:headEnd/>
              <a:tailEnd/>
            </a:ln>
            <a:effectLst/>
            <a:scene3d>
              <a:camera prst="legacyPerspectiveBottomLeft"/>
              <a:lightRig rig="legacyFlat3" dir="t"/>
            </a:scene3d>
            <a:sp3d extrusionH="887400" prstMaterial="legacyMatte">
              <a:bevelT w="13500" h="13500" prst="angle"/>
              <a:bevelB w="13500" h="13500" prst="angle"/>
              <a:extrusionClr>
                <a:srgbClr val="FFBDFF"/>
              </a:extrusionClr>
            </a:sp3d>
          </p:spPr>
          <p:txBody>
            <a:bodyPr rot="10800000" vert="eaVert" wrap="none" anchor="ctr">
              <a:flatTx/>
            </a:bodyPr>
            <a:lstStyle/>
            <a:p>
              <a:pPr algn="ctr">
                <a:lnSpc>
                  <a:spcPct val="100000"/>
                </a:lnSpc>
              </a:pPr>
              <a:endParaRPr lang="en-US" sz="2800" b="1">
                <a:solidFill>
                  <a:srgbClr val="99FF66"/>
                </a:solidFill>
              </a:endParaRPr>
            </a:p>
          </p:txBody>
        </p:sp>
        <p:sp>
          <p:nvSpPr>
            <p:cNvPr id="240828" name="Text Box 188"/>
            <p:cNvSpPr txBox="1">
              <a:spLocks noChangeArrowheads="1"/>
            </p:cNvSpPr>
            <p:nvPr/>
          </p:nvSpPr>
          <p:spPr bwMode="auto">
            <a:xfrm>
              <a:off x="3872" y="1690"/>
              <a:ext cx="970" cy="404"/>
            </a:xfrm>
            <a:prstGeom prst="rect">
              <a:avLst/>
            </a:prstGeom>
            <a:noFill/>
            <a:ln w="9525">
              <a:noFill/>
              <a:miter lim="800000"/>
              <a:headEnd/>
              <a:tailEnd/>
            </a:ln>
            <a:effectLst>
              <a:outerShdw dist="40161" dir="1106097" algn="ctr" rotWithShape="0">
                <a:srgbClr val="5600AC"/>
              </a:outerShdw>
            </a:effectLst>
          </p:spPr>
          <p:txBody>
            <a:bodyPr wrap="none">
              <a:spAutoFit/>
            </a:bodyPr>
            <a:lstStyle/>
            <a:p>
              <a:pPr algn="ctr">
                <a:lnSpc>
                  <a:spcPct val="100000"/>
                </a:lnSpc>
              </a:pPr>
              <a:r>
                <a:rPr lang="en-US" sz="3600">
                  <a:solidFill>
                    <a:schemeClr val="bg1"/>
                  </a:solidFill>
                </a:rPr>
                <a:t>Delight</a:t>
              </a:r>
            </a:p>
          </p:txBody>
        </p:sp>
      </p:grpSp>
      <p:sp>
        <p:nvSpPr>
          <p:cNvPr id="240831" name="WordArt 191"/>
          <p:cNvSpPr>
            <a:spLocks noChangeArrowheads="1" noChangeShapeType="1"/>
          </p:cNvSpPr>
          <p:nvPr/>
        </p:nvSpPr>
        <p:spPr bwMode="auto">
          <a:xfrm>
            <a:off x="381000" y="228600"/>
            <a:ext cx="8305800" cy="533400"/>
          </a:xfrm>
          <a:prstGeom prst="rect">
            <a:avLst/>
          </a:prstGeom>
        </p:spPr>
        <p:txBody>
          <a:bodyPr wrap="none" fromWordArt="1">
            <a:prstTxWarp prst="textPlain">
              <a:avLst>
                <a:gd name="adj" fmla="val 50000"/>
              </a:avLst>
            </a:prstTxWarp>
          </a:bodyPr>
          <a:lstStyle/>
          <a:p>
            <a:pPr algn="ctr"/>
            <a:r>
              <a:rPr lang="en-US" sz="3600" b="1" kern="10">
                <a:ln w="19050">
                  <a:solidFill>
                    <a:srgbClr val="000099"/>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000099"/>
                  </a:outerShdw>
                </a:effectLst>
                <a:latin typeface="Arial Black"/>
              </a:rPr>
              <a:t>3.1  The Purpose of the Creation of the Universe</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40832"/>
                                        </p:tgtEl>
                                        <p:attrNameLst>
                                          <p:attrName>style.visibility</p:attrName>
                                        </p:attrNameLst>
                                      </p:cBhvr>
                                      <p:to>
                                        <p:strVal val="visible"/>
                                      </p:to>
                                    </p:set>
                                    <p:animEffect transition="in" filter="barn(outVertical)">
                                      <p:cBhvr>
                                        <p:cTn id="7" dur="500"/>
                                        <p:tgtEl>
                                          <p:spTgt spid="2408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AAB9FF"/>
            </a:gs>
          </a:gsLst>
          <a:lin ang="2700000" scaled="1"/>
        </a:gradFill>
        <a:effectLst/>
      </p:bgPr>
    </p:bg>
    <p:spTree>
      <p:nvGrpSpPr>
        <p:cNvPr id="1" name=""/>
        <p:cNvGrpSpPr/>
        <p:nvPr/>
      </p:nvGrpSpPr>
      <p:grpSpPr>
        <a:xfrm>
          <a:off x="0" y="0"/>
          <a:ext cx="0" cy="0"/>
          <a:chOff x="0" y="0"/>
          <a:chExt cx="0" cy="0"/>
        </a:xfrm>
      </p:grpSpPr>
      <p:sp>
        <p:nvSpPr>
          <p:cNvPr id="241683" name="Rectangle 19"/>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41789" name="Group 125"/>
          <p:cNvGrpSpPr>
            <a:grpSpLocks/>
          </p:cNvGrpSpPr>
          <p:nvPr/>
        </p:nvGrpSpPr>
        <p:grpSpPr bwMode="auto">
          <a:xfrm>
            <a:off x="1401763" y="5667375"/>
            <a:ext cx="6142037" cy="550863"/>
            <a:chOff x="787" y="3570"/>
            <a:chExt cx="3869" cy="347"/>
          </a:xfrm>
        </p:grpSpPr>
        <p:sp>
          <p:nvSpPr>
            <p:cNvPr id="241684" name="Text Box 20"/>
            <p:cNvSpPr txBox="1">
              <a:spLocks noChangeArrowheads="1"/>
            </p:cNvSpPr>
            <p:nvPr/>
          </p:nvSpPr>
          <p:spPr bwMode="auto">
            <a:xfrm>
              <a:off x="986" y="3609"/>
              <a:ext cx="3670" cy="308"/>
            </a:xfrm>
            <a:prstGeom prst="rect">
              <a:avLst/>
            </a:prstGeom>
            <a:noFill/>
            <a:ln w="9525">
              <a:noFill/>
              <a:miter lim="800000"/>
              <a:headEnd/>
              <a:tailEnd/>
            </a:ln>
            <a:effectLst/>
          </p:spPr>
          <p:txBody>
            <a:bodyPr>
              <a:spAutoFit/>
            </a:bodyPr>
            <a:lstStyle/>
            <a:p>
              <a:pPr>
                <a:lnSpc>
                  <a:spcPct val="100000"/>
                </a:lnSpc>
                <a:spcBef>
                  <a:spcPct val="50000"/>
                </a:spcBef>
              </a:pPr>
              <a:r>
                <a:rPr lang="en-US" sz="2600" b="1">
                  <a:solidFill>
                    <a:schemeClr val="bg1"/>
                  </a:solidFill>
                  <a:latin typeface="Arial Narrow" pitchFamily="34" charset="0"/>
                </a:rPr>
                <a:t>Joy is not produced by an individual alone.</a:t>
              </a:r>
              <a:endParaRPr lang="en-US" sz="2600" b="1" u="sng">
                <a:solidFill>
                  <a:schemeClr val="bg1"/>
                </a:solidFill>
                <a:latin typeface="Arial Narrow" pitchFamily="34" charset="0"/>
              </a:endParaRPr>
            </a:p>
          </p:txBody>
        </p:sp>
        <p:sp>
          <p:nvSpPr>
            <p:cNvPr id="241685" name="Text Box 21"/>
            <p:cNvSpPr txBox="1">
              <a:spLocks noChangeArrowheads="1"/>
            </p:cNvSpPr>
            <p:nvPr/>
          </p:nvSpPr>
          <p:spPr bwMode="auto">
            <a:xfrm>
              <a:off x="787" y="3570"/>
              <a:ext cx="221" cy="346"/>
            </a:xfrm>
            <a:prstGeom prst="rect">
              <a:avLst/>
            </a:prstGeom>
            <a:noFill/>
            <a:ln w="9525">
              <a:noFill/>
              <a:miter lim="800000"/>
              <a:headEnd/>
              <a:tailEnd/>
            </a:ln>
            <a:effectLst/>
          </p:spPr>
          <p:txBody>
            <a:bodyPr>
              <a:spAutoFit/>
            </a:bodyPr>
            <a:lstStyle/>
            <a:p>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241773" name="Rectangle 109"/>
          <p:cNvSpPr>
            <a:spLocks noChangeArrowheads="1"/>
          </p:cNvSpPr>
          <p:nvPr/>
        </p:nvSpPr>
        <p:spPr bwMode="auto">
          <a:xfrm>
            <a:off x="2362200" y="1447800"/>
            <a:ext cx="1371600" cy="774700"/>
          </a:xfrm>
          <a:prstGeom prst="rect">
            <a:avLst/>
          </a:prstGeom>
          <a:noFill/>
          <a:ln w="9525">
            <a:noFill/>
            <a:miter lim="800000"/>
            <a:headEnd/>
            <a:tailEnd/>
          </a:ln>
          <a:effectLst/>
        </p:spPr>
        <p:txBody>
          <a:bodyPr>
            <a:spAutoFit/>
          </a:bodyPr>
          <a:lstStyle/>
          <a:p>
            <a:pPr>
              <a:lnSpc>
                <a:spcPct val="80000"/>
              </a:lnSpc>
            </a:pPr>
            <a:r>
              <a:rPr lang="en-US" sz="2800">
                <a:solidFill>
                  <a:srgbClr val="990099"/>
                </a:solidFill>
              </a:rPr>
              <a:t>Subject Partner</a:t>
            </a:r>
          </a:p>
        </p:txBody>
      </p:sp>
      <p:sp>
        <p:nvSpPr>
          <p:cNvPr id="241787" name="WordArt 123"/>
          <p:cNvSpPr>
            <a:spLocks noChangeArrowheads="1" noChangeShapeType="1"/>
          </p:cNvSpPr>
          <p:nvPr/>
        </p:nvSpPr>
        <p:spPr bwMode="auto">
          <a:xfrm>
            <a:off x="304800" y="152400"/>
            <a:ext cx="7162800" cy="381000"/>
          </a:xfrm>
          <a:prstGeom prst="rect">
            <a:avLst/>
          </a:prstGeom>
        </p:spPr>
        <p:txBody>
          <a:bodyPr wrap="none" fromWordArt="1">
            <a:prstTxWarp prst="textPlain">
              <a:avLst>
                <a:gd name="adj" fmla="val 50000"/>
              </a:avLst>
            </a:prstTxWarp>
          </a:bodyPr>
          <a:lstStyle/>
          <a:p>
            <a:pPr algn="ctr"/>
            <a:r>
              <a:rPr lang="en-US" sz="3600" kern="10" dirty="0">
                <a:ln w="9525">
                  <a:solidFill>
                    <a:schemeClr val="bg1"/>
                  </a:solidFill>
                  <a:round/>
                  <a:headEnd/>
                  <a:tailEnd/>
                </a:ln>
                <a:solidFill>
                  <a:srgbClr val="0000FF"/>
                </a:solidFill>
                <a:effectLst>
                  <a:outerShdw dist="25400" dir="2700000" algn="ctr" rotWithShape="0">
                    <a:schemeClr val="bg1"/>
                  </a:outerShdw>
                </a:effectLst>
                <a:latin typeface="Impact"/>
              </a:rPr>
              <a:t>3.2  Good Object Partners for the Joy of God</a:t>
            </a:r>
          </a:p>
        </p:txBody>
      </p:sp>
      <p:pic>
        <p:nvPicPr>
          <p:cNvPr id="241798" name="Picture 134" descr="Man casual_pink"/>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10000" y="1143000"/>
            <a:ext cx="1250950" cy="3657600"/>
          </a:xfrm>
          <a:prstGeom prst="rect">
            <a:avLst/>
          </a:prstGeom>
          <a:noFill/>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41787"/>
                                        </p:tgtEl>
                                        <p:attrNameLst>
                                          <p:attrName>style.visibility</p:attrName>
                                        </p:attrNameLst>
                                      </p:cBhvr>
                                      <p:to>
                                        <p:strVal val="visible"/>
                                      </p:to>
                                    </p:set>
                                    <p:anim calcmode="lin" valueType="num">
                                      <p:cBhvr>
                                        <p:cTn id="7" dur="2000" fill="hold"/>
                                        <p:tgtEl>
                                          <p:spTgt spid="241787"/>
                                        </p:tgtEl>
                                        <p:attrNameLst>
                                          <p:attrName>ppt_w</p:attrName>
                                        </p:attrNameLst>
                                      </p:cBhvr>
                                      <p:tavLst>
                                        <p:tav tm="0">
                                          <p:val>
                                            <p:strVal val="#ppt_w*0.70"/>
                                          </p:val>
                                        </p:tav>
                                        <p:tav tm="100000">
                                          <p:val>
                                            <p:strVal val="#ppt_w"/>
                                          </p:val>
                                        </p:tav>
                                      </p:tavLst>
                                    </p:anim>
                                    <p:anim calcmode="lin" valueType="num">
                                      <p:cBhvr>
                                        <p:cTn id="8" dur="2000" fill="hold"/>
                                        <p:tgtEl>
                                          <p:spTgt spid="241787"/>
                                        </p:tgtEl>
                                        <p:attrNameLst>
                                          <p:attrName>ppt_h</p:attrName>
                                        </p:attrNameLst>
                                      </p:cBhvr>
                                      <p:tavLst>
                                        <p:tav tm="0">
                                          <p:val>
                                            <p:strVal val="#ppt_h"/>
                                          </p:val>
                                        </p:tav>
                                        <p:tav tm="100000">
                                          <p:val>
                                            <p:strVal val="#ppt_h"/>
                                          </p:val>
                                        </p:tav>
                                      </p:tavLst>
                                    </p:anim>
                                    <p:animEffect transition="in" filter="fade">
                                      <p:cBhvr>
                                        <p:cTn id="9" dur="2000"/>
                                        <p:tgtEl>
                                          <p:spTgt spid="24178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241789"/>
                                        </p:tgtEl>
                                        <p:attrNameLst>
                                          <p:attrName>style.visibility</p:attrName>
                                        </p:attrNameLst>
                                      </p:cBhvr>
                                      <p:to>
                                        <p:strVal val="visible"/>
                                      </p:to>
                                    </p:set>
                                    <p:animEffect transition="in" filter="barn(outVertical)">
                                      <p:cBhvr>
                                        <p:cTn id="14" dur="500"/>
                                        <p:tgtEl>
                                          <p:spTgt spid="241789"/>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41773"/>
                                        </p:tgtEl>
                                        <p:attrNameLst>
                                          <p:attrName>style.visibility</p:attrName>
                                        </p:attrNameLst>
                                      </p:cBhvr>
                                      <p:to>
                                        <p:strVal val="visible"/>
                                      </p:to>
                                    </p:set>
                                    <p:animEffect transition="in" filter="fade">
                                      <p:cBhvr>
                                        <p:cTn id="18" dur="2000"/>
                                        <p:tgtEl>
                                          <p:spTgt spid="241773"/>
                                        </p:tgtEl>
                                      </p:cBhvr>
                                    </p:animEffect>
                                  </p:childTnLst>
                                </p:cTn>
                              </p:par>
                              <p:par>
                                <p:cTn id="19" presetID="10" presetClass="entr" presetSubtype="0" fill="hold" nodeType="withEffect">
                                  <p:stCondLst>
                                    <p:cond delay="0"/>
                                  </p:stCondLst>
                                  <p:childTnLst>
                                    <p:set>
                                      <p:cBhvr>
                                        <p:cTn id="20" dur="1" fill="hold">
                                          <p:stCondLst>
                                            <p:cond delay="0"/>
                                          </p:stCondLst>
                                        </p:cTn>
                                        <p:tgtEl>
                                          <p:spTgt spid="241798"/>
                                        </p:tgtEl>
                                        <p:attrNameLst>
                                          <p:attrName>style.visibility</p:attrName>
                                        </p:attrNameLst>
                                      </p:cBhvr>
                                      <p:to>
                                        <p:strVal val="visible"/>
                                      </p:to>
                                    </p:set>
                                    <p:animEffect transition="in" filter="fade">
                                      <p:cBhvr>
                                        <p:cTn id="21" dur="2000"/>
                                        <p:tgtEl>
                                          <p:spTgt spid="241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773" grpId="0"/>
      <p:bldP spid="241787"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AAB9FF"/>
            </a:gs>
          </a:gsLst>
          <a:lin ang="2700000" scaled="1"/>
        </a:gradFill>
        <a:effectLst/>
      </p:bgPr>
    </p:bg>
    <p:spTree>
      <p:nvGrpSpPr>
        <p:cNvPr id="1" name=""/>
        <p:cNvGrpSpPr/>
        <p:nvPr/>
      </p:nvGrpSpPr>
      <p:grpSpPr>
        <a:xfrm>
          <a:off x="0" y="0"/>
          <a:ext cx="0" cy="0"/>
          <a:chOff x="0" y="0"/>
          <a:chExt cx="0" cy="0"/>
        </a:xfrm>
      </p:grpSpPr>
      <p:sp>
        <p:nvSpPr>
          <p:cNvPr id="803842" name="Rectangle 2"/>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03881" name="Group 41"/>
          <p:cNvGrpSpPr>
            <a:grpSpLocks/>
          </p:cNvGrpSpPr>
          <p:nvPr/>
        </p:nvGrpSpPr>
        <p:grpSpPr bwMode="auto">
          <a:xfrm>
            <a:off x="685800" y="5410200"/>
            <a:ext cx="7391400" cy="1228725"/>
            <a:chOff x="384" y="3408"/>
            <a:chExt cx="4944" cy="774"/>
          </a:xfrm>
        </p:grpSpPr>
        <p:sp>
          <p:nvSpPr>
            <p:cNvPr id="803844" name="Text Box 4"/>
            <p:cNvSpPr txBox="1">
              <a:spLocks noChangeArrowheads="1"/>
            </p:cNvSpPr>
            <p:nvPr/>
          </p:nvSpPr>
          <p:spPr bwMode="auto">
            <a:xfrm>
              <a:off x="608" y="3408"/>
              <a:ext cx="4720" cy="774"/>
            </a:xfrm>
            <a:prstGeom prst="rect">
              <a:avLst/>
            </a:prstGeom>
            <a:noFill/>
            <a:ln w="9525">
              <a:noFill/>
              <a:miter lim="800000"/>
              <a:headEnd/>
              <a:tailEnd/>
            </a:ln>
            <a:effectLst/>
          </p:spPr>
          <p:txBody>
            <a:bodyPr>
              <a:spAutoFit/>
            </a:bodyPr>
            <a:lstStyle/>
            <a:p>
              <a:pPr>
                <a:lnSpc>
                  <a:spcPct val="85000"/>
                </a:lnSpc>
              </a:pPr>
              <a:r>
                <a:rPr lang="en-US" sz="2200" b="1">
                  <a:solidFill>
                    <a:schemeClr val="bg1"/>
                  </a:solidFill>
                  <a:latin typeface="Arial Narrow" pitchFamily="34" charset="0"/>
                </a:rPr>
                <a:t>Joy arises when we have an </a:t>
              </a:r>
              <a:r>
                <a:rPr lang="en-US" sz="2200" b="1" u="sng">
                  <a:solidFill>
                    <a:schemeClr val="bg1"/>
                  </a:solidFill>
                  <a:latin typeface="Arial Narrow" pitchFamily="34" charset="0"/>
                </a:rPr>
                <a:t>object partner</a:t>
              </a:r>
              <a:r>
                <a:rPr lang="en-US" sz="2200" b="1">
                  <a:solidFill>
                    <a:schemeClr val="bg1"/>
                  </a:solidFill>
                  <a:latin typeface="Arial Narrow" pitchFamily="34" charset="0"/>
                </a:rPr>
                <a:t>, whether </a:t>
              </a:r>
              <a:r>
                <a:rPr lang="en-US" sz="2200" b="1" u="sng">
                  <a:solidFill>
                    <a:schemeClr val="bg1"/>
                  </a:solidFill>
                  <a:latin typeface="Arial Narrow" pitchFamily="34" charset="0"/>
                </a:rPr>
                <a:t>intangible or substantial</a:t>
              </a:r>
              <a:r>
                <a:rPr lang="en-US" sz="2200" b="1">
                  <a:solidFill>
                    <a:schemeClr val="bg1"/>
                  </a:solidFill>
                  <a:latin typeface="Arial Narrow" pitchFamily="34" charset="0"/>
                </a:rPr>
                <a:t>, in which our </a:t>
              </a:r>
              <a:r>
                <a:rPr lang="en-US" sz="2200" b="1" u="sng">
                  <a:solidFill>
                    <a:schemeClr val="bg1"/>
                  </a:solidFill>
                  <a:latin typeface="Arial Narrow" pitchFamily="34" charset="0"/>
                </a:rPr>
                <a:t>internal nature </a:t>
              </a:r>
              <a:r>
                <a:rPr lang="en-US" sz="2200" b="1">
                  <a:solidFill>
                    <a:schemeClr val="bg1"/>
                  </a:solidFill>
                  <a:latin typeface="Arial Narrow" pitchFamily="34" charset="0"/>
                </a:rPr>
                <a:t>and </a:t>
              </a:r>
              <a:r>
                <a:rPr lang="en-US" sz="2200" b="1" u="sng">
                  <a:solidFill>
                    <a:schemeClr val="bg1"/>
                  </a:solidFill>
                  <a:latin typeface="Arial Narrow" pitchFamily="34" charset="0"/>
                </a:rPr>
                <a:t>external form</a:t>
              </a:r>
              <a:r>
                <a:rPr lang="en-US" sz="2200" b="1">
                  <a:solidFill>
                    <a:schemeClr val="bg1"/>
                  </a:solidFill>
                  <a:latin typeface="Arial Narrow" pitchFamily="34" charset="0"/>
                </a:rPr>
                <a:t> are </a:t>
              </a:r>
              <a:r>
                <a:rPr lang="en-US" sz="2200" b="1">
                  <a:solidFill>
                    <a:srgbClr val="FFFF99"/>
                  </a:solidFill>
                  <a:latin typeface="Arial Narrow" pitchFamily="34" charset="0"/>
                </a:rPr>
                <a:t>reflected</a:t>
              </a:r>
              <a:r>
                <a:rPr lang="en-US" sz="2200" b="1">
                  <a:solidFill>
                    <a:schemeClr val="bg1"/>
                  </a:solidFill>
                  <a:latin typeface="Arial Narrow" pitchFamily="34" charset="0"/>
                </a:rPr>
                <a:t> and developed. Our object partner </a:t>
              </a:r>
              <a:r>
                <a:rPr lang="en-US" sz="2200" b="1">
                  <a:solidFill>
                    <a:srgbClr val="FFFF99"/>
                  </a:solidFill>
                  <a:latin typeface="Arial Narrow" pitchFamily="34" charset="0"/>
                </a:rPr>
                <a:t>stimulates</a:t>
              </a:r>
              <a:r>
                <a:rPr lang="en-US" sz="2200" b="1">
                  <a:solidFill>
                    <a:schemeClr val="bg1"/>
                  </a:solidFill>
                  <a:latin typeface="Arial Narrow" pitchFamily="34" charset="0"/>
                </a:rPr>
                <a:t> us and helps us to feel our own internal nature and external form. </a:t>
              </a:r>
              <a:endParaRPr lang="en-US" sz="2200" b="1" u="sng">
                <a:solidFill>
                  <a:schemeClr val="bg1"/>
                </a:solidFill>
                <a:latin typeface="Arial Narrow" pitchFamily="34" charset="0"/>
              </a:endParaRPr>
            </a:p>
          </p:txBody>
        </p:sp>
        <p:sp>
          <p:nvSpPr>
            <p:cNvPr id="803845" name="Text Box 5"/>
            <p:cNvSpPr txBox="1">
              <a:spLocks noChangeArrowheads="1"/>
            </p:cNvSpPr>
            <p:nvPr/>
          </p:nvSpPr>
          <p:spPr bwMode="auto">
            <a:xfrm>
              <a:off x="384" y="3408"/>
              <a:ext cx="221"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803846" name="Rectangle 6"/>
          <p:cNvSpPr>
            <a:spLocks noChangeArrowheads="1"/>
          </p:cNvSpPr>
          <p:nvPr/>
        </p:nvSpPr>
        <p:spPr bwMode="auto">
          <a:xfrm>
            <a:off x="76200" y="4649788"/>
            <a:ext cx="4419600" cy="531812"/>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80000"/>
              </a:lnSpc>
              <a:spcBef>
                <a:spcPct val="50000"/>
              </a:spcBef>
            </a:pPr>
            <a:r>
              <a:rPr lang="en-US" sz="3600" dirty="0">
                <a:solidFill>
                  <a:srgbClr val="0000FF"/>
                </a:solidFill>
                <a:latin typeface="Arial" charset="0"/>
              </a:rPr>
              <a:t>(</a:t>
            </a:r>
            <a:r>
              <a:rPr lang="en-US" sz="3200" dirty="0">
                <a:solidFill>
                  <a:srgbClr val="0000FF"/>
                </a:solidFill>
              </a:rPr>
              <a:t>Intangible • substantial</a:t>
            </a:r>
            <a:r>
              <a:rPr lang="en-US" sz="3600" dirty="0">
                <a:solidFill>
                  <a:srgbClr val="0000FF"/>
                </a:solidFill>
                <a:latin typeface="Arial" charset="0"/>
              </a:rPr>
              <a:t>)</a:t>
            </a:r>
          </a:p>
        </p:txBody>
      </p:sp>
      <p:sp>
        <p:nvSpPr>
          <p:cNvPr id="803847" name="WordArt 7"/>
          <p:cNvSpPr>
            <a:spLocks noChangeArrowheads="1" noChangeShapeType="1"/>
          </p:cNvSpPr>
          <p:nvPr/>
        </p:nvSpPr>
        <p:spPr bwMode="auto">
          <a:xfrm>
            <a:off x="304800" y="152400"/>
            <a:ext cx="7162800" cy="381000"/>
          </a:xfrm>
          <a:prstGeom prst="rect">
            <a:avLst/>
          </a:prstGeom>
        </p:spPr>
        <p:txBody>
          <a:bodyPr wrap="none" fromWordArt="1">
            <a:prstTxWarp prst="textPlain">
              <a:avLst>
                <a:gd name="adj" fmla="val 50000"/>
              </a:avLst>
            </a:prstTxWarp>
          </a:bodyPr>
          <a:lstStyle/>
          <a:p>
            <a:pPr algn="ctr"/>
            <a:r>
              <a:rPr lang="en-US" sz="3600" kern="10" dirty="0">
                <a:ln w="9525">
                  <a:solidFill>
                    <a:schemeClr val="bg1"/>
                  </a:solidFill>
                  <a:round/>
                  <a:headEnd/>
                  <a:tailEnd/>
                </a:ln>
                <a:solidFill>
                  <a:srgbClr val="0000FF"/>
                </a:solidFill>
                <a:effectLst>
                  <a:outerShdw dist="25400" dir="2700000" algn="ctr" rotWithShape="0">
                    <a:schemeClr val="bg1"/>
                  </a:outerShdw>
                </a:effectLst>
                <a:latin typeface="Impact"/>
              </a:rPr>
              <a:t>3.2  Good Object Partners for the Joy of God</a:t>
            </a:r>
          </a:p>
        </p:txBody>
      </p:sp>
      <p:sp>
        <p:nvSpPr>
          <p:cNvPr id="803849" name="Rectangle 9"/>
          <p:cNvSpPr>
            <a:spLocks noChangeArrowheads="1"/>
          </p:cNvSpPr>
          <p:nvPr/>
        </p:nvSpPr>
        <p:spPr bwMode="auto">
          <a:xfrm>
            <a:off x="152400" y="762000"/>
            <a:ext cx="1371600" cy="774700"/>
          </a:xfrm>
          <a:prstGeom prst="rect">
            <a:avLst/>
          </a:prstGeom>
          <a:noFill/>
          <a:ln w="9525">
            <a:noFill/>
            <a:miter lim="800000"/>
            <a:headEnd/>
            <a:tailEnd/>
          </a:ln>
          <a:effectLst/>
        </p:spPr>
        <p:txBody>
          <a:bodyPr>
            <a:spAutoFit/>
          </a:bodyPr>
          <a:lstStyle/>
          <a:p>
            <a:pPr>
              <a:lnSpc>
                <a:spcPct val="80000"/>
              </a:lnSpc>
            </a:pPr>
            <a:r>
              <a:rPr lang="en-US" sz="2800">
                <a:solidFill>
                  <a:srgbClr val="990099"/>
                </a:solidFill>
              </a:rPr>
              <a:t>Subject Partner</a:t>
            </a:r>
          </a:p>
        </p:txBody>
      </p:sp>
      <p:sp>
        <p:nvSpPr>
          <p:cNvPr id="803863" name="Rectangle 23"/>
          <p:cNvSpPr>
            <a:spLocks noChangeArrowheads="1"/>
          </p:cNvSpPr>
          <p:nvPr/>
        </p:nvSpPr>
        <p:spPr bwMode="auto">
          <a:xfrm>
            <a:off x="152400" y="2632075"/>
            <a:ext cx="1293813" cy="774700"/>
          </a:xfrm>
          <a:prstGeom prst="rect">
            <a:avLst/>
          </a:prstGeom>
          <a:noFill/>
          <a:ln w="9525">
            <a:noFill/>
            <a:miter lim="800000"/>
            <a:headEnd/>
            <a:tailEnd/>
          </a:ln>
          <a:effectLst/>
        </p:spPr>
        <p:txBody>
          <a:bodyPr>
            <a:spAutoFit/>
          </a:bodyPr>
          <a:lstStyle/>
          <a:p>
            <a:pPr>
              <a:lnSpc>
                <a:spcPct val="80000"/>
              </a:lnSpc>
            </a:pPr>
            <a:r>
              <a:rPr lang="en-US" sz="2800"/>
              <a:t>Object Partner</a:t>
            </a:r>
          </a:p>
        </p:txBody>
      </p:sp>
      <p:pic>
        <p:nvPicPr>
          <p:cNvPr id="803882" name="Picture 42" descr="Man casual_blu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68500" y="2670175"/>
            <a:ext cx="622300" cy="1825625"/>
          </a:xfrm>
          <a:prstGeom prst="rect">
            <a:avLst/>
          </a:prstGeom>
          <a:noFill/>
        </p:spPr>
      </p:pic>
      <p:pic>
        <p:nvPicPr>
          <p:cNvPr id="803883" name="Picture 43" descr="Man casual_pink"/>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981200" y="762000"/>
            <a:ext cx="625475" cy="1828800"/>
          </a:xfrm>
          <a:prstGeom prst="rect">
            <a:avLst/>
          </a:prstGeom>
          <a:noFill/>
        </p:spPr>
      </p:pic>
      <p:sp>
        <p:nvSpPr>
          <p:cNvPr id="803898" name="Rectangle 58"/>
          <p:cNvSpPr>
            <a:spLocks noChangeArrowheads="1"/>
          </p:cNvSpPr>
          <p:nvPr/>
        </p:nvSpPr>
        <p:spPr bwMode="auto">
          <a:xfrm>
            <a:off x="2362200" y="1447800"/>
            <a:ext cx="1371600" cy="774700"/>
          </a:xfrm>
          <a:prstGeom prst="rect">
            <a:avLst/>
          </a:prstGeom>
          <a:noFill/>
          <a:ln w="9525">
            <a:noFill/>
            <a:miter lim="800000"/>
            <a:headEnd/>
            <a:tailEnd/>
          </a:ln>
          <a:effectLst/>
        </p:spPr>
        <p:txBody>
          <a:bodyPr>
            <a:spAutoFit/>
          </a:bodyPr>
          <a:lstStyle/>
          <a:p>
            <a:pPr>
              <a:lnSpc>
                <a:spcPct val="80000"/>
              </a:lnSpc>
            </a:pPr>
            <a:r>
              <a:rPr lang="en-US" sz="2800">
                <a:solidFill>
                  <a:srgbClr val="990099"/>
                </a:solidFill>
              </a:rPr>
              <a:t>Subject Partner</a:t>
            </a:r>
          </a:p>
        </p:txBody>
      </p:sp>
      <p:pic>
        <p:nvPicPr>
          <p:cNvPr id="803900" name="Picture 60" descr="Man casual_pink"/>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810000" y="1143000"/>
            <a:ext cx="1250950" cy="3657600"/>
          </a:xfrm>
          <a:prstGeom prst="rect">
            <a:avLst/>
          </a:prstGeom>
          <a:noFill/>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803881"/>
                                        </p:tgtEl>
                                        <p:attrNameLst>
                                          <p:attrName>style.visibility</p:attrName>
                                        </p:attrNameLst>
                                      </p:cBhvr>
                                      <p:to>
                                        <p:strVal val="visible"/>
                                      </p:to>
                                    </p:set>
                                    <p:animEffect transition="in" filter="barn(outVertical)">
                                      <p:cBhvr>
                                        <p:cTn id="7" dur="500"/>
                                        <p:tgtEl>
                                          <p:spTgt spid="803881"/>
                                        </p:tgtEl>
                                      </p:cBhvr>
                                    </p:animEffect>
                                  </p:childTnLst>
                                </p:cTn>
                              </p:par>
                            </p:childTnLst>
                          </p:cTn>
                        </p:par>
                        <p:par>
                          <p:cTn id="8" fill="hold">
                            <p:stCondLst>
                              <p:cond delay="500"/>
                            </p:stCondLst>
                            <p:childTnLst>
                              <p:par>
                                <p:cTn id="9" presetID="29" presetClass="exit" presetSubtype="0" fill="hold" grpId="0" nodeType="afterEffect">
                                  <p:stCondLst>
                                    <p:cond delay="0"/>
                                  </p:stCondLst>
                                  <p:childTnLst>
                                    <p:anim calcmode="lin" valueType="num">
                                      <p:cBhvr>
                                        <p:cTn id="10" dur="1000"/>
                                        <p:tgtEl>
                                          <p:spTgt spid="803898"/>
                                        </p:tgtEl>
                                        <p:attrNameLst>
                                          <p:attrName>ppt_x</p:attrName>
                                        </p:attrNameLst>
                                      </p:cBhvr>
                                      <p:tavLst>
                                        <p:tav tm="0">
                                          <p:val>
                                            <p:strVal val="ppt_x"/>
                                          </p:val>
                                        </p:tav>
                                        <p:tav tm="100000">
                                          <p:val>
                                            <p:strVal val="ppt_x-.2"/>
                                          </p:val>
                                        </p:tav>
                                      </p:tavLst>
                                    </p:anim>
                                    <p:anim calcmode="lin" valueType="num">
                                      <p:cBhvr>
                                        <p:cTn id="11" dur="1000"/>
                                        <p:tgtEl>
                                          <p:spTgt spid="803898"/>
                                        </p:tgtEl>
                                        <p:attrNameLst>
                                          <p:attrName>ppt_y</p:attrName>
                                        </p:attrNameLst>
                                      </p:cBhvr>
                                      <p:tavLst>
                                        <p:tav tm="0">
                                          <p:val>
                                            <p:strVal val="ppt_y"/>
                                          </p:val>
                                        </p:tav>
                                        <p:tav tm="100000">
                                          <p:val>
                                            <p:strVal val="ppt_y"/>
                                          </p:val>
                                        </p:tav>
                                      </p:tavLst>
                                    </p:anim>
                                    <p:animEffect transition="out" filter="fade">
                                      <p:cBhvr>
                                        <p:cTn id="12" dur="1000"/>
                                        <p:tgtEl>
                                          <p:spTgt spid="803898"/>
                                        </p:tgtEl>
                                      </p:cBhvr>
                                    </p:animEffect>
                                    <p:set>
                                      <p:cBhvr>
                                        <p:cTn id="13" dur="1" fill="hold">
                                          <p:stCondLst>
                                            <p:cond delay="999"/>
                                          </p:stCondLst>
                                        </p:cTn>
                                        <p:tgtEl>
                                          <p:spTgt spid="803898"/>
                                        </p:tgtEl>
                                        <p:attrNameLst>
                                          <p:attrName>style.visibility</p:attrName>
                                        </p:attrNameLst>
                                      </p:cBhvr>
                                      <p:to>
                                        <p:strVal val="hidden"/>
                                      </p:to>
                                    </p:set>
                                  </p:childTnLst>
                                </p:cTn>
                              </p:par>
                              <p:par>
                                <p:cTn id="14" presetID="29" presetClass="exit" presetSubtype="0" fill="hold" nodeType="withEffect">
                                  <p:stCondLst>
                                    <p:cond delay="0"/>
                                  </p:stCondLst>
                                  <p:childTnLst>
                                    <p:anim calcmode="lin" valueType="num">
                                      <p:cBhvr>
                                        <p:cTn id="15" dur="1000"/>
                                        <p:tgtEl>
                                          <p:spTgt spid="803900"/>
                                        </p:tgtEl>
                                        <p:attrNameLst>
                                          <p:attrName>ppt_x</p:attrName>
                                        </p:attrNameLst>
                                      </p:cBhvr>
                                      <p:tavLst>
                                        <p:tav tm="0">
                                          <p:val>
                                            <p:strVal val="ppt_x"/>
                                          </p:val>
                                        </p:tav>
                                        <p:tav tm="100000">
                                          <p:val>
                                            <p:strVal val="ppt_x-.2"/>
                                          </p:val>
                                        </p:tav>
                                      </p:tavLst>
                                    </p:anim>
                                    <p:anim calcmode="lin" valueType="num">
                                      <p:cBhvr>
                                        <p:cTn id="16" dur="1000"/>
                                        <p:tgtEl>
                                          <p:spTgt spid="803900"/>
                                        </p:tgtEl>
                                        <p:attrNameLst>
                                          <p:attrName>ppt_y</p:attrName>
                                        </p:attrNameLst>
                                      </p:cBhvr>
                                      <p:tavLst>
                                        <p:tav tm="0">
                                          <p:val>
                                            <p:strVal val="ppt_y"/>
                                          </p:val>
                                        </p:tav>
                                        <p:tav tm="100000">
                                          <p:val>
                                            <p:strVal val="ppt_y"/>
                                          </p:val>
                                        </p:tav>
                                      </p:tavLst>
                                    </p:anim>
                                    <p:animEffect transition="out" filter="fade">
                                      <p:cBhvr>
                                        <p:cTn id="17" dur="1000"/>
                                        <p:tgtEl>
                                          <p:spTgt spid="803900"/>
                                        </p:tgtEl>
                                      </p:cBhvr>
                                    </p:animEffect>
                                    <p:set>
                                      <p:cBhvr>
                                        <p:cTn id="18" dur="1" fill="hold">
                                          <p:stCondLst>
                                            <p:cond delay="999"/>
                                          </p:stCondLst>
                                        </p:cTn>
                                        <p:tgtEl>
                                          <p:spTgt spid="803900"/>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803883"/>
                                        </p:tgtEl>
                                        <p:attrNameLst>
                                          <p:attrName>style.visibility</p:attrName>
                                        </p:attrNameLst>
                                      </p:cBhvr>
                                      <p:to>
                                        <p:strVal val="visible"/>
                                      </p:to>
                                    </p:set>
                                    <p:animEffect transition="in" filter="fade">
                                      <p:cBhvr>
                                        <p:cTn id="21" dur="2000"/>
                                        <p:tgtEl>
                                          <p:spTgt spid="80388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03849"/>
                                        </p:tgtEl>
                                        <p:attrNameLst>
                                          <p:attrName>style.visibility</p:attrName>
                                        </p:attrNameLst>
                                      </p:cBhvr>
                                      <p:to>
                                        <p:strVal val="visible"/>
                                      </p:to>
                                    </p:set>
                                    <p:animEffect transition="in" filter="fade">
                                      <p:cBhvr>
                                        <p:cTn id="24" dur="2000"/>
                                        <p:tgtEl>
                                          <p:spTgt spid="803849"/>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iterate type="wd">
                                    <p:tmPct val="10000"/>
                                  </p:iterate>
                                  <p:childTnLst>
                                    <p:set>
                                      <p:cBhvr>
                                        <p:cTn id="28" dur="1" fill="hold">
                                          <p:stCondLst>
                                            <p:cond delay="0"/>
                                          </p:stCondLst>
                                        </p:cTn>
                                        <p:tgtEl>
                                          <p:spTgt spid="803863"/>
                                        </p:tgtEl>
                                        <p:attrNameLst>
                                          <p:attrName>style.visibility</p:attrName>
                                        </p:attrNameLst>
                                      </p:cBhvr>
                                      <p:to>
                                        <p:strVal val="visible"/>
                                      </p:to>
                                    </p:set>
                                    <p:anim calcmode="lin" valueType="num">
                                      <p:cBhvr>
                                        <p:cTn id="29" dur="1000" fill="hold"/>
                                        <p:tgtEl>
                                          <p:spTgt spid="803863"/>
                                        </p:tgtEl>
                                        <p:attrNameLst>
                                          <p:attrName>ppt_w</p:attrName>
                                        </p:attrNameLst>
                                      </p:cBhvr>
                                      <p:tavLst>
                                        <p:tav tm="0">
                                          <p:val>
                                            <p:fltVal val="0"/>
                                          </p:val>
                                        </p:tav>
                                        <p:tav tm="100000">
                                          <p:val>
                                            <p:strVal val="#ppt_w"/>
                                          </p:val>
                                        </p:tav>
                                      </p:tavLst>
                                    </p:anim>
                                    <p:anim calcmode="lin" valueType="num">
                                      <p:cBhvr>
                                        <p:cTn id="30" dur="1000" fill="hold"/>
                                        <p:tgtEl>
                                          <p:spTgt spid="803863"/>
                                        </p:tgtEl>
                                        <p:attrNameLst>
                                          <p:attrName>ppt_h</p:attrName>
                                        </p:attrNameLst>
                                      </p:cBhvr>
                                      <p:tavLst>
                                        <p:tav tm="0">
                                          <p:val>
                                            <p:strVal val="#ppt_h"/>
                                          </p:val>
                                        </p:tav>
                                        <p:tav tm="100000">
                                          <p:val>
                                            <p:strVal val="#ppt_h"/>
                                          </p:val>
                                        </p:tav>
                                      </p:tavLst>
                                    </p:anim>
                                  </p:childTnLst>
                                </p:cTn>
                              </p:par>
                              <p:par>
                                <p:cTn id="31" presetID="10" presetClass="entr" presetSubtype="0" fill="hold" nodeType="withEffect">
                                  <p:stCondLst>
                                    <p:cond delay="0"/>
                                  </p:stCondLst>
                                  <p:childTnLst>
                                    <p:set>
                                      <p:cBhvr>
                                        <p:cTn id="32" dur="1" fill="hold">
                                          <p:stCondLst>
                                            <p:cond delay="0"/>
                                          </p:stCondLst>
                                        </p:cTn>
                                        <p:tgtEl>
                                          <p:spTgt spid="803882"/>
                                        </p:tgtEl>
                                        <p:attrNameLst>
                                          <p:attrName>style.visibility</p:attrName>
                                        </p:attrNameLst>
                                      </p:cBhvr>
                                      <p:to>
                                        <p:strVal val="visible"/>
                                      </p:to>
                                    </p:set>
                                    <p:animEffect transition="in" filter="fade">
                                      <p:cBhvr>
                                        <p:cTn id="33" dur="1000"/>
                                        <p:tgtEl>
                                          <p:spTgt spid="803882"/>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803846"/>
                                        </p:tgtEl>
                                        <p:attrNameLst>
                                          <p:attrName>style.visibility</p:attrName>
                                        </p:attrNameLst>
                                      </p:cBhvr>
                                      <p:to>
                                        <p:strVal val="visible"/>
                                      </p:to>
                                    </p:set>
                                    <p:anim calcmode="lin" valueType="num">
                                      <p:cBhvr>
                                        <p:cTn id="38" dur="2000" fill="hold"/>
                                        <p:tgtEl>
                                          <p:spTgt spid="803846"/>
                                        </p:tgtEl>
                                        <p:attrNameLst>
                                          <p:attrName>ppt_w</p:attrName>
                                        </p:attrNameLst>
                                      </p:cBhvr>
                                      <p:tavLst>
                                        <p:tav tm="0">
                                          <p:val>
                                            <p:strVal val="#ppt_w*0.70"/>
                                          </p:val>
                                        </p:tav>
                                        <p:tav tm="100000">
                                          <p:val>
                                            <p:strVal val="#ppt_w"/>
                                          </p:val>
                                        </p:tav>
                                      </p:tavLst>
                                    </p:anim>
                                    <p:anim calcmode="lin" valueType="num">
                                      <p:cBhvr>
                                        <p:cTn id="39" dur="2000" fill="hold"/>
                                        <p:tgtEl>
                                          <p:spTgt spid="803846"/>
                                        </p:tgtEl>
                                        <p:attrNameLst>
                                          <p:attrName>ppt_h</p:attrName>
                                        </p:attrNameLst>
                                      </p:cBhvr>
                                      <p:tavLst>
                                        <p:tav tm="0">
                                          <p:val>
                                            <p:strVal val="#ppt_h"/>
                                          </p:val>
                                        </p:tav>
                                        <p:tav tm="100000">
                                          <p:val>
                                            <p:strVal val="#ppt_h"/>
                                          </p:val>
                                        </p:tav>
                                      </p:tavLst>
                                    </p:anim>
                                    <p:animEffect transition="in" filter="fade">
                                      <p:cBhvr>
                                        <p:cTn id="40" dur="2000"/>
                                        <p:tgtEl>
                                          <p:spTgt spid="803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3846" grpId="0" autoUpdateAnimBg="0"/>
      <p:bldP spid="803849" grpId="0"/>
      <p:bldP spid="803863" grpId="0"/>
      <p:bldP spid="803898" grpId="0"/>
    </p:bldLst>
  </p:timing>
</p:sld>
</file>

<file path=ppt/slides/slide5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AAB9FF"/>
            </a:gs>
          </a:gsLst>
          <a:lin ang="2700000" scaled="1"/>
        </a:gradFill>
        <a:effectLst/>
      </p:bgPr>
    </p:bg>
    <p:spTree>
      <p:nvGrpSpPr>
        <p:cNvPr id="1" name=""/>
        <p:cNvGrpSpPr/>
        <p:nvPr/>
      </p:nvGrpSpPr>
      <p:grpSpPr>
        <a:xfrm>
          <a:off x="0" y="0"/>
          <a:ext cx="0" cy="0"/>
          <a:chOff x="0" y="0"/>
          <a:chExt cx="0" cy="0"/>
        </a:xfrm>
      </p:grpSpPr>
      <p:pic>
        <p:nvPicPr>
          <p:cNvPr id="802926" name="Picture 110" descr="Man casual_blu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68500" y="2670175"/>
            <a:ext cx="622300" cy="1825625"/>
          </a:xfrm>
          <a:prstGeom prst="rect">
            <a:avLst/>
          </a:prstGeom>
          <a:noFill/>
        </p:spPr>
      </p:pic>
      <p:pic>
        <p:nvPicPr>
          <p:cNvPr id="802925" name="Picture 109" descr="Man casual_pink"/>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981200" y="762000"/>
            <a:ext cx="625475" cy="1828800"/>
          </a:xfrm>
          <a:prstGeom prst="rect">
            <a:avLst/>
          </a:prstGeom>
          <a:noFill/>
        </p:spPr>
      </p:pic>
      <p:sp>
        <p:nvSpPr>
          <p:cNvPr id="802818" name="Rectangle 2"/>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802822" name="Rectangle 6"/>
          <p:cNvSpPr>
            <a:spLocks noChangeArrowheads="1"/>
          </p:cNvSpPr>
          <p:nvPr/>
        </p:nvSpPr>
        <p:spPr bwMode="auto">
          <a:xfrm>
            <a:off x="76200" y="4649788"/>
            <a:ext cx="4419600" cy="531812"/>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80000"/>
              </a:lnSpc>
              <a:spcBef>
                <a:spcPct val="50000"/>
              </a:spcBef>
            </a:pPr>
            <a:r>
              <a:rPr lang="en-US" sz="3600" dirty="0">
                <a:solidFill>
                  <a:srgbClr val="0000FF"/>
                </a:solidFill>
                <a:latin typeface="Arial" charset="0"/>
              </a:rPr>
              <a:t>(</a:t>
            </a:r>
            <a:r>
              <a:rPr lang="en-US" sz="3200" dirty="0">
                <a:solidFill>
                  <a:srgbClr val="0000FF"/>
                </a:solidFill>
              </a:rPr>
              <a:t>Intangible • substantial</a:t>
            </a:r>
            <a:r>
              <a:rPr lang="en-US" sz="3600" dirty="0">
                <a:solidFill>
                  <a:srgbClr val="0000FF"/>
                </a:solidFill>
                <a:latin typeface="Arial" charset="0"/>
              </a:rPr>
              <a:t>)</a:t>
            </a:r>
          </a:p>
        </p:txBody>
      </p:sp>
      <p:sp>
        <p:nvSpPr>
          <p:cNvPr id="802824" name="Line 8"/>
          <p:cNvSpPr>
            <a:spLocks noChangeShapeType="1"/>
          </p:cNvSpPr>
          <p:nvPr/>
        </p:nvSpPr>
        <p:spPr bwMode="auto">
          <a:xfrm flipV="1">
            <a:off x="2133600" y="2557463"/>
            <a:ext cx="0" cy="666750"/>
          </a:xfrm>
          <a:prstGeom prst="line">
            <a:avLst/>
          </a:prstGeom>
          <a:noFill/>
          <a:ln w="57150">
            <a:solidFill>
              <a:srgbClr val="660066"/>
            </a:solidFill>
            <a:round/>
            <a:headEnd/>
            <a:tailEnd type="triangle" w="med" len="med"/>
          </a:ln>
          <a:effectLst/>
        </p:spPr>
        <p:txBody>
          <a:bodyPr/>
          <a:lstStyle/>
          <a:p>
            <a:endParaRPr lang="en-US"/>
          </a:p>
        </p:txBody>
      </p:sp>
      <p:sp>
        <p:nvSpPr>
          <p:cNvPr id="802825" name="Line 9"/>
          <p:cNvSpPr>
            <a:spLocks noChangeShapeType="1"/>
          </p:cNvSpPr>
          <p:nvPr/>
        </p:nvSpPr>
        <p:spPr bwMode="auto">
          <a:xfrm rot="10800000" flipV="1">
            <a:off x="2438400" y="2568575"/>
            <a:ext cx="0" cy="639763"/>
          </a:xfrm>
          <a:prstGeom prst="line">
            <a:avLst/>
          </a:prstGeom>
          <a:noFill/>
          <a:ln w="57150">
            <a:solidFill>
              <a:srgbClr val="660066"/>
            </a:solidFill>
            <a:round/>
            <a:headEnd/>
            <a:tailEnd type="triangle" w="med" len="med"/>
          </a:ln>
          <a:effectLst/>
        </p:spPr>
        <p:txBody>
          <a:bodyPr/>
          <a:lstStyle/>
          <a:p>
            <a:endParaRPr lang="en-US"/>
          </a:p>
        </p:txBody>
      </p:sp>
      <p:sp>
        <p:nvSpPr>
          <p:cNvPr id="802830" name="WordArt 14"/>
          <p:cNvSpPr>
            <a:spLocks noChangeArrowheads="1" noChangeShapeType="1"/>
          </p:cNvSpPr>
          <p:nvPr/>
        </p:nvSpPr>
        <p:spPr bwMode="auto">
          <a:xfrm>
            <a:off x="304800" y="152400"/>
            <a:ext cx="7162800" cy="381000"/>
          </a:xfrm>
          <a:prstGeom prst="rect">
            <a:avLst/>
          </a:prstGeom>
        </p:spPr>
        <p:txBody>
          <a:bodyPr wrap="none" fromWordArt="1">
            <a:prstTxWarp prst="textPlain">
              <a:avLst>
                <a:gd name="adj" fmla="val 50000"/>
              </a:avLst>
            </a:prstTxWarp>
          </a:bodyPr>
          <a:lstStyle/>
          <a:p>
            <a:pPr algn="ctr"/>
            <a:r>
              <a:rPr lang="en-US" sz="3600" kern="10" dirty="0">
                <a:ln w="9525">
                  <a:solidFill>
                    <a:schemeClr val="bg1"/>
                  </a:solidFill>
                  <a:round/>
                  <a:headEnd/>
                  <a:tailEnd/>
                </a:ln>
                <a:solidFill>
                  <a:srgbClr val="0000FF"/>
                </a:solidFill>
                <a:effectLst>
                  <a:outerShdw dist="25400" dir="2700000" algn="ctr" rotWithShape="0">
                    <a:schemeClr val="bg1"/>
                  </a:outerShdw>
                </a:effectLst>
                <a:latin typeface="Impact"/>
              </a:rPr>
              <a:t>3.2  Good Object Partners for the Joy of God</a:t>
            </a:r>
          </a:p>
        </p:txBody>
      </p:sp>
      <p:sp>
        <p:nvSpPr>
          <p:cNvPr id="802832" name="Rectangle 16"/>
          <p:cNvSpPr>
            <a:spLocks noChangeArrowheads="1"/>
          </p:cNvSpPr>
          <p:nvPr/>
        </p:nvSpPr>
        <p:spPr bwMode="auto">
          <a:xfrm>
            <a:off x="152400" y="762000"/>
            <a:ext cx="1371600" cy="774700"/>
          </a:xfrm>
          <a:prstGeom prst="rect">
            <a:avLst/>
          </a:prstGeom>
          <a:noFill/>
          <a:ln w="9525">
            <a:noFill/>
            <a:miter lim="800000"/>
            <a:headEnd/>
            <a:tailEnd/>
          </a:ln>
          <a:effectLst/>
        </p:spPr>
        <p:txBody>
          <a:bodyPr>
            <a:spAutoFit/>
          </a:bodyPr>
          <a:lstStyle/>
          <a:p>
            <a:pPr>
              <a:lnSpc>
                <a:spcPct val="80000"/>
              </a:lnSpc>
            </a:pPr>
            <a:r>
              <a:rPr lang="en-US" sz="2800">
                <a:solidFill>
                  <a:srgbClr val="990099"/>
                </a:solidFill>
              </a:rPr>
              <a:t>Subject Partner</a:t>
            </a:r>
          </a:p>
        </p:txBody>
      </p:sp>
      <p:sp>
        <p:nvSpPr>
          <p:cNvPr id="802846" name="Rectangle 30"/>
          <p:cNvSpPr>
            <a:spLocks noChangeArrowheads="1"/>
          </p:cNvSpPr>
          <p:nvPr/>
        </p:nvSpPr>
        <p:spPr bwMode="auto">
          <a:xfrm>
            <a:off x="152400" y="2632075"/>
            <a:ext cx="1293813" cy="774700"/>
          </a:xfrm>
          <a:prstGeom prst="rect">
            <a:avLst/>
          </a:prstGeom>
          <a:noFill/>
          <a:ln w="9525">
            <a:noFill/>
            <a:miter lim="800000"/>
            <a:headEnd/>
            <a:tailEnd/>
          </a:ln>
          <a:effectLst/>
        </p:spPr>
        <p:txBody>
          <a:bodyPr>
            <a:spAutoFit/>
          </a:bodyPr>
          <a:lstStyle/>
          <a:p>
            <a:pPr>
              <a:lnSpc>
                <a:spcPct val="80000"/>
              </a:lnSpc>
            </a:pPr>
            <a:r>
              <a:rPr lang="en-US" sz="2800"/>
              <a:t>Object Partner</a:t>
            </a:r>
          </a:p>
        </p:txBody>
      </p:sp>
      <p:grpSp>
        <p:nvGrpSpPr>
          <p:cNvPr id="802859" name="Group 43"/>
          <p:cNvGrpSpPr>
            <a:grpSpLocks/>
          </p:cNvGrpSpPr>
          <p:nvPr/>
        </p:nvGrpSpPr>
        <p:grpSpPr bwMode="auto">
          <a:xfrm>
            <a:off x="688975" y="1416050"/>
            <a:ext cx="3114675" cy="1047750"/>
            <a:chOff x="96" y="832"/>
            <a:chExt cx="1692" cy="1626"/>
          </a:xfrm>
        </p:grpSpPr>
        <p:sp>
          <p:nvSpPr>
            <p:cNvPr id="802860" name="Freeform 44"/>
            <p:cNvSpPr>
              <a:spLocks/>
            </p:cNvSpPr>
            <p:nvPr/>
          </p:nvSpPr>
          <p:spPr bwMode="auto">
            <a:xfrm rot="5437268" flipH="1" flipV="1">
              <a:off x="348" y="580"/>
              <a:ext cx="1188" cy="1692"/>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7C80"/>
                </a:gs>
              </a:gsLst>
              <a:path path="rect">
                <a:fillToRect t="100000" r="100000"/>
              </a:path>
            </a:gradFill>
            <a:ln w="9525" cmpd="sng">
              <a:solidFill>
                <a:srgbClr val="FF7C80"/>
              </a:solidFill>
              <a:prstDash val="solid"/>
              <a:round/>
              <a:headEnd/>
              <a:tailEnd/>
            </a:ln>
          </p:spPr>
          <p:txBody>
            <a:bodyPr/>
            <a:lstStyle/>
            <a:p>
              <a:endParaRPr lang="en-US"/>
            </a:p>
          </p:txBody>
        </p:sp>
        <p:sp>
          <p:nvSpPr>
            <p:cNvPr id="802861" name="Freeform 45"/>
            <p:cNvSpPr>
              <a:spLocks/>
            </p:cNvSpPr>
            <p:nvPr/>
          </p:nvSpPr>
          <p:spPr bwMode="auto">
            <a:xfrm rot="5435238" flipH="1" flipV="1">
              <a:off x="394" y="1064"/>
              <a:ext cx="1096" cy="1692"/>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mpd="sng">
              <a:solidFill>
                <a:srgbClr val="00FF00"/>
              </a:solidFill>
              <a:prstDash val="solid"/>
              <a:round/>
              <a:headEnd/>
              <a:tailEnd/>
            </a:ln>
          </p:spPr>
          <p:txBody>
            <a:bodyPr/>
            <a:lstStyle/>
            <a:p>
              <a:endParaRPr lang="en-US"/>
            </a:p>
          </p:txBody>
        </p:sp>
      </p:grpSp>
      <p:sp>
        <p:nvSpPr>
          <p:cNvPr id="802862" name="Rectangle 46"/>
          <p:cNvSpPr>
            <a:spLocks noChangeArrowheads="1"/>
          </p:cNvSpPr>
          <p:nvPr/>
        </p:nvSpPr>
        <p:spPr bwMode="auto">
          <a:xfrm rot="-352924">
            <a:off x="914400" y="1473200"/>
            <a:ext cx="2070100" cy="482600"/>
          </a:xfrm>
          <a:prstGeom prst="rect">
            <a:avLst/>
          </a:prstGeom>
          <a:noFill/>
          <a:ln w="9525">
            <a:noFill/>
            <a:miter lim="800000"/>
            <a:headEnd/>
            <a:tailEnd/>
          </a:ln>
          <a:effectLst/>
        </p:spPr>
        <p:txBody>
          <a:bodyPr>
            <a:spAutoFit/>
          </a:bodyPr>
          <a:lstStyle/>
          <a:p>
            <a:pPr>
              <a:lnSpc>
                <a:spcPct val="80000"/>
              </a:lnSpc>
            </a:pPr>
            <a:r>
              <a:rPr lang="en-US" sz="3200">
                <a:latin typeface="Fette Engschrift" pitchFamily="2" charset="0"/>
              </a:rPr>
              <a:t>Internal nature</a:t>
            </a:r>
          </a:p>
        </p:txBody>
      </p:sp>
      <p:sp>
        <p:nvSpPr>
          <p:cNvPr id="802863" name="Rectangle 47"/>
          <p:cNvSpPr>
            <a:spLocks noChangeArrowheads="1"/>
          </p:cNvSpPr>
          <p:nvPr/>
        </p:nvSpPr>
        <p:spPr bwMode="auto">
          <a:xfrm rot="-352527">
            <a:off x="1797050" y="1954213"/>
            <a:ext cx="1860550" cy="482600"/>
          </a:xfrm>
          <a:prstGeom prst="rect">
            <a:avLst/>
          </a:prstGeom>
          <a:noFill/>
          <a:ln w="9525">
            <a:noFill/>
            <a:miter lim="800000"/>
            <a:headEnd/>
            <a:tailEnd/>
          </a:ln>
          <a:effectLst>
            <a:outerShdw dist="35921" dir="2700000" algn="ctr" rotWithShape="0">
              <a:srgbClr val="FFFF99"/>
            </a:outerShdw>
          </a:effectLst>
        </p:spPr>
        <p:txBody>
          <a:bodyPr>
            <a:spAutoFit/>
          </a:bodyPr>
          <a:lstStyle/>
          <a:p>
            <a:pPr>
              <a:lnSpc>
                <a:spcPct val="80000"/>
              </a:lnSpc>
            </a:pPr>
            <a:r>
              <a:rPr lang="en-US" sz="3200">
                <a:solidFill>
                  <a:srgbClr val="001C00"/>
                </a:solidFill>
                <a:latin typeface="Fette Engschrift" pitchFamily="2" charset="0"/>
              </a:rPr>
              <a:t>External form</a:t>
            </a:r>
          </a:p>
        </p:txBody>
      </p:sp>
      <p:grpSp>
        <p:nvGrpSpPr>
          <p:cNvPr id="802865" name="Group 49"/>
          <p:cNvGrpSpPr>
            <a:grpSpLocks/>
          </p:cNvGrpSpPr>
          <p:nvPr/>
        </p:nvGrpSpPr>
        <p:grpSpPr bwMode="auto">
          <a:xfrm>
            <a:off x="688975" y="3278188"/>
            <a:ext cx="3114675" cy="1047750"/>
            <a:chOff x="96" y="832"/>
            <a:chExt cx="1692" cy="1626"/>
          </a:xfrm>
        </p:grpSpPr>
        <p:sp>
          <p:nvSpPr>
            <p:cNvPr id="802866" name="Freeform 50"/>
            <p:cNvSpPr>
              <a:spLocks/>
            </p:cNvSpPr>
            <p:nvPr/>
          </p:nvSpPr>
          <p:spPr bwMode="auto">
            <a:xfrm rot="5437268" flipH="1" flipV="1">
              <a:off x="348" y="580"/>
              <a:ext cx="1188" cy="1692"/>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7C80"/>
                </a:gs>
              </a:gsLst>
              <a:path path="rect">
                <a:fillToRect t="100000" r="100000"/>
              </a:path>
            </a:gradFill>
            <a:ln w="9525" cmpd="sng">
              <a:solidFill>
                <a:srgbClr val="FF7C80"/>
              </a:solidFill>
              <a:prstDash val="solid"/>
              <a:round/>
              <a:headEnd/>
              <a:tailEnd/>
            </a:ln>
          </p:spPr>
          <p:txBody>
            <a:bodyPr/>
            <a:lstStyle/>
            <a:p>
              <a:endParaRPr lang="en-US"/>
            </a:p>
          </p:txBody>
        </p:sp>
        <p:sp>
          <p:nvSpPr>
            <p:cNvPr id="802867" name="Freeform 51"/>
            <p:cNvSpPr>
              <a:spLocks/>
            </p:cNvSpPr>
            <p:nvPr/>
          </p:nvSpPr>
          <p:spPr bwMode="auto">
            <a:xfrm rot="5435238" flipH="1" flipV="1">
              <a:off x="394" y="1064"/>
              <a:ext cx="1096" cy="1692"/>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mpd="sng">
              <a:solidFill>
                <a:srgbClr val="00FF00"/>
              </a:solidFill>
              <a:prstDash val="solid"/>
              <a:round/>
              <a:headEnd/>
              <a:tailEnd/>
            </a:ln>
          </p:spPr>
          <p:txBody>
            <a:bodyPr/>
            <a:lstStyle/>
            <a:p>
              <a:endParaRPr lang="en-US"/>
            </a:p>
          </p:txBody>
        </p:sp>
      </p:grpSp>
      <p:grpSp>
        <p:nvGrpSpPr>
          <p:cNvPr id="802922" name="Group 106"/>
          <p:cNvGrpSpPr>
            <a:grpSpLocks/>
          </p:cNvGrpSpPr>
          <p:nvPr/>
        </p:nvGrpSpPr>
        <p:grpSpPr bwMode="auto">
          <a:xfrm>
            <a:off x="685800" y="5410200"/>
            <a:ext cx="7391400" cy="1228725"/>
            <a:chOff x="384" y="3408"/>
            <a:chExt cx="4944" cy="774"/>
          </a:xfrm>
        </p:grpSpPr>
        <p:sp>
          <p:nvSpPr>
            <p:cNvPr id="802923" name="Text Box 107"/>
            <p:cNvSpPr txBox="1">
              <a:spLocks noChangeArrowheads="1"/>
            </p:cNvSpPr>
            <p:nvPr/>
          </p:nvSpPr>
          <p:spPr bwMode="auto">
            <a:xfrm>
              <a:off x="608" y="3408"/>
              <a:ext cx="4720" cy="774"/>
            </a:xfrm>
            <a:prstGeom prst="rect">
              <a:avLst/>
            </a:prstGeom>
            <a:noFill/>
            <a:ln w="9525">
              <a:noFill/>
              <a:miter lim="800000"/>
              <a:headEnd/>
              <a:tailEnd/>
            </a:ln>
            <a:effectLst/>
          </p:spPr>
          <p:txBody>
            <a:bodyPr>
              <a:spAutoFit/>
            </a:bodyPr>
            <a:lstStyle/>
            <a:p>
              <a:pPr>
                <a:lnSpc>
                  <a:spcPct val="85000"/>
                </a:lnSpc>
              </a:pPr>
              <a:r>
                <a:rPr lang="en-US" sz="2200" b="1">
                  <a:solidFill>
                    <a:schemeClr val="bg1"/>
                  </a:solidFill>
                  <a:latin typeface="Arial Narrow" pitchFamily="34" charset="0"/>
                </a:rPr>
                <a:t>Joy arises when we have an </a:t>
              </a:r>
              <a:r>
                <a:rPr lang="en-US" sz="2200" b="1" u="sng">
                  <a:solidFill>
                    <a:schemeClr val="bg1"/>
                  </a:solidFill>
                  <a:latin typeface="Arial Narrow" pitchFamily="34" charset="0"/>
                </a:rPr>
                <a:t>object partner</a:t>
              </a:r>
              <a:r>
                <a:rPr lang="en-US" sz="2200" b="1">
                  <a:solidFill>
                    <a:schemeClr val="bg1"/>
                  </a:solidFill>
                  <a:latin typeface="Arial Narrow" pitchFamily="34" charset="0"/>
                </a:rPr>
                <a:t>, whether </a:t>
              </a:r>
              <a:r>
                <a:rPr lang="en-US" sz="2200" b="1" u="sng">
                  <a:solidFill>
                    <a:schemeClr val="bg1"/>
                  </a:solidFill>
                  <a:latin typeface="Arial Narrow" pitchFamily="34" charset="0"/>
                </a:rPr>
                <a:t>intangible or substantial</a:t>
              </a:r>
              <a:r>
                <a:rPr lang="en-US" sz="2200" b="1">
                  <a:solidFill>
                    <a:schemeClr val="bg1"/>
                  </a:solidFill>
                  <a:latin typeface="Arial Narrow" pitchFamily="34" charset="0"/>
                </a:rPr>
                <a:t>, in which our </a:t>
              </a:r>
              <a:r>
                <a:rPr lang="en-US" sz="2200" b="1" u="sng">
                  <a:solidFill>
                    <a:schemeClr val="bg1"/>
                  </a:solidFill>
                  <a:latin typeface="Arial Narrow" pitchFamily="34" charset="0"/>
                </a:rPr>
                <a:t>internal nature </a:t>
              </a:r>
              <a:r>
                <a:rPr lang="en-US" sz="2200" b="1">
                  <a:solidFill>
                    <a:schemeClr val="bg1"/>
                  </a:solidFill>
                  <a:latin typeface="Arial Narrow" pitchFamily="34" charset="0"/>
                </a:rPr>
                <a:t>and </a:t>
              </a:r>
              <a:r>
                <a:rPr lang="en-US" sz="2200" b="1" u="sng">
                  <a:solidFill>
                    <a:schemeClr val="bg1"/>
                  </a:solidFill>
                  <a:latin typeface="Arial Narrow" pitchFamily="34" charset="0"/>
                </a:rPr>
                <a:t>external form</a:t>
              </a:r>
              <a:r>
                <a:rPr lang="en-US" sz="2200" b="1">
                  <a:solidFill>
                    <a:schemeClr val="bg1"/>
                  </a:solidFill>
                  <a:latin typeface="Arial Narrow" pitchFamily="34" charset="0"/>
                </a:rPr>
                <a:t> are reflected and developed. Our object partner </a:t>
              </a:r>
              <a:r>
                <a:rPr lang="en-US" sz="2200" b="1">
                  <a:solidFill>
                    <a:srgbClr val="FFFF99"/>
                  </a:solidFill>
                  <a:latin typeface="Arial Narrow" pitchFamily="34" charset="0"/>
                </a:rPr>
                <a:t>stimulates</a:t>
              </a:r>
              <a:r>
                <a:rPr lang="en-US" sz="2200" b="1">
                  <a:solidFill>
                    <a:schemeClr val="bg1"/>
                  </a:solidFill>
                  <a:latin typeface="Arial Narrow" pitchFamily="34" charset="0"/>
                </a:rPr>
                <a:t> us and helps us to feel our own internal nature and external form. </a:t>
              </a:r>
              <a:endParaRPr lang="en-US" sz="2200" b="1" u="sng">
                <a:solidFill>
                  <a:schemeClr val="bg1"/>
                </a:solidFill>
                <a:latin typeface="Arial Narrow" pitchFamily="34" charset="0"/>
              </a:endParaRPr>
            </a:p>
          </p:txBody>
        </p:sp>
        <p:sp>
          <p:nvSpPr>
            <p:cNvPr id="802924" name="Text Box 108"/>
            <p:cNvSpPr txBox="1">
              <a:spLocks noChangeArrowheads="1"/>
            </p:cNvSpPr>
            <p:nvPr/>
          </p:nvSpPr>
          <p:spPr bwMode="auto">
            <a:xfrm>
              <a:off x="384" y="3408"/>
              <a:ext cx="221"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02859"/>
                                        </p:tgtEl>
                                        <p:attrNameLst>
                                          <p:attrName>style.visibility</p:attrName>
                                        </p:attrNameLst>
                                      </p:cBhvr>
                                      <p:to>
                                        <p:strVal val="visible"/>
                                      </p:to>
                                    </p:set>
                                    <p:animEffect transition="in" filter="fade">
                                      <p:cBhvr>
                                        <p:cTn id="7" dur="1000"/>
                                        <p:tgtEl>
                                          <p:spTgt spid="802859"/>
                                        </p:tgtEl>
                                      </p:cBhvr>
                                    </p:animEffect>
                                  </p:childTnLst>
                                </p:cTn>
                              </p:par>
                              <p:par>
                                <p:cTn id="8" presetID="55" presetClass="entr" presetSubtype="0" fill="hold" nodeType="withEffect">
                                  <p:stCondLst>
                                    <p:cond delay="0"/>
                                  </p:stCondLst>
                                  <p:childTnLst>
                                    <p:set>
                                      <p:cBhvr>
                                        <p:cTn id="9" dur="1" fill="hold">
                                          <p:stCondLst>
                                            <p:cond delay="0"/>
                                          </p:stCondLst>
                                        </p:cTn>
                                        <p:tgtEl>
                                          <p:spTgt spid="802862"/>
                                        </p:tgtEl>
                                        <p:attrNameLst>
                                          <p:attrName>style.visibility</p:attrName>
                                        </p:attrNameLst>
                                      </p:cBhvr>
                                      <p:to>
                                        <p:strVal val="visible"/>
                                      </p:to>
                                    </p:set>
                                    <p:anim calcmode="lin" valueType="num">
                                      <p:cBhvr>
                                        <p:cTn id="10" dur="1000" fill="hold"/>
                                        <p:tgtEl>
                                          <p:spTgt spid="802862"/>
                                        </p:tgtEl>
                                        <p:attrNameLst>
                                          <p:attrName>ppt_w</p:attrName>
                                        </p:attrNameLst>
                                      </p:cBhvr>
                                      <p:tavLst>
                                        <p:tav tm="0">
                                          <p:val>
                                            <p:strVal val="#ppt_w*0.70"/>
                                          </p:val>
                                        </p:tav>
                                        <p:tav tm="100000">
                                          <p:val>
                                            <p:strVal val="#ppt_w"/>
                                          </p:val>
                                        </p:tav>
                                      </p:tavLst>
                                    </p:anim>
                                    <p:anim calcmode="lin" valueType="num">
                                      <p:cBhvr>
                                        <p:cTn id="11" dur="1000" fill="hold"/>
                                        <p:tgtEl>
                                          <p:spTgt spid="802862"/>
                                        </p:tgtEl>
                                        <p:attrNameLst>
                                          <p:attrName>ppt_h</p:attrName>
                                        </p:attrNameLst>
                                      </p:cBhvr>
                                      <p:tavLst>
                                        <p:tav tm="0">
                                          <p:val>
                                            <p:strVal val="#ppt_h"/>
                                          </p:val>
                                        </p:tav>
                                        <p:tav tm="100000">
                                          <p:val>
                                            <p:strVal val="#ppt_h"/>
                                          </p:val>
                                        </p:tav>
                                      </p:tavLst>
                                    </p:anim>
                                    <p:animEffect transition="in" filter="fade">
                                      <p:cBhvr>
                                        <p:cTn id="12" dur="1000"/>
                                        <p:tgtEl>
                                          <p:spTgt spid="802862"/>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802863"/>
                                        </p:tgtEl>
                                        <p:attrNameLst>
                                          <p:attrName>style.visibility</p:attrName>
                                        </p:attrNameLst>
                                      </p:cBhvr>
                                      <p:to>
                                        <p:strVal val="visible"/>
                                      </p:to>
                                    </p:set>
                                    <p:anim calcmode="lin" valueType="num">
                                      <p:cBhvr>
                                        <p:cTn id="17" dur="1000" fill="hold"/>
                                        <p:tgtEl>
                                          <p:spTgt spid="802863"/>
                                        </p:tgtEl>
                                        <p:attrNameLst>
                                          <p:attrName>ppt_w</p:attrName>
                                        </p:attrNameLst>
                                      </p:cBhvr>
                                      <p:tavLst>
                                        <p:tav tm="0">
                                          <p:val>
                                            <p:strVal val="#ppt_w*0.70"/>
                                          </p:val>
                                        </p:tav>
                                        <p:tav tm="100000">
                                          <p:val>
                                            <p:strVal val="#ppt_w"/>
                                          </p:val>
                                        </p:tav>
                                      </p:tavLst>
                                    </p:anim>
                                    <p:anim calcmode="lin" valueType="num">
                                      <p:cBhvr>
                                        <p:cTn id="18" dur="1000" fill="hold"/>
                                        <p:tgtEl>
                                          <p:spTgt spid="802863"/>
                                        </p:tgtEl>
                                        <p:attrNameLst>
                                          <p:attrName>ppt_h</p:attrName>
                                        </p:attrNameLst>
                                      </p:cBhvr>
                                      <p:tavLst>
                                        <p:tav tm="0">
                                          <p:val>
                                            <p:strVal val="#ppt_h"/>
                                          </p:val>
                                        </p:tav>
                                        <p:tav tm="100000">
                                          <p:val>
                                            <p:strVal val="#ppt_h"/>
                                          </p:val>
                                        </p:tav>
                                      </p:tavLst>
                                    </p:anim>
                                    <p:animEffect transition="in" filter="fade">
                                      <p:cBhvr>
                                        <p:cTn id="19" dur="1000"/>
                                        <p:tgtEl>
                                          <p:spTgt spid="802863"/>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02865"/>
                                        </p:tgtEl>
                                        <p:attrNameLst>
                                          <p:attrName>style.visibility</p:attrName>
                                        </p:attrNameLst>
                                      </p:cBhvr>
                                      <p:to>
                                        <p:strVal val="visible"/>
                                      </p:to>
                                    </p:set>
                                    <p:animEffect transition="in" filter="fade">
                                      <p:cBhvr>
                                        <p:cTn id="23" dur="1000"/>
                                        <p:tgtEl>
                                          <p:spTgt spid="80286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802824"/>
                                        </p:tgtEl>
                                        <p:attrNameLst>
                                          <p:attrName>style.visibility</p:attrName>
                                        </p:attrNameLst>
                                      </p:cBhvr>
                                      <p:to>
                                        <p:strVal val="visible"/>
                                      </p:to>
                                    </p:set>
                                    <p:animEffect transition="in" filter="wipe(down)">
                                      <p:cBhvr>
                                        <p:cTn id="28" dur="500"/>
                                        <p:tgtEl>
                                          <p:spTgt spid="802824"/>
                                        </p:tgtEl>
                                      </p:cBhvr>
                                    </p:animEffect>
                                  </p:childTnLst>
                                  <p:subTnLst>
                                    <p:set>
                                      <p:cBhvr override="childStyle">
                                        <p:cTn dur="1" fill="hold" display="0" masterRel="sameClick" afterEffect="1">
                                          <p:stCondLst>
                                            <p:cond evt="end" delay="0">
                                              <p:tn val="26"/>
                                            </p:cond>
                                          </p:stCondLst>
                                        </p:cTn>
                                        <p:tgtEl>
                                          <p:spTgt spid="802824"/>
                                        </p:tgtEl>
                                        <p:attrNameLst>
                                          <p:attrName>style.visibility</p:attrName>
                                        </p:attrNameLst>
                                      </p:cBhvr>
                                      <p:to>
                                        <p:strVal val="hidden"/>
                                      </p:to>
                                    </p:set>
                                  </p:subTnLst>
                                </p:cTn>
                              </p:par>
                            </p:childTnLst>
                          </p:cTn>
                        </p:par>
                        <p:par>
                          <p:cTn id="29" fill="hold">
                            <p:stCondLst>
                              <p:cond delay="500"/>
                            </p:stCondLst>
                            <p:childTnLst>
                              <p:par>
                                <p:cTn id="30" presetID="22" presetClass="entr" presetSubtype="1" fill="hold" grpId="0" nodeType="afterEffect">
                                  <p:stCondLst>
                                    <p:cond delay="0"/>
                                  </p:stCondLst>
                                  <p:childTnLst>
                                    <p:set>
                                      <p:cBhvr>
                                        <p:cTn id="31" dur="1" fill="hold">
                                          <p:stCondLst>
                                            <p:cond delay="0"/>
                                          </p:stCondLst>
                                        </p:cTn>
                                        <p:tgtEl>
                                          <p:spTgt spid="802825"/>
                                        </p:tgtEl>
                                        <p:attrNameLst>
                                          <p:attrName>style.visibility</p:attrName>
                                        </p:attrNameLst>
                                      </p:cBhvr>
                                      <p:to>
                                        <p:strVal val="visible"/>
                                      </p:to>
                                    </p:set>
                                    <p:animEffect transition="in" filter="wipe(up)">
                                      <p:cBhvr>
                                        <p:cTn id="32" dur="500"/>
                                        <p:tgtEl>
                                          <p:spTgt spid="802825"/>
                                        </p:tgtEl>
                                      </p:cBhvr>
                                    </p:animEffect>
                                  </p:childTnLst>
                                  <p:subTnLst>
                                    <p:set>
                                      <p:cBhvr override="childStyle">
                                        <p:cTn dur="1" fill="hold" display="0" masterRel="sameClick" afterEffect="1">
                                          <p:stCondLst>
                                            <p:cond evt="end" delay="0">
                                              <p:tn val="30"/>
                                            </p:cond>
                                          </p:stCondLst>
                                        </p:cTn>
                                        <p:tgtEl>
                                          <p:spTgt spid="802825"/>
                                        </p:tgtEl>
                                        <p:attrNameLst>
                                          <p:attrName>style.visibility</p:attrName>
                                        </p:attrNameLst>
                                      </p:cBhvr>
                                      <p:to>
                                        <p:strVal val="hidden"/>
                                      </p:to>
                                    </p:set>
                                  </p:subTnLst>
                                </p:cTn>
                              </p:par>
                            </p:childTnLst>
                          </p:cTn>
                        </p:par>
                        <p:par>
                          <p:cTn id="33" fill="hold">
                            <p:stCondLst>
                              <p:cond delay="1000"/>
                            </p:stCondLst>
                            <p:childTnLst>
                              <p:par>
                                <p:cTn id="34" presetID="22" presetClass="entr" presetSubtype="4" fill="hold" grpId="1" nodeType="afterEffect">
                                  <p:stCondLst>
                                    <p:cond delay="0"/>
                                  </p:stCondLst>
                                  <p:childTnLst>
                                    <p:set>
                                      <p:cBhvr>
                                        <p:cTn id="35" dur="1" fill="hold">
                                          <p:stCondLst>
                                            <p:cond delay="0"/>
                                          </p:stCondLst>
                                        </p:cTn>
                                        <p:tgtEl>
                                          <p:spTgt spid="802824"/>
                                        </p:tgtEl>
                                        <p:attrNameLst>
                                          <p:attrName>style.visibility</p:attrName>
                                        </p:attrNameLst>
                                      </p:cBhvr>
                                      <p:to>
                                        <p:strVal val="visible"/>
                                      </p:to>
                                    </p:set>
                                    <p:animEffect transition="in" filter="wipe(down)">
                                      <p:cBhvr>
                                        <p:cTn id="36" dur="500"/>
                                        <p:tgtEl>
                                          <p:spTgt spid="802824"/>
                                        </p:tgtEl>
                                      </p:cBhvr>
                                    </p:animEffect>
                                  </p:childTnLst>
                                  <p:subTnLst>
                                    <p:set>
                                      <p:cBhvr override="childStyle">
                                        <p:cTn dur="1" fill="hold" display="0" masterRel="sameClick" afterEffect="1">
                                          <p:stCondLst>
                                            <p:cond evt="end" delay="0">
                                              <p:tn val="34"/>
                                            </p:cond>
                                          </p:stCondLst>
                                        </p:cTn>
                                        <p:tgtEl>
                                          <p:spTgt spid="802824"/>
                                        </p:tgtEl>
                                        <p:attrNameLst>
                                          <p:attrName>style.visibility</p:attrName>
                                        </p:attrNameLst>
                                      </p:cBhvr>
                                      <p:to>
                                        <p:strVal val="hidden"/>
                                      </p:to>
                                    </p:set>
                                  </p:subTnLst>
                                </p:cTn>
                              </p:par>
                            </p:childTnLst>
                          </p:cTn>
                        </p:par>
                        <p:par>
                          <p:cTn id="37" fill="hold">
                            <p:stCondLst>
                              <p:cond delay="1500"/>
                            </p:stCondLst>
                            <p:childTnLst>
                              <p:par>
                                <p:cTn id="38" presetID="22" presetClass="entr" presetSubtype="1" fill="hold" grpId="1" nodeType="afterEffect">
                                  <p:stCondLst>
                                    <p:cond delay="0"/>
                                  </p:stCondLst>
                                  <p:childTnLst>
                                    <p:set>
                                      <p:cBhvr>
                                        <p:cTn id="39" dur="1" fill="hold">
                                          <p:stCondLst>
                                            <p:cond delay="0"/>
                                          </p:stCondLst>
                                        </p:cTn>
                                        <p:tgtEl>
                                          <p:spTgt spid="802825"/>
                                        </p:tgtEl>
                                        <p:attrNameLst>
                                          <p:attrName>style.visibility</p:attrName>
                                        </p:attrNameLst>
                                      </p:cBhvr>
                                      <p:to>
                                        <p:strVal val="visible"/>
                                      </p:to>
                                    </p:set>
                                    <p:animEffect transition="in" filter="wipe(up)">
                                      <p:cBhvr>
                                        <p:cTn id="40" dur="500"/>
                                        <p:tgtEl>
                                          <p:spTgt spid="802825"/>
                                        </p:tgtEl>
                                      </p:cBhvr>
                                    </p:animEffect>
                                  </p:childTnLst>
                                  <p:subTnLst>
                                    <p:set>
                                      <p:cBhvr override="childStyle">
                                        <p:cTn dur="1" fill="hold" display="0" masterRel="sameClick" afterEffect="1">
                                          <p:stCondLst>
                                            <p:cond evt="end" delay="0">
                                              <p:tn val="38"/>
                                            </p:cond>
                                          </p:stCondLst>
                                        </p:cTn>
                                        <p:tgtEl>
                                          <p:spTgt spid="802825"/>
                                        </p:tgtEl>
                                        <p:attrNameLst>
                                          <p:attrName>style.visibility</p:attrName>
                                        </p:attrNameLst>
                                      </p:cBhvr>
                                      <p:to>
                                        <p:strVal val="hidden"/>
                                      </p:to>
                                    </p:set>
                                  </p:subTnLst>
                                </p:cTn>
                              </p:par>
                            </p:childTnLst>
                          </p:cTn>
                        </p:par>
                        <p:par>
                          <p:cTn id="41" fill="hold">
                            <p:stCondLst>
                              <p:cond delay="2000"/>
                            </p:stCondLst>
                            <p:childTnLst>
                              <p:par>
                                <p:cTn id="42" presetID="22" presetClass="entr" presetSubtype="4" fill="hold" grpId="2" nodeType="afterEffect">
                                  <p:stCondLst>
                                    <p:cond delay="0"/>
                                  </p:stCondLst>
                                  <p:childTnLst>
                                    <p:set>
                                      <p:cBhvr>
                                        <p:cTn id="43" dur="1" fill="hold">
                                          <p:stCondLst>
                                            <p:cond delay="0"/>
                                          </p:stCondLst>
                                        </p:cTn>
                                        <p:tgtEl>
                                          <p:spTgt spid="802824"/>
                                        </p:tgtEl>
                                        <p:attrNameLst>
                                          <p:attrName>style.visibility</p:attrName>
                                        </p:attrNameLst>
                                      </p:cBhvr>
                                      <p:to>
                                        <p:strVal val="visible"/>
                                      </p:to>
                                    </p:set>
                                    <p:animEffect transition="in" filter="wipe(down)">
                                      <p:cBhvr>
                                        <p:cTn id="44" dur="500"/>
                                        <p:tgtEl>
                                          <p:spTgt spid="802824"/>
                                        </p:tgtEl>
                                      </p:cBhvr>
                                    </p:animEffect>
                                  </p:childTnLst>
                                </p:cTn>
                              </p:par>
                            </p:childTnLst>
                          </p:cTn>
                        </p:par>
                        <p:par>
                          <p:cTn id="45" fill="hold">
                            <p:stCondLst>
                              <p:cond delay="2500"/>
                            </p:stCondLst>
                            <p:childTnLst>
                              <p:par>
                                <p:cTn id="46" presetID="22" presetClass="entr" presetSubtype="1" fill="hold" grpId="2" nodeType="afterEffect">
                                  <p:stCondLst>
                                    <p:cond delay="0"/>
                                  </p:stCondLst>
                                  <p:childTnLst>
                                    <p:set>
                                      <p:cBhvr>
                                        <p:cTn id="47" dur="1" fill="hold">
                                          <p:stCondLst>
                                            <p:cond delay="0"/>
                                          </p:stCondLst>
                                        </p:cTn>
                                        <p:tgtEl>
                                          <p:spTgt spid="802825"/>
                                        </p:tgtEl>
                                        <p:attrNameLst>
                                          <p:attrName>style.visibility</p:attrName>
                                        </p:attrNameLst>
                                      </p:cBhvr>
                                      <p:to>
                                        <p:strVal val="visible"/>
                                      </p:to>
                                    </p:set>
                                    <p:animEffect transition="in" filter="wipe(up)">
                                      <p:cBhvr>
                                        <p:cTn id="48" dur="500"/>
                                        <p:tgtEl>
                                          <p:spTgt spid="8028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2824" grpId="0" animBg="1"/>
      <p:bldP spid="802824" grpId="1" animBg="1"/>
      <p:bldP spid="802824" grpId="2" animBg="1"/>
      <p:bldP spid="802825" grpId="0" animBg="1"/>
      <p:bldP spid="802825" grpId="1" animBg="1"/>
      <p:bldP spid="802825" grpId="2" animBg="1"/>
      <p:bldP spid="802863" grpId="0"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AAB9FF"/>
            </a:gs>
          </a:gsLst>
          <a:lin ang="2700000" scaled="1"/>
        </a:gradFill>
        <a:effectLst/>
      </p:bgPr>
    </p:bg>
    <p:spTree>
      <p:nvGrpSpPr>
        <p:cNvPr id="1" name=""/>
        <p:cNvGrpSpPr/>
        <p:nvPr/>
      </p:nvGrpSpPr>
      <p:grpSpPr>
        <a:xfrm>
          <a:off x="0" y="0"/>
          <a:ext cx="0" cy="0"/>
          <a:chOff x="0" y="0"/>
          <a:chExt cx="0" cy="0"/>
        </a:xfrm>
      </p:grpSpPr>
      <p:grpSp>
        <p:nvGrpSpPr>
          <p:cNvPr id="52" name="Group 51"/>
          <p:cNvGrpSpPr/>
          <p:nvPr/>
        </p:nvGrpSpPr>
        <p:grpSpPr>
          <a:xfrm>
            <a:off x="4934866" y="2590801"/>
            <a:ext cx="3514615" cy="1828799"/>
            <a:chOff x="4934866" y="2608412"/>
            <a:chExt cx="3514615" cy="1828799"/>
          </a:xfrm>
        </p:grpSpPr>
        <p:pic>
          <p:nvPicPr>
            <p:cNvPr id="805018" name="Picture 154" descr="Man casual_blu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311900" y="2611586"/>
              <a:ext cx="622300" cy="1825625"/>
            </a:xfrm>
            <a:prstGeom prst="rect">
              <a:avLst/>
            </a:prstGeom>
            <a:noFill/>
          </p:spPr>
        </p:pic>
        <p:pic>
          <p:nvPicPr>
            <p:cNvPr id="41" name="Picture 40" descr="Man business_blue.gif"/>
            <p:cNvPicPr>
              <a:picLocks noChangeAspect="1"/>
            </p:cNvPicPr>
            <p:nvPr/>
          </p:nvPicPr>
          <p:blipFill>
            <a:blip r:embed="rId4" cstate="print">
              <a:clrChange>
                <a:clrFrom>
                  <a:srgbClr val="FFFFFF"/>
                </a:clrFrom>
                <a:clrTo>
                  <a:srgbClr val="FFFFFF">
                    <a:alpha val="0"/>
                  </a:srgbClr>
                </a:clrTo>
              </a:clrChange>
            </a:blip>
            <a:stretch>
              <a:fillRect/>
            </a:stretch>
          </p:blipFill>
          <p:spPr>
            <a:xfrm>
              <a:off x="4934866" y="2608412"/>
              <a:ext cx="627734" cy="1828799"/>
            </a:xfrm>
            <a:prstGeom prst="rect">
              <a:avLst/>
            </a:prstGeom>
            <a:noFill/>
            <a:ln>
              <a:noFill/>
            </a:ln>
          </p:spPr>
        </p:pic>
        <p:pic>
          <p:nvPicPr>
            <p:cNvPr id="42" name="Picture 41" descr="Woman Asian_blue.gif"/>
            <p:cNvPicPr>
              <a:picLocks noChangeAspect="1"/>
            </p:cNvPicPr>
            <p:nvPr/>
          </p:nvPicPr>
          <p:blipFill>
            <a:blip r:embed="rId5" cstate="print">
              <a:clrChange>
                <a:clrFrom>
                  <a:srgbClr val="FFFFFF"/>
                </a:clrFrom>
                <a:clrTo>
                  <a:srgbClr val="FFFFFF">
                    <a:alpha val="0"/>
                  </a:srgbClr>
                </a:clrTo>
              </a:clrChange>
            </a:blip>
            <a:stretch>
              <a:fillRect/>
            </a:stretch>
          </p:blipFill>
          <p:spPr>
            <a:xfrm>
              <a:off x="7696200" y="2713035"/>
              <a:ext cx="753281" cy="1724176"/>
            </a:xfrm>
            <a:prstGeom prst="rect">
              <a:avLst/>
            </a:prstGeom>
            <a:noFill/>
            <a:ln>
              <a:noFill/>
            </a:ln>
          </p:spPr>
        </p:pic>
        <p:pic>
          <p:nvPicPr>
            <p:cNvPr id="43" name="Picture 42" descr="Woman business_blue.gif"/>
            <p:cNvPicPr>
              <a:picLocks noChangeAspect="1"/>
            </p:cNvPicPr>
            <p:nvPr/>
          </p:nvPicPr>
          <p:blipFill>
            <a:blip r:embed="rId6" cstate="print">
              <a:clrChange>
                <a:clrFrom>
                  <a:srgbClr val="FFFFFF"/>
                </a:clrFrom>
                <a:clrTo>
                  <a:srgbClr val="FFFFFF">
                    <a:alpha val="0"/>
                  </a:srgbClr>
                </a:clrTo>
              </a:clrChange>
            </a:blip>
            <a:stretch>
              <a:fillRect/>
            </a:stretch>
          </p:blipFill>
          <p:spPr>
            <a:xfrm>
              <a:off x="7010400" y="2667000"/>
              <a:ext cx="669583" cy="1770211"/>
            </a:xfrm>
            <a:prstGeom prst="rect">
              <a:avLst/>
            </a:prstGeom>
            <a:noFill/>
            <a:ln>
              <a:noFill/>
            </a:ln>
          </p:spPr>
        </p:pic>
        <p:pic>
          <p:nvPicPr>
            <p:cNvPr id="44" name="Picture 43" descr="Woman casual_blue.gif"/>
            <p:cNvPicPr>
              <a:picLocks noChangeAspect="1"/>
            </p:cNvPicPr>
            <p:nvPr/>
          </p:nvPicPr>
          <p:blipFill>
            <a:blip r:embed="rId7" cstate="print">
              <a:clrChange>
                <a:clrFrom>
                  <a:srgbClr val="FFFFFF"/>
                </a:clrFrom>
                <a:clrTo>
                  <a:srgbClr val="FFFFFF">
                    <a:alpha val="0"/>
                  </a:srgbClr>
                </a:clrTo>
              </a:clrChange>
            </a:blip>
            <a:stretch>
              <a:fillRect/>
            </a:stretch>
          </p:blipFill>
          <p:spPr>
            <a:xfrm>
              <a:off x="5637405" y="2708849"/>
              <a:ext cx="610995" cy="1728362"/>
            </a:xfrm>
            <a:prstGeom prst="rect">
              <a:avLst/>
            </a:prstGeom>
            <a:noFill/>
            <a:ln>
              <a:noFill/>
            </a:ln>
          </p:spPr>
        </p:pic>
      </p:grpSp>
      <p:grpSp>
        <p:nvGrpSpPr>
          <p:cNvPr id="804872" name="Group 8"/>
          <p:cNvGrpSpPr>
            <a:grpSpLocks/>
          </p:cNvGrpSpPr>
          <p:nvPr/>
        </p:nvGrpSpPr>
        <p:grpSpPr bwMode="auto">
          <a:xfrm>
            <a:off x="4535488" y="3082925"/>
            <a:ext cx="4227512" cy="1292225"/>
            <a:chOff x="96" y="832"/>
            <a:chExt cx="1692" cy="1626"/>
          </a:xfrm>
        </p:grpSpPr>
        <p:sp>
          <p:nvSpPr>
            <p:cNvPr id="804873" name="Freeform 9"/>
            <p:cNvSpPr>
              <a:spLocks/>
            </p:cNvSpPr>
            <p:nvPr/>
          </p:nvSpPr>
          <p:spPr bwMode="auto">
            <a:xfrm rot="5437268" flipH="1" flipV="1">
              <a:off x="348" y="580"/>
              <a:ext cx="1188" cy="1692"/>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7C80"/>
                </a:gs>
              </a:gsLst>
              <a:path path="rect">
                <a:fillToRect t="100000" r="100000"/>
              </a:path>
            </a:gradFill>
            <a:ln w="9525" cmpd="sng">
              <a:solidFill>
                <a:srgbClr val="FF7C80"/>
              </a:solidFill>
              <a:prstDash val="solid"/>
              <a:round/>
              <a:headEnd/>
              <a:tailEnd/>
            </a:ln>
          </p:spPr>
          <p:txBody>
            <a:bodyPr/>
            <a:lstStyle/>
            <a:p>
              <a:endParaRPr lang="en-US"/>
            </a:p>
          </p:txBody>
        </p:sp>
        <p:sp>
          <p:nvSpPr>
            <p:cNvPr id="804874" name="Freeform 10"/>
            <p:cNvSpPr>
              <a:spLocks/>
            </p:cNvSpPr>
            <p:nvPr/>
          </p:nvSpPr>
          <p:spPr bwMode="auto">
            <a:xfrm rot="5435238" flipH="1" flipV="1">
              <a:off x="394" y="1064"/>
              <a:ext cx="1096" cy="1692"/>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mpd="sng">
              <a:solidFill>
                <a:srgbClr val="00FF00"/>
              </a:solidFill>
              <a:prstDash val="solid"/>
              <a:round/>
              <a:headEnd/>
              <a:tailEnd/>
            </a:ln>
          </p:spPr>
          <p:txBody>
            <a:bodyPr/>
            <a:lstStyle/>
            <a:p>
              <a:endParaRPr lang="en-US"/>
            </a:p>
          </p:txBody>
        </p:sp>
      </p:grpSp>
      <p:pic>
        <p:nvPicPr>
          <p:cNvPr id="804977" name="Picture 113" descr="Man casual_blu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68500" y="2670175"/>
            <a:ext cx="622300" cy="1825625"/>
          </a:xfrm>
          <a:prstGeom prst="rect">
            <a:avLst/>
          </a:prstGeom>
          <a:noFill/>
        </p:spPr>
      </p:pic>
      <p:pic>
        <p:nvPicPr>
          <p:cNvPr id="804978" name="Picture 114" descr="Man casual_pink"/>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1981200" y="762000"/>
            <a:ext cx="625475" cy="1828800"/>
          </a:xfrm>
          <a:prstGeom prst="rect">
            <a:avLst/>
          </a:prstGeom>
          <a:noFill/>
        </p:spPr>
      </p:pic>
      <p:grpSp>
        <p:nvGrpSpPr>
          <p:cNvPr id="804866" name="Group 2"/>
          <p:cNvGrpSpPr>
            <a:grpSpLocks/>
          </p:cNvGrpSpPr>
          <p:nvPr/>
        </p:nvGrpSpPr>
        <p:grpSpPr bwMode="auto">
          <a:xfrm>
            <a:off x="4535488" y="1219200"/>
            <a:ext cx="4227512" cy="1293813"/>
            <a:chOff x="2857" y="768"/>
            <a:chExt cx="2663" cy="815"/>
          </a:xfrm>
        </p:grpSpPr>
        <p:sp>
          <p:nvSpPr>
            <p:cNvPr id="804867" name="Freeform 3"/>
            <p:cNvSpPr>
              <a:spLocks/>
            </p:cNvSpPr>
            <p:nvPr/>
          </p:nvSpPr>
          <p:spPr bwMode="auto">
            <a:xfrm rot="5437268" flipH="1" flipV="1">
              <a:off x="3891" y="-266"/>
              <a:ext cx="595" cy="2663"/>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7C80"/>
                </a:gs>
              </a:gsLst>
              <a:path path="rect">
                <a:fillToRect t="100000" r="100000"/>
              </a:path>
            </a:gradFill>
            <a:ln w="9525" cmpd="sng">
              <a:solidFill>
                <a:srgbClr val="FF7C80"/>
              </a:solidFill>
              <a:prstDash val="solid"/>
              <a:round/>
              <a:headEnd/>
              <a:tailEnd/>
            </a:ln>
          </p:spPr>
          <p:txBody>
            <a:bodyPr/>
            <a:lstStyle/>
            <a:p>
              <a:endParaRPr lang="en-US"/>
            </a:p>
          </p:txBody>
        </p:sp>
        <p:sp>
          <p:nvSpPr>
            <p:cNvPr id="804868" name="Freeform 4"/>
            <p:cNvSpPr>
              <a:spLocks/>
            </p:cNvSpPr>
            <p:nvPr/>
          </p:nvSpPr>
          <p:spPr bwMode="auto">
            <a:xfrm rot="5435238" flipH="1" flipV="1">
              <a:off x="3914" y="-23"/>
              <a:ext cx="549" cy="2663"/>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mpd="sng">
              <a:solidFill>
                <a:srgbClr val="00FF00"/>
              </a:solidFill>
              <a:prstDash val="solid"/>
              <a:round/>
              <a:headEnd/>
              <a:tailEnd/>
            </a:ln>
          </p:spPr>
          <p:txBody>
            <a:bodyPr/>
            <a:lstStyle/>
            <a:p>
              <a:endParaRPr lang="en-US"/>
            </a:p>
          </p:txBody>
        </p:sp>
      </p:grpSp>
      <p:sp>
        <p:nvSpPr>
          <p:cNvPr id="804869" name="Rectangle 5"/>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804870" name="Rectangle 6"/>
          <p:cNvSpPr>
            <a:spLocks noChangeArrowheads="1"/>
          </p:cNvSpPr>
          <p:nvPr/>
        </p:nvSpPr>
        <p:spPr bwMode="auto">
          <a:xfrm rot="-278814">
            <a:off x="4648200" y="1371600"/>
            <a:ext cx="3430588" cy="519113"/>
          </a:xfrm>
          <a:prstGeom prst="rect">
            <a:avLst/>
          </a:prstGeom>
          <a:noFill/>
          <a:ln w="9525">
            <a:noFill/>
            <a:miter lim="800000"/>
            <a:headEnd/>
            <a:tailEnd/>
          </a:ln>
          <a:effectLst/>
        </p:spPr>
        <p:txBody>
          <a:bodyPr>
            <a:spAutoFit/>
          </a:bodyPr>
          <a:lstStyle/>
          <a:p>
            <a:pPr algn="ctr">
              <a:lnSpc>
                <a:spcPct val="80000"/>
              </a:lnSpc>
            </a:pPr>
            <a:r>
              <a:rPr lang="en-US" sz="3500">
                <a:latin typeface="Fette Engschrift" pitchFamily="2" charset="0"/>
              </a:rPr>
              <a:t>Original internal nature</a:t>
            </a:r>
          </a:p>
        </p:txBody>
      </p:sp>
      <p:sp>
        <p:nvSpPr>
          <p:cNvPr id="804871" name="Rectangle 7"/>
          <p:cNvSpPr>
            <a:spLocks noChangeArrowheads="1"/>
          </p:cNvSpPr>
          <p:nvPr/>
        </p:nvSpPr>
        <p:spPr bwMode="auto">
          <a:xfrm rot="-278621">
            <a:off x="5484813" y="1919288"/>
            <a:ext cx="3259137" cy="519112"/>
          </a:xfrm>
          <a:prstGeom prst="rect">
            <a:avLst/>
          </a:prstGeom>
          <a:noFill/>
          <a:ln w="9525">
            <a:noFill/>
            <a:miter lim="800000"/>
            <a:headEnd/>
            <a:tailEnd/>
          </a:ln>
          <a:effectLst>
            <a:outerShdw dist="35921" dir="2700000" algn="ctr" rotWithShape="0">
              <a:srgbClr val="FFFF99"/>
            </a:outerShdw>
          </a:effectLst>
        </p:spPr>
        <p:txBody>
          <a:bodyPr>
            <a:spAutoFit/>
          </a:bodyPr>
          <a:lstStyle/>
          <a:p>
            <a:pPr algn="ctr">
              <a:lnSpc>
                <a:spcPct val="80000"/>
              </a:lnSpc>
            </a:pPr>
            <a:r>
              <a:rPr lang="en-US" sz="3500">
                <a:solidFill>
                  <a:srgbClr val="003300"/>
                </a:solidFill>
                <a:latin typeface="Fette Engschrift" pitchFamily="2" charset="0"/>
              </a:rPr>
              <a:t>Original external form</a:t>
            </a:r>
          </a:p>
        </p:txBody>
      </p:sp>
      <p:sp>
        <p:nvSpPr>
          <p:cNvPr id="804875" name="Line 11"/>
          <p:cNvSpPr>
            <a:spLocks noChangeShapeType="1"/>
          </p:cNvSpPr>
          <p:nvPr/>
        </p:nvSpPr>
        <p:spPr bwMode="auto">
          <a:xfrm flipV="1">
            <a:off x="6489700" y="2595563"/>
            <a:ext cx="0" cy="444500"/>
          </a:xfrm>
          <a:prstGeom prst="line">
            <a:avLst/>
          </a:prstGeom>
          <a:noFill/>
          <a:ln w="57150">
            <a:solidFill>
              <a:srgbClr val="660066"/>
            </a:solidFill>
            <a:round/>
            <a:headEnd/>
            <a:tailEnd type="triangle" w="med" len="med"/>
          </a:ln>
          <a:effectLst/>
        </p:spPr>
        <p:txBody>
          <a:bodyPr/>
          <a:lstStyle/>
          <a:p>
            <a:endParaRPr lang="en-US"/>
          </a:p>
        </p:txBody>
      </p:sp>
      <p:sp>
        <p:nvSpPr>
          <p:cNvPr id="804876" name="Line 12"/>
          <p:cNvSpPr>
            <a:spLocks noChangeShapeType="1"/>
          </p:cNvSpPr>
          <p:nvPr/>
        </p:nvSpPr>
        <p:spPr bwMode="auto">
          <a:xfrm rot="10800000" flipV="1">
            <a:off x="6786563" y="2605088"/>
            <a:ext cx="0" cy="425450"/>
          </a:xfrm>
          <a:prstGeom prst="line">
            <a:avLst/>
          </a:prstGeom>
          <a:noFill/>
          <a:ln w="57150">
            <a:solidFill>
              <a:srgbClr val="660066"/>
            </a:solidFill>
            <a:round/>
            <a:headEnd/>
            <a:tailEnd type="triangle" w="med" len="med"/>
          </a:ln>
          <a:effectLst/>
        </p:spPr>
        <p:txBody>
          <a:bodyPr/>
          <a:lstStyle/>
          <a:p>
            <a:endParaRPr lang="en-US"/>
          </a:p>
        </p:txBody>
      </p:sp>
      <p:sp>
        <p:nvSpPr>
          <p:cNvPr id="804877" name="AutoShape 13"/>
          <p:cNvSpPr>
            <a:spLocks noChangeArrowheads="1"/>
          </p:cNvSpPr>
          <p:nvPr/>
        </p:nvSpPr>
        <p:spPr bwMode="auto">
          <a:xfrm rot="-5400000">
            <a:off x="3955256" y="2261394"/>
            <a:ext cx="668338" cy="1111250"/>
          </a:xfrm>
          <a:prstGeom prst="downArrow">
            <a:avLst>
              <a:gd name="adj1" fmla="val 50000"/>
              <a:gd name="adj2" fmla="val 72743"/>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804878" name="WordArt 14"/>
          <p:cNvSpPr>
            <a:spLocks noChangeArrowheads="1" noChangeShapeType="1" noTextEdit="1"/>
          </p:cNvSpPr>
          <p:nvPr/>
        </p:nvSpPr>
        <p:spPr bwMode="auto">
          <a:xfrm>
            <a:off x="5257800" y="685800"/>
            <a:ext cx="2743200" cy="533400"/>
          </a:xfrm>
          <a:prstGeom prst="rect">
            <a:avLst/>
          </a:prstGeom>
        </p:spPr>
        <p:txBody>
          <a:bodyPr wrap="none" fromWordArt="1">
            <a:prstTxWarp prst="textCanUp">
              <a:avLst>
                <a:gd name="adj" fmla="val 85713"/>
              </a:avLst>
            </a:prstTxWarp>
          </a:bodyPr>
          <a:lstStyle/>
          <a:p>
            <a:pPr algn="ctr"/>
            <a:r>
              <a:rPr lang="en-US" sz="3600" kern="10">
                <a:ln w="38100">
                  <a:solidFill>
                    <a:srgbClr val="0000FF"/>
                  </a:solidFill>
                  <a:round/>
                  <a:headEnd/>
                  <a:tailEnd/>
                </a:ln>
                <a:gradFill rotWithShape="0">
                  <a:gsLst>
                    <a:gs pos="0">
                      <a:schemeClr val="bg1"/>
                    </a:gs>
                    <a:gs pos="50000">
                      <a:srgbClr val="FFFFFF"/>
                    </a:gs>
                    <a:gs pos="100000">
                      <a:schemeClr val="bg1"/>
                    </a:gs>
                  </a:gsLst>
                  <a:lin ang="2700000" scaled="1"/>
                </a:gradFill>
                <a:effectLst>
                  <a:outerShdw dist="127000" dir="19387806" algn="ctr" rotWithShape="0">
                    <a:srgbClr val="6600CC"/>
                  </a:outerShdw>
                </a:effectLst>
                <a:latin typeface="Impact"/>
              </a:rPr>
              <a:t>God</a:t>
            </a:r>
          </a:p>
        </p:txBody>
      </p:sp>
      <p:grpSp>
        <p:nvGrpSpPr>
          <p:cNvPr id="804976" name="Group 112"/>
          <p:cNvGrpSpPr>
            <a:grpSpLocks/>
          </p:cNvGrpSpPr>
          <p:nvPr/>
        </p:nvGrpSpPr>
        <p:grpSpPr bwMode="auto">
          <a:xfrm>
            <a:off x="685800" y="5486400"/>
            <a:ext cx="7839075" cy="1066800"/>
            <a:chOff x="294" y="3408"/>
            <a:chExt cx="4938" cy="672"/>
          </a:xfrm>
        </p:grpSpPr>
        <p:sp>
          <p:nvSpPr>
            <p:cNvPr id="804880" name="Text Box 16"/>
            <p:cNvSpPr txBox="1">
              <a:spLocks noChangeArrowheads="1"/>
            </p:cNvSpPr>
            <p:nvPr/>
          </p:nvSpPr>
          <p:spPr bwMode="auto">
            <a:xfrm>
              <a:off x="294" y="3408"/>
              <a:ext cx="234"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804881" name="Text Box 17"/>
            <p:cNvSpPr txBox="1">
              <a:spLocks noChangeArrowheads="1"/>
            </p:cNvSpPr>
            <p:nvPr/>
          </p:nvSpPr>
          <p:spPr bwMode="auto">
            <a:xfrm>
              <a:off x="498" y="3434"/>
              <a:ext cx="4734" cy="646"/>
            </a:xfrm>
            <a:prstGeom prst="rect">
              <a:avLst/>
            </a:prstGeom>
            <a:noFill/>
            <a:ln w="9525">
              <a:noFill/>
              <a:miter lim="800000"/>
              <a:headEnd/>
              <a:tailEnd/>
            </a:ln>
            <a:effectLst/>
          </p:spPr>
          <p:txBody>
            <a:bodyPr>
              <a:spAutoFit/>
            </a:bodyPr>
            <a:lstStyle/>
            <a:p>
              <a:pPr>
                <a:lnSpc>
                  <a:spcPct val="85000"/>
                </a:lnSpc>
              </a:pPr>
              <a:r>
                <a:rPr lang="en-US" sz="2400" b="1" u="sng">
                  <a:solidFill>
                    <a:schemeClr val="bg1"/>
                  </a:solidFill>
                  <a:latin typeface="Arial Narrow" pitchFamily="34" charset="0"/>
                </a:rPr>
                <a:t>God</a:t>
              </a:r>
              <a:r>
                <a:rPr lang="en-US" sz="2400" b="1">
                  <a:solidFill>
                    <a:schemeClr val="bg1"/>
                  </a:solidFill>
                  <a:latin typeface="Arial Narrow" pitchFamily="34" charset="0"/>
                </a:rPr>
                <a:t> feels the fullness of joy when He is stimulated by His substantial </a:t>
              </a:r>
              <a:r>
                <a:rPr lang="en-US" sz="2400" b="1">
                  <a:solidFill>
                    <a:srgbClr val="FFFF99"/>
                  </a:solidFill>
                  <a:latin typeface="Arial Narrow" pitchFamily="34" charset="0"/>
                </a:rPr>
                <a:t>object partners</a:t>
              </a:r>
              <a:r>
                <a:rPr lang="en-US" sz="2400" b="1">
                  <a:solidFill>
                    <a:schemeClr val="bg1"/>
                  </a:solidFill>
                  <a:latin typeface="Arial Narrow" pitchFamily="34" charset="0"/>
                </a:rPr>
                <a:t> to feel His </a:t>
              </a:r>
              <a:r>
                <a:rPr lang="en-US" sz="2400" b="1" u="sng">
                  <a:solidFill>
                    <a:schemeClr val="bg1"/>
                  </a:solidFill>
                  <a:latin typeface="Arial Narrow" pitchFamily="34" charset="0"/>
                </a:rPr>
                <a:t>original internal nature</a:t>
              </a:r>
              <a:r>
                <a:rPr lang="en-US" sz="2400" b="1">
                  <a:solidFill>
                    <a:schemeClr val="bg1"/>
                  </a:solidFill>
                  <a:latin typeface="Arial Narrow" pitchFamily="34" charset="0"/>
                </a:rPr>
                <a:t> and </a:t>
              </a:r>
              <a:r>
                <a:rPr lang="en-US" sz="2400" b="1" u="sng">
                  <a:solidFill>
                    <a:schemeClr val="bg1"/>
                  </a:solidFill>
                  <a:latin typeface="Arial Narrow" pitchFamily="34" charset="0"/>
                </a:rPr>
                <a:t>original external form</a:t>
              </a:r>
              <a:r>
                <a:rPr lang="en-US" sz="2400" b="1">
                  <a:solidFill>
                    <a:schemeClr val="bg1"/>
                  </a:solidFill>
                  <a:latin typeface="Arial Narrow" pitchFamily="34" charset="0"/>
                </a:rPr>
                <a:t> through them.</a:t>
              </a:r>
            </a:p>
          </p:txBody>
        </p:sp>
      </p:grpSp>
      <p:sp>
        <p:nvSpPr>
          <p:cNvPr id="804882" name="WordArt 18"/>
          <p:cNvSpPr>
            <a:spLocks noChangeArrowheads="1" noChangeShapeType="1"/>
          </p:cNvSpPr>
          <p:nvPr/>
        </p:nvSpPr>
        <p:spPr bwMode="auto">
          <a:xfrm>
            <a:off x="304800" y="152400"/>
            <a:ext cx="7162800" cy="381000"/>
          </a:xfrm>
          <a:prstGeom prst="rect">
            <a:avLst/>
          </a:prstGeom>
        </p:spPr>
        <p:txBody>
          <a:bodyPr wrap="none" fromWordArt="1">
            <a:prstTxWarp prst="textPlain">
              <a:avLst>
                <a:gd name="adj" fmla="val 50000"/>
              </a:avLst>
            </a:prstTxWarp>
          </a:bodyPr>
          <a:lstStyle/>
          <a:p>
            <a:pPr algn="ctr"/>
            <a:r>
              <a:rPr lang="en-US" sz="3600" kern="10">
                <a:ln w="9525">
                  <a:solidFill>
                    <a:schemeClr val="bg1"/>
                  </a:solidFill>
                  <a:round/>
                  <a:headEnd/>
                  <a:tailEnd/>
                </a:ln>
                <a:solidFill>
                  <a:srgbClr val="0000FF"/>
                </a:solidFill>
                <a:effectLst>
                  <a:outerShdw dist="25400" dir="2700000" algn="ctr" rotWithShape="0">
                    <a:schemeClr val="bg1"/>
                  </a:outerShdw>
                </a:effectLst>
                <a:latin typeface="Impact"/>
              </a:rPr>
              <a:t>3.2  Good Object Partners for the Joy of God</a:t>
            </a:r>
          </a:p>
        </p:txBody>
      </p:sp>
      <p:grpSp>
        <p:nvGrpSpPr>
          <p:cNvPr id="804883" name="Group 19"/>
          <p:cNvGrpSpPr>
            <a:grpSpLocks/>
          </p:cNvGrpSpPr>
          <p:nvPr/>
        </p:nvGrpSpPr>
        <p:grpSpPr bwMode="auto">
          <a:xfrm>
            <a:off x="688975" y="1416050"/>
            <a:ext cx="3114675" cy="1047750"/>
            <a:chOff x="96" y="832"/>
            <a:chExt cx="1692" cy="1626"/>
          </a:xfrm>
        </p:grpSpPr>
        <p:sp>
          <p:nvSpPr>
            <p:cNvPr id="804884" name="Freeform 20"/>
            <p:cNvSpPr>
              <a:spLocks/>
            </p:cNvSpPr>
            <p:nvPr/>
          </p:nvSpPr>
          <p:spPr bwMode="auto">
            <a:xfrm rot="5437268" flipH="1" flipV="1">
              <a:off x="348" y="580"/>
              <a:ext cx="1188" cy="1692"/>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7C80"/>
                </a:gs>
              </a:gsLst>
              <a:path path="rect">
                <a:fillToRect t="100000" r="100000"/>
              </a:path>
            </a:gradFill>
            <a:ln w="9525" cmpd="sng">
              <a:solidFill>
                <a:srgbClr val="FF7C80"/>
              </a:solidFill>
              <a:prstDash val="solid"/>
              <a:round/>
              <a:headEnd/>
              <a:tailEnd/>
            </a:ln>
          </p:spPr>
          <p:txBody>
            <a:bodyPr/>
            <a:lstStyle/>
            <a:p>
              <a:endParaRPr lang="en-US"/>
            </a:p>
          </p:txBody>
        </p:sp>
        <p:sp>
          <p:nvSpPr>
            <p:cNvPr id="804885" name="Freeform 21"/>
            <p:cNvSpPr>
              <a:spLocks/>
            </p:cNvSpPr>
            <p:nvPr/>
          </p:nvSpPr>
          <p:spPr bwMode="auto">
            <a:xfrm rot="5435238" flipH="1" flipV="1">
              <a:off x="394" y="1064"/>
              <a:ext cx="1096" cy="1692"/>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mpd="sng">
              <a:solidFill>
                <a:srgbClr val="00FF00"/>
              </a:solidFill>
              <a:prstDash val="solid"/>
              <a:round/>
              <a:headEnd/>
              <a:tailEnd/>
            </a:ln>
          </p:spPr>
          <p:txBody>
            <a:bodyPr/>
            <a:lstStyle/>
            <a:p>
              <a:endParaRPr lang="en-US"/>
            </a:p>
          </p:txBody>
        </p:sp>
      </p:grpSp>
      <p:sp>
        <p:nvSpPr>
          <p:cNvPr id="804886" name="Rectangle 22"/>
          <p:cNvSpPr>
            <a:spLocks noChangeArrowheads="1"/>
          </p:cNvSpPr>
          <p:nvPr/>
        </p:nvSpPr>
        <p:spPr bwMode="auto">
          <a:xfrm rot="-352924">
            <a:off x="914400" y="1473200"/>
            <a:ext cx="2070100" cy="482600"/>
          </a:xfrm>
          <a:prstGeom prst="rect">
            <a:avLst/>
          </a:prstGeom>
          <a:noFill/>
          <a:ln w="9525">
            <a:noFill/>
            <a:miter lim="800000"/>
            <a:headEnd/>
            <a:tailEnd/>
          </a:ln>
          <a:effectLst/>
        </p:spPr>
        <p:txBody>
          <a:bodyPr>
            <a:spAutoFit/>
          </a:bodyPr>
          <a:lstStyle/>
          <a:p>
            <a:pPr>
              <a:lnSpc>
                <a:spcPct val="80000"/>
              </a:lnSpc>
            </a:pPr>
            <a:r>
              <a:rPr lang="en-US" sz="3200">
                <a:latin typeface="Fette Engschrift" pitchFamily="2" charset="0"/>
              </a:rPr>
              <a:t>Internal nature</a:t>
            </a:r>
          </a:p>
        </p:txBody>
      </p:sp>
      <p:sp>
        <p:nvSpPr>
          <p:cNvPr id="804887" name="Rectangle 23"/>
          <p:cNvSpPr>
            <a:spLocks noChangeArrowheads="1"/>
          </p:cNvSpPr>
          <p:nvPr/>
        </p:nvSpPr>
        <p:spPr bwMode="auto">
          <a:xfrm rot="-352527">
            <a:off x="1797050" y="1954213"/>
            <a:ext cx="1860550" cy="482600"/>
          </a:xfrm>
          <a:prstGeom prst="rect">
            <a:avLst/>
          </a:prstGeom>
          <a:noFill/>
          <a:ln w="9525">
            <a:noFill/>
            <a:miter lim="800000"/>
            <a:headEnd/>
            <a:tailEnd/>
          </a:ln>
          <a:effectLst>
            <a:outerShdw dist="35921" dir="2700000" algn="ctr" rotWithShape="0">
              <a:srgbClr val="FFFF99"/>
            </a:outerShdw>
          </a:effectLst>
        </p:spPr>
        <p:txBody>
          <a:bodyPr>
            <a:spAutoFit/>
          </a:bodyPr>
          <a:lstStyle/>
          <a:p>
            <a:pPr>
              <a:lnSpc>
                <a:spcPct val="80000"/>
              </a:lnSpc>
            </a:pPr>
            <a:r>
              <a:rPr lang="en-US" sz="3200">
                <a:solidFill>
                  <a:srgbClr val="001C00"/>
                </a:solidFill>
                <a:latin typeface="Fette Engschrift" pitchFamily="2" charset="0"/>
              </a:rPr>
              <a:t>External form</a:t>
            </a:r>
          </a:p>
        </p:txBody>
      </p:sp>
      <p:sp>
        <p:nvSpPr>
          <p:cNvPr id="804889" name="Rectangle 25"/>
          <p:cNvSpPr>
            <a:spLocks noChangeArrowheads="1"/>
          </p:cNvSpPr>
          <p:nvPr/>
        </p:nvSpPr>
        <p:spPr bwMode="auto">
          <a:xfrm>
            <a:off x="152400" y="762000"/>
            <a:ext cx="1371600" cy="774700"/>
          </a:xfrm>
          <a:prstGeom prst="rect">
            <a:avLst/>
          </a:prstGeom>
          <a:noFill/>
          <a:ln w="9525">
            <a:noFill/>
            <a:miter lim="800000"/>
            <a:headEnd/>
            <a:tailEnd/>
          </a:ln>
          <a:effectLst/>
        </p:spPr>
        <p:txBody>
          <a:bodyPr>
            <a:spAutoFit/>
          </a:bodyPr>
          <a:lstStyle/>
          <a:p>
            <a:pPr>
              <a:lnSpc>
                <a:spcPct val="80000"/>
              </a:lnSpc>
            </a:pPr>
            <a:r>
              <a:rPr lang="en-US" sz="2800">
                <a:solidFill>
                  <a:srgbClr val="990099"/>
                </a:solidFill>
              </a:rPr>
              <a:t>Subject Partner</a:t>
            </a:r>
          </a:p>
        </p:txBody>
      </p:sp>
      <p:grpSp>
        <p:nvGrpSpPr>
          <p:cNvPr id="804890" name="Group 26"/>
          <p:cNvGrpSpPr>
            <a:grpSpLocks/>
          </p:cNvGrpSpPr>
          <p:nvPr/>
        </p:nvGrpSpPr>
        <p:grpSpPr bwMode="auto">
          <a:xfrm>
            <a:off x="152400" y="2632075"/>
            <a:ext cx="3651250" cy="1693863"/>
            <a:chOff x="96" y="1658"/>
            <a:chExt cx="2300" cy="1067"/>
          </a:xfrm>
        </p:grpSpPr>
        <p:grpSp>
          <p:nvGrpSpPr>
            <p:cNvPr id="804891" name="Group 27"/>
            <p:cNvGrpSpPr>
              <a:grpSpLocks/>
            </p:cNvGrpSpPr>
            <p:nvPr/>
          </p:nvGrpSpPr>
          <p:grpSpPr bwMode="auto">
            <a:xfrm>
              <a:off x="434" y="2065"/>
              <a:ext cx="1962" cy="660"/>
              <a:chOff x="96" y="832"/>
              <a:chExt cx="1692" cy="1626"/>
            </a:xfrm>
          </p:grpSpPr>
          <p:sp>
            <p:nvSpPr>
              <p:cNvPr id="804892" name="Freeform 28"/>
              <p:cNvSpPr>
                <a:spLocks/>
              </p:cNvSpPr>
              <p:nvPr/>
            </p:nvSpPr>
            <p:spPr bwMode="auto">
              <a:xfrm rot="5437268" flipH="1" flipV="1">
                <a:off x="348" y="580"/>
                <a:ext cx="1188" cy="1692"/>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7C80"/>
                  </a:gs>
                </a:gsLst>
                <a:path path="rect">
                  <a:fillToRect t="100000" r="100000"/>
                </a:path>
              </a:gradFill>
              <a:ln w="9525" cmpd="sng">
                <a:solidFill>
                  <a:srgbClr val="FF7C80"/>
                </a:solidFill>
                <a:prstDash val="solid"/>
                <a:round/>
                <a:headEnd/>
                <a:tailEnd/>
              </a:ln>
            </p:spPr>
            <p:txBody>
              <a:bodyPr/>
              <a:lstStyle/>
              <a:p>
                <a:endParaRPr lang="en-US"/>
              </a:p>
            </p:txBody>
          </p:sp>
          <p:sp>
            <p:nvSpPr>
              <p:cNvPr id="804893" name="Freeform 29"/>
              <p:cNvSpPr>
                <a:spLocks/>
              </p:cNvSpPr>
              <p:nvPr/>
            </p:nvSpPr>
            <p:spPr bwMode="auto">
              <a:xfrm rot="5435238" flipH="1" flipV="1">
                <a:off x="394" y="1064"/>
                <a:ext cx="1096" cy="1692"/>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mpd="sng">
                <a:solidFill>
                  <a:srgbClr val="00FF00"/>
                </a:solidFill>
                <a:prstDash val="solid"/>
                <a:round/>
                <a:headEnd/>
                <a:tailEnd/>
              </a:ln>
            </p:spPr>
            <p:txBody>
              <a:bodyPr/>
              <a:lstStyle/>
              <a:p>
                <a:endParaRPr lang="en-US"/>
              </a:p>
            </p:txBody>
          </p:sp>
        </p:grpSp>
        <p:sp>
          <p:nvSpPr>
            <p:cNvPr id="804894" name="Rectangle 30"/>
            <p:cNvSpPr>
              <a:spLocks noChangeArrowheads="1"/>
            </p:cNvSpPr>
            <p:nvPr/>
          </p:nvSpPr>
          <p:spPr bwMode="auto">
            <a:xfrm>
              <a:off x="96" y="1658"/>
              <a:ext cx="815" cy="488"/>
            </a:xfrm>
            <a:prstGeom prst="rect">
              <a:avLst/>
            </a:prstGeom>
            <a:noFill/>
            <a:ln w="9525">
              <a:noFill/>
              <a:miter lim="800000"/>
              <a:headEnd/>
              <a:tailEnd/>
            </a:ln>
            <a:effectLst/>
          </p:spPr>
          <p:txBody>
            <a:bodyPr>
              <a:spAutoFit/>
            </a:bodyPr>
            <a:lstStyle/>
            <a:p>
              <a:pPr>
                <a:lnSpc>
                  <a:spcPct val="80000"/>
                </a:lnSpc>
              </a:pPr>
              <a:r>
                <a:rPr lang="en-US" sz="2800"/>
                <a:t>Object Partner</a:t>
              </a:r>
            </a:p>
          </p:txBody>
        </p:sp>
      </p:grpSp>
      <p:sp>
        <p:nvSpPr>
          <p:cNvPr id="804936" name="Rectangle 72"/>
          <p:cNvSpPr>
            <a:spLocks noChangeArrowheads="1"/>
          </p:cNvSpPr>
          <p:nvPr/>
        </p:nvSpPr>
        <p:spPr bwMode="auto">
          <a:xfrm>
            <a:off x="76200" y="4649788"/>
            <a:ext cx="4419600" cy="531812"/>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80000"/>
              </a:lnSpc>
              <a:spcBef>
                <a:spcPct val="50000"/>
              </a:spcBef>
            </a:pPr>
            <a:r>
              <a:rPr lang="en-US" sz="3600" dirty="0">
                <a:solidFill>
                  <a:srgbClr val="0000FF"/>
                </a:solidFill>
                <a:latin typeface="Arial" charset="0"/>
              </a:rPr>
              <a:t>(</a:t>
            </a:r>
            <a:r>
              <a:rPr lang="en-US" sz="3200" dirty="0">
                <a:solidFill>
                  <a:srgbClr val="0000FF"/>
                </a:solidFill>
              </a:rPr>
              <a:t>Intangible • substantial</a:t>
            </a:r>
            <a:r>
              <a:rPr lang="en-US" sz="3600" dirty="0">
                <a:solidFill>
                  <a:srgbClr val="0000FF"/>
                </a:solidFill>
                <a:latin typeface="Arial" charset="0"/>
              </a:rPr>
              <a:t>)</a:t>
            </a:r>
          </a:p>
        </p:txBody>
      </p:sp>
      <p:sp>
        <p:nvSpPr>
          <p:cNvPr id="804937" name="Line 73"/>
          <p:cNvSpPr>
            <a:spLocks noChangeShapeType="1"/>
          </p:cNvSpPr>
          <p:nvPr/>
        </p:nvSpPr>
        <p:spPr bwMode="auto">
          <a:xfrm flipV="1">
            <a:off x="2133600" y="2557463"/>
            <a:ext cx="0" cy="666750"/>
          </a:xfrm>
          <a:prstGeom prst="line">
            <a:avLst/>
          </a:prstGeom>
          <a:noFill/>
          <a:ln w="57150">
            <a:solidFill>
              <a:srgbClr val="660066"/>
            </a:solidFill>
            <a:round/>
            <a:headEnd/>
            <a:tailEnd type="triangle" w="med" len="med"/>
          </a:ln>
          <a:effectLst/>
        </p:spPr>
        <p:txBody>
          <a:bodyPr/>
          <a:lstStyle/>
          <a:p>
            <a:endParaRPr lang="en-US"/>
          </a:p>
        </p:txBody>
      </p:sp>
      <p:sp>
        <p:nvSpPr>
          <p:cNvPr id="804938" name="Line 74"/>
          <p:cNvSpPr>
            <a:spLocks noChangeShapeType="1"/>
          </p:cNvSpPr>
          <p:nvPr/>
        </p:nvSpPr>
        <p:spPr bwMode="auto">
          <a:xfrm rot="10800000" flipV="1">
            <a:off x="2438400" y="2568575"/>
            <a:ext cx="0" cy="639763"/>
          </a:xfrm>
          <a:prstGeom prst="line">
            <a:avLst/>
          </a:prstGeom>
          <a:noFill/>
          <a:ln w="57150">
            <a:solidFill>
              <a:srgbClr val="660066"/>
            </a:solidFill>
            <a:round/>
            <a:headEnd/>
            <a:tailEnd type="triangle" w="med" len="med"/>
          </a:ln>
          <a:effectLst/>
        </p:spPr>
        <p:txBody>
          <a:bodyPr/>
          <a:lstStyle/>
          <a:p>
            <a:endParaRPr lang="en-US"/>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804976"/>
                                        </p:tgtEl>
                                        <p:attrNameLst>
                                          <p:attrName>style.visibility</p:attrName>
                                        </p:attrNameLst>
                                      </p:cBhvr>
                                      <p:to>
                                        <p:strVal val="visible"/>
                                      </p:to>
                                    </p:set>
                                    <p:animEffect transition="in" filter="barn(outVertical)">
                                      <p:cBhvr>
                                        <p:cTn id="7" dur="500"/>
                                        <p:tgtEl>
                                          <p:spTgt spid="80497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04877"/>
                                        </p:tgtEl>
                                        <p:attrNameLst>
                                          <p:attrName>style.visibility</p:attrName>
                                        </p:attrNameLst>
                                      </p:cBhvr>
                                      <p:to>
                                        <p:strVal val="visible"/>
                                      </p:to>
                                    </p:set>
                                    <p:animEffect transition="in" filter="fade">
                                      <p:cBhvr>
                                        <p:cTn id="10" dur="1000"/>
                                        <p:tgtEl>
                                          <p:spTgt spid="804877"/>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804878"/>
                                        </p:tgtEl>
                                        <p:attrNameLst>
                                          <p:attrName>style.visibility</p:attrName>
                                        </p:attrNameLst>
                                      </p:cBhvr>
                                      <p:to>
                                        <p:strVal val="visible"/>
                                      </p:to>
                                    </p:set>
                                    <p:anim calcmode="lin" valueType="num">
                                      <p:cBhvr>
                                        <p:cTn id="15" dur="1000" fill="hold"/>
                                        <p:tgtEl>
                                          <p:spTgt spid="804878"/>
                                        </p:tgtEl>
                                        <p:attrNameLst>
                                          <p:attrName>ppt_w</p:attrName>
                                        </p:attrNameLst>
                                      </p:cBhvr>
                                      <p:tavLst>
                                        <p:tav tm="0">
                                          <p:val>
                                            <p:fltVal val="0"/>
                                          </p:val>
                                        </p:tav>
                                        <p:tav tm="100000">
                                          <p:val>
                                            <p:strVal val="#ppt_w"/>
                                          </p:val>
                                        </p:tav>
                                      </p:tavLst>
                                    </p:anim>
                                    <p:anim calcmode="lin" valueType="num">
                                      <p:cBhvr>
                                        <p:cTn id="16" dur="1000" fill="hold"/>
                                        <p:tgtEl>
                                          <p:spTgt spid="804878"/>
                                        </p:tgtEl>
                                        <p:attrNameLst>
                                          <p:attrName>ppt_h</p:attrName>
                                        </p:attrNameLst>
                                      </p:cBhvr>
                                      <p:tavLst>
                                        <p:tav tm="0">
                                          <p:val>
                                            <p:strVal val="#ppt_h"/>
                                          </p:val>
                                        </p:tav>
                                        <p:tav tm="100000">
                                          <p:val>
                                            <p:strVal val="#ppt_h"/>
                                          </p:val>
                                        </p:tav>
                                      </p:tavLst>
                                    </p:anim>
                                  </p:childTnLst>
                                </p:cTn>
                              </p:par>
                              <p:par>
                                <p:cTn id="17" presetID="10" presetClass="entr" presetSubtype="0" fill="hold" nodeType="withEffect">
                                  <p:stCondLst>
                                    <p:cond delay="0"/>
                                  </p:stCondLst>
                                  <p:childTnLst>
                                    <p:set>
                                      <p:cBhvr>
                                        <p:cTn id="18" dur="1" fill="hold">
                                          <p:stCondLst>
                                            <p:cond delay="0"/>
                                          </p:stCondLst>
                                        </p:cTn>
                                        <p:tgtEl>
                                          <p:spTgt spid="804866"/>
                                        </p:tgtEl>
                                        <p:attrNameLst>
                                          <p:attrName>style.visibility</p:attrName>
                                        </p:attrNameLst>
                                      </p:cBhvr>
                                      <p:to>
                                        <p:strVal val="visible"/>
                                      </p:to>
                                    </p:set>
                                    <p:animEffect transition="in" filter="fade">
                                      <p:cBhvr>
                                        <p:cTn id="19" dur="1000"/>
                                        <p:tgtEl>
                                          <p:spTgt spid="80486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10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childTnLst>
                                    <p:set>
                                      <p:cBhvr>
                                        <p:cTn id="28" dur="1" fill="hold">
                                          <p:stCondLst>
                                            <p:cond delay="0"/>
                                          </p:stCondLst>
                                        </p:cTn>
                                        <p:tgtEl>
                                          <p:spTgt spid="804870"/>
                                        </p:tgtEl>
                                        <p:attrNameLst>
                                          <p:attrName>style.visibility</p:attrName>
                                        </p:attrNameLst>
                                      </p:cBhvr>
                                      <p:to>
                                        <p:strVal val="visible"/>
                                      </p:to>
                                    </p:set>
                                    <p:anim calcmode="lin" valueType="num">
                                      <p:cBhvr>
                                        <p:cTn id="29" dur="1000" fill="hold"/>
                                        <p:tgtEl>
                                          <p:spTgt spid="804870"/>
                                        </p:tgtEl>
                                        <p:attrNameLst>
                                          <p:attrName>ppt_w</p:attrName>
                                        </p:attrNameLst>
                                      </p:cBhvr>
                                      <p:tavLst>
                                        <p:tav tm="0">
                                          <p:val>
                                            <p:fltVal val="0"/>
                                          </p:val>
                                        </p:tav>
                                        <p:tav tm="100000">
                                          <p:val>
                                            <p:strVal val="#ppt_w"/>
                                          </p:val>
                                        </p:tav>
                                      </p:tavLst>
                                    </p:anim>
                                    <p:anim calcmode="lin" valueType="num">
                                      <p:cBhvr>
                                        <p:cTn id="30" dur="1000" fill="hold"/>
                                        <p:tgtEl>
                                          <p:spTgt spid="804870"/>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grpId="1" nodeType="clickEffect">
                                  <p:stCondLst>
                                    <p:cond delay="0"/>
                                  </p:stCondLst>
                                  <p:childTnLst>
                                    <p:set>
                                      <p:cBhvr>
                                        <p:cTn id="34" dur="1" fill="hold">
                                          <p:stCondLst>
                                            <p:cond delay="0"/>
                                          </p:stCondLst>
                                        </p:cTn>
                                        <p:tgtEl>
                                          <p:spTgt spid="804871"/>
                                        </p:tgtEl>
                                        <p:attrNameLst>
                                          <p:attrName>style.visibility</p:attrName>
                                        </p:attrNameLst>
                                      </p:cBhvr>
                                      <p:to>
                                        <p:strVal val="visible"/>
                                      </p:to>
                                    </p:set>
                                    <p:anim calcmode="lin" valueType="num">
                                      <p:cBhvr>
                                        <p:cTn id="35" dur="1000" fill="hold"/>
                                        <p:tgtEl>
                                          <p:spTgt spid="804871"/>
                                        </p:tgtEl>
                                        <p:attrNameLst>
                                          <p:attrName>ppt_w</p:attrName>
                                        </p:attrNameLst>
                                      </p:cBhvr>
                                      <p:tavLst>
                                        <p:tav tm="0">
                                          <p:val>
                                            <p:fltVal val="0"/>
                                          </p:val>
                                        </p:tav>
                                        <p:tav tm="100000">
                                          <p:val>
                                            <p:strVal val="#ppt_w"/>
                                          </p:val>
                                        </p:tav>
                                      </p:tavLst>
                                    </p:anim>
                                    <p:anim calcmode="lin" valueType="num">
                                      <p:cBhvr>
                                        <p:cTn id="36" dur="1000" fill="hold"/>
                                        <p:tgtEl>
                                          <p:spTgt spid="804871"/>
                                        </p:tgtEl>
                                        <p:attrNameLst>
                                          <p:attrName>ppt_h</p:attrName>
                                        </p:attrNameLst>
                                      </p:cBhvr>
                                      <p:tavLst>
                                        <p:tav tm="0">
                                          <p:val>
                                            <p:strVal val="#ppt_h"/>
                                          </p:val>
                                        </p:tav>
                                        <p:tav tm="100000">
                                          <p:val>
                                            <p:strVal val="#ppt_h"/>
                                          </p:val>
                                        </p:tav>
                                      </p:tavLst>
                                    </p:anim>
                                  </p:childTnLst>
                                </p:cTn>
                              </p:par>
                              <p:par>
                                <p:cTn id="37" presetID="10" presetClass="entr" presetSubtype="0" fill="hold" nodeType="withEffect">
                                  <p:stCondLst>
                                    <p:cond delay="0"/>
                                  </p:stCondLst>
                                  <p:childTnLst>
                                    <p:set>
                                      <p:cBhvr>
                                        <p:cTn id="38" dur="1" fill="hold">
                                          <p:stCondLst>
                                            <p:cond delay="0"/>
                                          </p:stCondLst>
                                        </p:cTn>
                                        <p:tgtEl>
                                          <p:spTgt spid="804872"/>
                                        </p:tgtEl>
                                        <p:attrNameLst>
                                          <p:attrName>style.visibility</p:attrName>
                                        </p:attrNameLst>
                                      </p:cBhvr>
                                      <p:to>
                                        <p:strVal val="visible"/>
                                      </p:to>
                                    </p:set>
                                    <p:animEffect transition="in" filter="fade">
                                      <p:cBhvr>
                                        <p:cTn id="39" dur="1000"/>
                                        <p:tgtEl>
                                          <p:spTgt spid="804872"/>
                                        </p:tgtEl>
                                      </p:cBhvr>
                                    </p:animEffect>
                                  </p:childTnLst>
                                </p:cTn>
                              </p:par>
                            </p:childTnLst>
                          </p:cTn>
                        </p:par>
                        <p:par>
                          <p:cTn id="40" fill="hold">
                            <p:stCondLst>
                              <p:cond delay="1000"/>
                            </p:stCondLst>
                            <p:childTnLst>
                              <p:par>
                                <p:cTn id="41" presetID="22" presetClass="entr" presetSubtype="4" fill="hold" grpId="0" nodeType="afterEffect">
                                  <p:stCondLst>
                                    <p:cond delay="0"/>
                                  </p:stCondLst>
                                  <p:childTnLst>
                                    <p:set>
                                      <p:cBhvr>
                                        <p:cTn id="42" dur="1" fill="hold">
                                          <p:stCondLst>
                                            <p:cond delay="0"/>
                                          </p:stCondLst>
                                        </p:cTn>
                                        <p:tgtEl>
                                          <p:spTgt spid="804875"/>
                                        </p:tgtEl>
                                        <p:attrNameLst>
                                          <p:attrName>style.visibility</p:attrName>
                                        </p:attrNameLst>
                                      </p:cBhvr>
                                      <p:to>
                                        <p:strVal val="visible"/>
                                      </p:to>
                                    </p:set>
                                    <p:animEffect transition="in" filter="wipe(down)">
                                      <p:cBhvr>
                                        <p:cTn id="43" dur="500"/>
                                        <p:tgtEl>
                                          <p:spTgt spid="804875"/>
                                        </p:tgtEl>
                                      </p:cBhvr>
                                    </p:animEffect>
                                  </p:childTnLst>
                                  <p:subTnLst>
                                    <p:set>
                                      <p:cBhvr override="childStyle">
                                        <p:cTn dur="1" fill="hold" display="0" masterRel="sameClick" afterEffect="1">
                                          <p:stCondLst>
                                            <p:cond evt="end" delay="0">
                                              <p:tn val="41"/>
                                            </p:cond>
                                          </p:stCondLst>
                                        </p:cTn>
                                        <p:tgtEl>
                                          <p:spTgt spid="804875"/>
                                        </p:tgtEl>
                                        <p:attrNameLst>
                                          <p:attrName>style.visibility</p:attrName>
                                        </p:attrNameLst>
                                      </p:cBhvr>
                                      <p:to>
                                        <p:strVal val="hidden"/>
                                      </p:to>
                                    </p:set>
                                  </p:subTnLst>
                                </p:cTn>
                              </p:par>
                            </p:childTnLst>
                          </p:cTn>
                        </p:par>
                        <p:par>
                          <p:cTn id="44" fill="hold">
                            <p:stCondLst>
                              <p:cond delay="1500"/>
                            </p:stCondLst>
                            <p:childTnLst>
                              <p:par>
                                <p:cTn id="45" presetID="22" presetClass="entr" presetSubtype="1" fill="hold" grpId="0" nodeType="afterEffect">
                                  <p:stCondLst>
                                    <p:cond delay="0"/>
                                  </p:stCondLst>
                                  <p:childTnLst>
                                    <p:set>
                                      <p:cBhvr>
                                        <p:cTn id="46" dur="1" fill="hold">
                                          <p:stCondLst>
                                            <p:cond delay="0"/>
                                          </p:stCondLst>
                                        </p:cTn>
                                        <p:tgtEl>
                                          <p:spTgt spid="804876"/>
                                        </p:tgtEl>
                                        <p:attrNameLst>
                                          <p:attrName>style.visibility</p:attrName>
                                        </p:attrNameLst>
                                      </p:cBhvr>
                                      <p:to>
                                        <p:strVal val="visible"/>
                                      </p:to>
                                    </p:set>
                                    <p:animEffect transition="in" filter="wipe(up)">
                                      <p:cBhvr>
                                        <p:cTn id="47" dur="500"/>
                                        <p:tgtEl>
                                          <p:spTgt spid="804876"/>
                                        </p:tgtEl>
                                      </p:cBhvr>
                                    </p:animEffect>
                                  </p:childTnLst>
                                  <p:subTnLst>
                                    <p:set>
                                      <p:cBhvr override="childStyle">
                                        <p:cTn dur="1" fill="hold" display="0" masterRel="sameClick" afterEffect="1">
                                          <p:stCondLst>
                                            <p:cond evt="end" delay="0">
                                              <p:tn val="45"/>
                                            </p:cond>
                                          </p:stCondLst>
                                        </p:cTn>
                                        <p:tgtEl>
                                          <p:spTgt spid="804876"/>
                                        </p:tgtEl>
                                        <p:attrNameLst>
                                          <p:attrName>style.visibility</p:attrName>
                                        </p:attrNameLst>
                                      </p:cBhvr>
                                      <p:to>
                                        <p:strVal val="hidden"/>
                                      </p:to>
                                    </p:set>
                                  </p:subTnLst>
                                </p:cTn>
                              </p:par>
                            </p:childTnLst>
                          </p:cTn>
                        </p:par>
                        <p:par>
                          <p:cTn id="48" fill="hold">
                            <p:stCondLst>
                              <p:cond delay="2000"/>
                            </p:stCondLst>
                            <p:childTnLst>
                              <p:par>
                                <p:cTn id="49" presetID="22" presetClass="entr" presetSubtype="4" fill="hold" grpId="1" nodeType="afterEffect">
                                  <p:stCondLst>
                                    <p:cond delay="0"/>
                                  </p:stCondLst>
                                  <p:childTnLst>
                                    <p:set>
                                      <p:cBhvr>
                                        <p:cTn id="50" dur="1" fill="hold">
                                          <p:stCondLst>
                                            <p:cond delay="0"/>
                                          </p:stCondLst>
                                        </p:cTn>
                                        <p:tgtEl>
                                          <p:spTgt spid="804875"/>
                                        </p:tgtEl>
                                        <p:attrNameLst>
                                          <p:attrName>style.visibility</p:attrName>
                                        </p:attrNameLst>
                                      </p:cBhvr>
                                      <p:to>
                                        <p:strVal val="visible"/>
                                      </p:to>
                                    </p:set>
                                    <p:animEffect transition="in" filter="wipe(down)">
                                      <p:cBhvr>
                                        <p:cTn id="51" dur="500"/>
                                        <p:tgtEl>
                                          <p:spTgt spid="804875"/>
                                        </p:tgtEl>
                                      </p:cBhvr>
                                    </p:animEffect>
                                  </p:childTnLst>
                                  <p:subTnLst>
                                    <p:set>
                                      <p:cBhvr override="childStyle">
                                        <p:cTn dur="1" fill="hold" display="0" masterRel="sameClick" afterEffect="1">
                                          <p:stCondLst>
                                            <p:cond evt="end" delay="0">
                                              <p:tn val="49"/>
                                            </p:cond>
                                          </p:stCondLst>
                                        </p:cTn>
                                        <p:tgtEl>
                                          <p:spTgt spid="804875"/>
                                        </p:tgtEl>
                                        <p:attrNameLst>
                                          <p:attrName>style.visibility</p:attrName>
                                        </p:attrNameLst>
                                      </p:cBhvr>
                                      <p:to>
                                        <p:strVal val="hidden"/>
                                      </p:to>
                                    </p:set>
                                  </p:subTnLst>
                                </p:cTn>
                              </p:par>
                            </p:childTnLst>
                          </p:cTn>
                        </p:par>
                        <p:par>
                          <p:cTn id="52" fill="hold">
                            <p:stCondLst>
                              <p:cond delay="2500"/>
                            </p:stCondLst>
                            <p:childTnLst>
                              <p:par>
                                <p:cTn id="53" presetID="22" presetClass="entr" presetSubtype="1" fill="hold" grpId="1" nodeType="afterEffect">
                                  <p:stCondLst>
                                    <p:cond delay="0"/>
                                  </p:stCondLst>
                                  <p:childTnLst>
                                    <p:set>
                                      <p:cBhvr>
                                        <p:cTn id="54" dur="1" fill="hold">
                                          <p:stCondLst>
                                            <p:cond delay="0"/>
                                          </p:stCondLst>
                                        </p:cTn>
                                        <p:tgtEl>
                                          <p:spTgt spid="804876"/>
                                        </p:tgtEl>
                                        <p:attrNameLst>
                                          <p:attrName>style.visibility</p:attrName>
                                        </p:attrNameLst>
                                      </p:cBhvr>
                                      <p:to>
                                        <p:strVal val="visible"/>
                                      </p:to>
                                    </p:set>
                                    <p:animEffect transition="in" filter="wipe(up)">
                                      <p:cBhvr>
                                        <p:cTn id="55" dur="500"/>
                                        <p:tgtEl>
                                          <p:spTgt spid="804876"/>
                                        </p:tgtEl>
                                      </p:cBhvr>
                                    </p:animEffect>
                                  </p:childTnLst>
                                  <p:subTnLst>
                                    <p:set>
                                      <p:cBhvr override="childStyle">
                                        <p:cTn dur="1" fill="hold" display="0" masterRel="sameClick" afterEffect="1">
                                          <p:stCondLst>
                                            <p:cond evt="end" delay="0">
                                              <p:tn val="53"/>
                                            </p:cond>
                                          </p:stCondLst>
                                        </p:cTn>
                                        <p:tgtEl>
                                          <p:spTgt spid="804876"/>
                                        </p:tgtEl>
                                        <p:attrNameLst>
                                          <p:attrName>style.visibility</p:attrName>
                                        </p:attrNameLst>
                                      </p:cBhvr>
                                      <p:to>
                                        <p:strVal val="hidden"/>
                                      </p:to>
                                    </p:set>
                                  </p:subTnLst>
                                </p:cTn>
                              </p:par>
                            </p:childTnLst>
                          </p:cTn>
                        </p:par>
                        <p:par>
                          <p:cTn id="56" fill="hold">
                            <p:stCondLst>
                              <p:cond delay="3000"/>
                            </p:stCondLst>
                            <p:childTnLst>
                              <p:par>
                                <p:cTn id="57" presetID="22" presetClass="entr" presetSubtype="4" fill="hold" grpId="2" nodeType="afterEffect">
                                  <p:stCondLst>
                                    <p:cond delay="0"/>
                                  </p:stCondLst>
                                  <p:childTnLst>
                                    <p:set>
                                      <p:cBhvr>
                                        <p:cTn id="58" dur="1" fill="hold">
                                          <p:stCondLst>
                                            <p:cond delay="0"/>
                                          </p:stCondLst>
                                        </p:cTn>
                                        <p:tgtEl>
                                          <p:spTgt spid="804875"/>
                                        </p:tgtEl>
                                        <p:attrNameLst>
                                          <p:attrName>style.visibility</p:attrName>
                                        </p:attrNameLst>
                                      </p:cBhvr>
                                      <p:to>
                                        <p:strVal val="visible"/>
                                      </p:to>
                                    </p:set>
                                    <p:animEffect transition="in" filter="wipe(down)">
                                      <p:cBhvr>
                                        <p:cTn id="59" dur="500"/>
                                        <p:tgtEl>
                                          <p:spTgt spid="804875"/>
                                        </p:tgtEl>
                                      </p:cBhvr>
                                    </p:animEffect>
                                  </p:childTnLst>
                                </p:cTn>
                              </p:par>
                            </p:childTnLst>
                          </p:cTn>
                        </p:par>
                        <p:par>
                          <p:cTn id="60" fill="hold">
                            <p:stCondLst>
                              <p:cond delay="3500"/>
                            </p:stCondLst>
                            <p:childTnLst>
                              <p:par>
                                <p:cTn id="61" presetID="22" presetClass="entr" presetSubtype="1" fill="hold" nodeType="afterEffect">
                                  <p:stCondLst>
                                    <p:cond delay="0"/>
                                  </p:stCondLst>
                                  <p:childTnLst>
                                    <p:set>
                                      <p:cBhvr>
                                        <p:cTn id="62" dur="1" fill="hold">
                                          <p:stCondLst>
                                            <p:cond delay="0"/>
                                          </p:stCondLst>
                                        </p:cTn>
                                        <p:tgtEl>
                                          <p:spTgt spid="804876"/>
                                        </p:tgtEl>
                                        <p:attrNameLst>
                                          <p:attrName>style.visibility</p:attrName>
                                        </p:attrNameLst>
                                      </p:cBhvr>
                                      <p:to>
                                        <p:strVal val="visible"/>
                                      </p:to>
                                    </p:set>
                                    <p:animEffect transition="in" filter="wipe(up)">
                                      <p:cBhvr>
                                        <p:cTn id="63" dur="500"/>
                                        <p:tgtEl>
                                          <p:spTgt spid="8048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4870" grpId="0" autoUpdateAnimBg="0"/>
      <p:bldP spid="804871" grpId="1"/>
      <p:bldP spid="804875" grpId="0" animBg="1"/>
      <p:bldP spid="804875" grpId="1" animBg="1"/>
      <p:bldP spid="804875" grpId="2" animBg="1"/>
      <p:bldP spid="804876" grpId="0" animBg="1"/>
      <p:bldP spid="804876" grpId="1" animBg="1"/>
      <p:bldP spid="804877" grpId="0" animBg="1"/>
      <p:bldP spid="804878"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AAB9FF"/>
            </a:gs>
          </a:gsLst>
          <a:lin ang="2700000" scaled="1"/>
        </a:gradFill>
        <a:effectLst/>
      </p:bgPr>
    </p:bg>
    <p:spTree>
      <p:nvGrpSpPr>
        <p:cNvPr id="1" name=""/>
        <p:cNvGrpSpPr/>
        <p:nvPr/>
      </p:nvGrpSpPr>
      <p:grpSpPr>
        <a:xfrm>
          <a:off x="0" y="0"/>
          <a:ext cx="0" cy="0"/>
          <a:chOff x="0" y="0"/>
          <a:chExt cx="0" cy="0"/>
        </a:xfrm>
      </p:grpSpPr>
      <p:grpSp>
        <p:nvGrpSpPr>
          <p:cNvPr id="49" name="Group 48"/>
          <p:cNvGrpSpPr/>
          <p:nvPr/>
        </p:nvGrpSpPr>
        <p:grpSpPr>
          <a:xfrm>
            <a:off x="4934866" y="2590801"/>
            <a:ext cx="3514615" cy="1828799"/>
            <a:chOff x="4934866" y="2608412"/>
            <a:chExt cx="3514615" cy="1828799"/>
          </a:xfrm>
        </p:grpSpPr>
        <p:pic>
          <p:nvPicPr>
            <p:cNvPr id="50" name="Picture 154" descr="Man casual_blu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311900" y="2611586"/>
              <a:ext cx="622300" cy="1825625"/>
            </a:xfrm>
            <a:prstGeom prst="rect">
              <a:avLst/>
            </a:prstGeom>
            <a:noFill/>
          </p:spPr>
        </p:pic>
        <p:pic>
          <p:nvPicPr>
            <p:cNvPr id="51" name="Picture 50" descr="Man business_blue.gif"/>
            <p:cNvPicPr>
              <a:picLocks noChangeAspect="1"/>
            </p:cNvPicPr>
            <p:nvPr/>
          </p:nvPicPr>
          <p:blipFill>
            <a:blip r:embed="rId4" cstate="print">
              <a:clrChange>
                <a:clrFrom>
                  <a:srgbClr val="FFFFFF"/>
                </a:clrFrom>
                <a:clrTo>
                  <a:srgbClr val="FFFFFF">
                    <a:alpha val="0"/>
                  </a:srgbClr>
                </a:clrTo>
              </a:clrChange>
            </a:blip>
            <a:stretch>
              <a:fillRect/>
            </a:stretch>
          </p:blipFill>
          <p:spPr>
            <a:xfrm>
              <a:off x="4934866" y="2608412"/>
              <a:ext cx="627734" cy="1828799"/>
            </a:xfrm>
            <a:prstGeom prst="rect">
              <a:avLst/>
            </a:prstGeom>
            <a:noFill/>
            <a:ln>
              <a:noFill/>
            </a:ln>
          </p:spPr>
        </p:pic>
        <p:pic>
          <p:nvPicPr>
            <p:cNvPr id="52" name="Picture 51" descr="Woman Asian_blue.gif"/>
            <p:cNvPicPr>
              <a:picLocks noChangeAspect="1"/>
            </p:cNvPicPr>
            <p:nvPr/>
          </p:nvPicPr>
          <p:blipFill>
            <a:blip r:embed="rId5" cstate="print">
              <a:clrChange>
                <a:clrFrom>
                  <a:srgbClr val="FFFFFF"/>
                </a:clrFrom>
                <a:clrTo>
                  <a:srgbClr val="FFFFFF">
                    <a:alpha val="0"/>
                  </a:srgbClr>
                </a:clrTo>
              </a:clrChange>
            </a:blip>
            <a:stretch>
              <a:fillRect/>
            </a:stretch>
          </p:blipFill>
          <p:spPr>
            <a:xfrm>
              <a:off x="7696200" y="2713035"/>
              <a:ext cx="753281" cy="1724176"/>
            </a:xfrm>
            <a:prstGeom prst="rect">
              <a:avLst/>
            </a:prstGeom>
            <a:noFill/>
            <a:ln>
              <a:noFill/>
            </a:ln>
          </p:spPr>
        </p:pic>
        <p:pic>
          <p:nvPicPr>
            <p:cNvPr id="53" name="Picture 52" descr="Woman business_blue.gif"/>
            <p:cNvPicPr>
              <a:picLocks noChangeAspect="1"/>
            </p:cNvPicPr>
            <p:nvPr/>
          </p:nvPicPr>
          <p:blipFill>
            <a:blip r:embed="rId6" cstate="print">
              <a:clrChange>
                <a:clrFrom>
                  <a:srgbClr val="FFFFFF"/>
                </a:clrFrom>
                <a:clrTo>
                  <a:srgbClr val="FFFFFF">
                    <a:alpha val="0"/>
                  </a:srgbClr>
                </a:clrTo>
              </a:clrChange>
            </a:blip>
            <a:stretch>
              <a:fillRect/>
            </a:stretch>
          </p:blipFill>
          <p:spPr>
            <a:xfrm>
              <a:off x="7010400" y="2667000"/>
              <a:ext cx="669583" cy="1770211"/>
            </a:xfrm>
            <a:prstGeom prst="rect">
              <a:avLst/>
            </a:prstGeom>
            <a:noFill/>
            <a:ln>
              <a:noFill/>
            </a:ln>
          </p:spPr>
        </p:pic>
        <p:pic>
          <p:nvPicPr>
            <p:cNvPr id="54" name="Picture 53" descr="Woman casual_blue.gif"/>
            <p:cNvPicPr>
              <a:picLocks noChangeAspect="1"/>
            </p:cNvPicPr>
            <p:nvPr/>
          </p:nvPicPr>
          <p:blipFill>
            <a:blip r:embed="rId7" cstate="print">
              <a:clrChange>
                <a:clrFrom>
                  <a:srgbClr val="FFFFFF"/>
                </a:clrFrom>
                <a:clrTo>
                  <a:srgbClr val="FFFFFF">
                    <a:alpha val="0"/>
                  </a:srgbClr>
                </a:clrTo>
              </a:clrChange>
            </a:blip>
            <a:stretch>
              <a:fillRect/>
            </a:stretch>
          </p:blipFill>
          <p:spPr>
            <a:xfrm>
              <a:off x="5637405" y="2708849"/>
              <a:ext cx="610995" cy="1728362"/>
            </a:xfrm>
            <a:prstGeom prst="rect">
              <a:avLst/>
            </a:prstGeom>
            <a:noFill/>
            <a:ln>
              <a:noFill/>
            </a:ln>
          </p:spPr>
        </p:pic>
      </p:grpSp>
      <p:pic>
        <p:nvPicPr>
          <p:cNvPr id="806029" name="Picture 141" descr="Man casual_blu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68500" y="2670175"/>
            <a:ext cx="622300" cy="1825625"/>
          </a:xfrm>
          <a:prstGeom prst="rect">
            <a:avLst/>
          </a:prstGeom>
          <a:noFill/>
        </p:spPr>
      </p:pic>
      <p:pic>
        <p:nvPicPr>
          <p:cNvPr id="806030" name="Picture 142" descr="Man casual_pink"/>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1981200" y="762000"/>
            <a:ext cx="625475" cy="1828800"/>
          </a:xfrm>
          <a:prstGeom prst="rect">
            <a:avLst/>
          </a:prstGeom>
          <a:noFill/>
        </p:spPr>
      </p:pic>
      <p:sp>
        <p:nvSpPr>
          <p:cNvPr id="805890" name="Rectangle 2"/>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805891" name="AutoShape 3"/>
          <p:cNvSpPr>
            <a:spLocks noChangeArrowheads="1"/>
          </p:cNvSpPr>
          <p:nvPr/>
        </p:nvSpPr>
        <p:spPr bwMode="auto">
          <a:xfrm rot="-5400000">
            <a:off x="3955256" y="2261394"/>
            <a:ext cx="668338" cy="1111250"/>
          </a:xfrm>
          <a:prstGeom prst="downArrow">
            <a:avLst>
              <a:gd name="adj1" fmla="val 50000"/>
              <a:gd name="adj2" fmla="val 72743"/>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805892" name="WordArt 4"/>
          <p:cNvSpPr>
            <a:spLocks noChangeArrowheads="1" noChangeShapeType="1" noTextEdit="1"/>
          </p:cNvSpPr>
          <p:nvPr/>
        </p:nvSpPr>
        <p:spPr bwMode="auto">
          <a:xfrm>
            <a:off x="5257800" y="685800"/>
            <a:ext cx="2743200" cy="533400"/>
          </a:xfrm>
          <a:prstGeom prst="rect">
            <a:avLst/>
          </a:prstGeom>
        </p:spPr>
        <p:txBody>
          <a:bodyPr wrap="none" fromWordArt="1">
            <a:prstTxWarp prst="textCanUp">
              <a:avLst>
                <a:gd name="adj" fmla="val 85713"/>
              </a:avLst>
            </a:prstTxWarp>
          </a:bodyPr>
          <a:lstStyle/>
          <a:p>
            <a:pPr algn="ctr"/>
            <a:r>
              <a:rPr lang="en-US" sz="3600" kern="10">
                <a:ln w="38100">
                  <a:solidFill>
                    <a:srgbClr val="0000FF"/>
                  </a:solidFill>
                  <a:round/>
                  <a:headEnd/>
                  <a:tailEnd/>
                </a:ln>
                <a:gradFill rotWithShape="0">
                  <a:gsLst>
                    <a:gs pos="0">
                      <a:schemeClr val="bg1"/>
                    </a:gs>
                    <a:gs pos="50000">
                      <a:srgbClr val="FFFFFF"/>
                    </a:gs>
                    <a:gs pos="100000">
                      <a:schemeClr val="bg1"/>
                    </a:gs>
                  </a:gsLst>
                  <a:lin ang="2700000" scaled="1"/>
                </a:gradFill>
                <a:effectLst>
                  <a:outerShdw dist="127000" dir="19387806" algn="ctr" rotWithShape="0">
                    <a:srgbClr val="6600CC"/>
                  </a:outerShdw>
                </a:effectLst>
                <a:latin typeface="Impact"/>
              </a:rPr>
              <a:t>God</a:t>
            </a:r>
          </a:p>
        </p:txBody>
      </p:sp>
      <p:sp>
        <p:nvSpPr>
          <p:cNvPr id="805893" name="WordArt 5"/>
          <p:cNvSpPr>
            <a:spLocks noChangeArrowheads="1" noChangeShapeType="1"/>
          </p:cNvSpPr>
          <p:nvPr/>
        </p:nvSpPr>
        <p:spPr bwMode="auto">
          <a:xfrm>
            <a:off x="304800" y="152400"/>
            <a:ext cx="7162800" cy="381000"/>
          </a:xfrm>
          <a:prstGeom prst="rect">
            <a:avLst/>
          </a:prstGeom>
        </p:spPr>
        <p:txBody>
          <a:bodyPr wrap="none" fromWordArt="1">
            <a:prstTxWarp prst="textPlain">
              <a:avLst>
                <a:gd name="adj" fmla="val 50000"/>
              </a:avLst>
            </a:prstTxWarp>
          </a:bodyPr>
          <a:lstStyle/>
          <a:p>
            <a:pPr algn="ctr"/>
            <a:r>
              <a:rPr lang="en-US" sz="3600" kern="10" dirty="0">
                <a:ln w="9525">
                  <a:solidFill>
                    <a:schemeClr val="bg1"/>
                  </a:solidFill>
                  <a:round/>
                  <a:headEnd/>
                  <a:tailEnd/>
                </a:ln>
                <a:solidFill>
                  <a:srgbClr val="0000FF"/>
                </a:solidFill>
                <a:effectLst>
                  <a:outerShdw dist="25400" dir="2700000" algn="ctr" rotWithShape="0">
                    <a:schemeClr val="bg1"/>
                  </a:outerShdw>
                </a:effectLst>
                <a:latin typeface="Impact"/>
              </a:rPr>
              <a:t>3.2  Good Object Partners for the Joy of God</a:t>
            </a:r>
          </a:p>
        </p:txBody>
      </p:sp>
      <p:grpSp>
        <p:nvGrpSpPr>
          <p:cNvPr id="805894" name="Group 6"/>
          <p:cNvGrpSpPr>
            <a:grpSpLocks/>
          </p:cNvGrpSpPr>
          <p:nvPr/>
        </p:nvGrpSpPr>
        <p:grpSpPr bwMode="auto">
          <a:xfrm>
            <a:off x="304800" y="5383213"/>
            <a:ext cx="8372475" cy="1322387"/>
            <a:chOff x="150" y="3331"/>
            <a:chExt cx="5466" cy="833"/>
          </a:xfrm>
        </p:grpSpPr>
        <p:sp>
          <p:nvSpPr>
            <p:cNvPr id="805895" name="Text Box 7"/>
            <p:cNvSpPr txBox="1">
              <a:spLocks noChangeArrowheads="1"/>
            </p:cNvSpPr>
            <p:nvPr/>
          </p:nvSpPr>
          <p:spPr bwMode="auto">
            <a:xfrm>
              <a:off x="384" y="3354"/>
              <a:ext cx="5232" cy="810"/>
            </a:xfrm>
            <a:prstGeom prst="rect">
              <a:avLst/>
            </a:prstGeom>
            <a:noFill/>
            <a:ln w="9525">
              <a:noFill/>
              <a:miter lim="800000"/>
              <a:headEnd/>
              <a:tailEnd/>
            </a:ln>
            <a:effectLst/>
          </p:spPr>
          <p:txBody>
            <a:bodyPr>
              <a:spAutoFit/>
            </a:bodyPr>
            <a:lstStyle/>
            <a:p>
              <a:pPr>
                <a:lnSpc>
                  <a:spcPct val="80000"/>
                </a:lnSpc>
              </a:pPr>
              <a:r>
                <a:rPr lang="en-US" sz="2600" b="1">
                  <a:solidFill>
                    <a:schemeClr val="bg1"/>
                  </a:solidFill>
                  <a:latin typeface="Arial Narrow" pitchFamily="34" charset="0"/>
                </a:rPr>
                <a:t>When the </a:t>
              </a:r>
              <a:r>
                <a:rPr lang="en-US" sz="2600" b="1" u="sng">
                  <a:solidFill>
                    <a:schemeClr val="bg1"/>
                  </a:solidFill>
                  <a:latin typeface="Arial Narrow" pitchFamily="34" charset="0"/>
                </a:rPr>
                <a:t>Kingdom of Heaven</a:t>
              </a:r>
              <a:r>
                <a:rPr lang="en-US" sz="2600" b="1">
                  <a:solidFill>
                    <a:schemeClr val="bg1"/>
                  </a:solidFill>
                  <a:latin typeface="Arial Narrow" pitchFamily="34" charset="0"/>
                </a:rPr>
                <a:t> is realized – through the </a:t>
              </a:r>
              <a:r>
                <a:rPr lang="en-US" sz="2400" b="1">
                  <a:solidFill>
                    <a:schemeClr val="bg1"/>
                  </a:solidFill>
                  <a:latin typeface="Arial Narrow" pitchFamily="34" charset="0"/>
                </a:rPr>
                <a:t>fulfillment of the three great blessings and the establishment of the four position foundation – it becomes the </a:t>
              </a:r>
              <a:r>
                <a:rPr lang="en-US" sz="2400" b="1" u="sng">
                  <a:solidFill>
                    <a:schemeClr val="bg1"/>
                  </a:solidFill>
                  <a:latin typeface="Arial Narrow" pitchFamily="34" charset="0"/>
                </a:rPr>
                <a:t>good object partner</a:t>
              </a:r>
              <a:r>
                <a:rPr lang="en-US" sz="2400" b="1">
                  <a:solidFill>
                    <a:schemeClr val="bg1"/>
                  </a:solidFill>
                  <a:latin typeface="Arial Narrow" pitchFamily="34" charset="0"/>
                </a:rPr>
                <a:t> that gives joy to God.</a:t>
              </a:r>
            </a:p>
          </p:txBody>
        </p:sp>
        <p:sp>
          <p:nvSpPr>
            <p:cNvPr id="805896" name="Text Box 8"/>
            <p:cNvSpPr txBox="1">
              <a:spLocks noChangeArrowheads="1"/>
            </p:cNvSpPr>
            <p:nvPr/>
          </p:nvSpPr>
          <p:spPr bwMode="auto">
            <a:xfrm>
              <a:off x="150" y="3331"/>
              <a:ext cx="234"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805897" name="Rectangle 9"/>
          <p:cNvSpPr>
            <a:spLocks noChangeArrowheads="1"/>
          </p:cNvSpPr>
          <p:nvPr/>
        </p:nvSpPr>
        <p:spPr bwMode="auto">
          <a:xfrm>
            <a:off x="5200650" y="4443413"/>
            <a:ext cx="3200400" cy="433387"/>
          </a:xfrm>
          <a:prstGeom prst="rect">
            <a:avLst/>
          </a:prstGeom>
          <a:noFill/>
          <a:ln w="9525">
            <a:noFill/>
            <a:miter lim="800000"/>
            <a:headEnd/>
            <a:tailEnd/>
          </a:ln>
          <a:effectLst>
            <a:outerShdw dist="28398" dir="1593903" algn="ctr" rotWithShape="0">
              <a:schemeClr val="bg1"/>
            </a:outerShdw>
          </a:effectLst>
        </p:spPr>
        <p:txBody>
          <a:bodyPr>
            <a:spAutoFit/>
          </a:bodyPr>
          <a:lstStyle/>
          <a:p>
            <a:pPr algn="ctr">
              <a:lnSpc>
                <a:spcPct val="80000"/>
              </a:lnSpc>
              <a:spcBef>
                <a:spcPct val="50000"/>
              </a:spcBef>
            </a:pPr>
            <a:r>
              <a:rPr lang="en-US" sz="2800" dirty="0">
                <a:solidFill>
                  <a:srgbClr val="45008A"/>
                </a:solidFill>
              </a:rPr>
              <a:t>Kingdom of Heaven :</a:t>
            </a:r>
          </a:p>
        </p:txBody>
      </p:sp>
      <p:sp>
        <p:nvSpPr>
          <p:cNvPr id="805898" name="Rectangle 10"/>
          <p:cNvSpPr>
            <a:spLocks noChangeArrowheads="1"/>
          </p:cNvSpPr>
          <p:nvPr/>
        </p:nvSpPr>
        <p:spPr bwMode="auto">
          <a:xfrm>
            <a:off x="4953000" y="4800600"/>
            <a:ext cx="3695700" cy="433388"/>
          </a:xfrm>
          <a:prstGeom prst="rect">
            <a:avLst/>
          </a:prstGeom>
          <a:noFill/>
          <a:ln w="9525">
            <a:noFill/>
            <a:miter lim="800000"/>
            <a:headEnd/>
            <a:tailEnd/>
          </a:ln>
          <a:effectLst>
            <a:outerShdw dist="25400" dir="1593903" algn="ctr" rotWithShape="0">
              <a:schemeClr val="bg1"/>
            </a:outerShdw>
          </a:effectLst>
        </p:spPr>
        <p:txBody>
          <a:bodyPr>
            <a:spAutoFit/>
          </a:bodyPr>
          <a:lstStyle/>
          <a:p>
            <a:pPr algn="ctr">
              <a:lnSpc>
                <a:spcPct val="80000"/>
              </a:lnSpc>
              <a:spcBef>
                <a:spcPct val="50000"/>
              </a:spcBef>
            </a:pPr>
            <a:r>
              <a:rPr lang="en-US" sz="2800" b="1" dirty="0">
                <a:solidFill>
                  <a:srgbClr val="660066"/>
                </a:solidFill>
                <a:latin typeface="Arial" charset="0"/>
              </a:rPr>
              <a:t>Good Object Partner</a:t>
            </a:r>
          </a:p>
        </p:txBody>
      </p:sp>
      <p:grpSp>
        <p:nvGrpSpPr>
          <p:cNvPr id="805899" name="Group 11"/>
          <p:cNvGrpSpPr>
            <a:grpSpLocks/>
          </p:cNvGrpSpPr>
          <p:nvPr/>
        </p:nvGrpSpPr>
        <p:grpSpPr bwMode="auto">
          <a:xfrm>
            <a:off x="688975" y="1416050"/>
            <a:ext cx="3114675" cy="1047750"/>
            <a:chOff x="96" y="832"/>
            <a:chExt cx="1692" cy="1626"/>
          </a:xfrm>
        </p:grpSpPr>
        <p:sp>
          <p:nvSpPr>
            <p:cNvPr id="805900" name="Freeform 12"/>
            <p:cNvSpPr>
              <a:spLocks/>
            </p:cNvSpPr>
            <p:nvPr/>
          </p:nvSpPr>
          <p:spPr bwMode="auto">
            <a:xfrm rot="5437268" flipH="1" flipV="1">
              <a:off x="348" y="580"/>
              <a:ext cx="1188" cy="1692"/>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7C80"/>
                </a:gs>
              </a:gsLst>
              <a:path path="rect">
                <a:fillToRect t="100000" r="100000"/>
              </a:path>
            </a:gradFill>
            <a:ln w="9525" cmpd="sng">
              <a:solidFill>
                <a:srgbClr val="FF7C80"/>
              </a:solidFill>
              <a:prstDash val="solid"/>
              <a:round/>
              <a:headEnd/>
              <a:tailEnd/>
            </a:ln>
          </p:spPr>
          <p:txBody>
            <a:bodyPr/>
            <a:lstStyle/>
            <a:p>
              <a:endParaRPr lang="en-US"/>
            </a:p>
          </p:txBody>
        </p:sp>
        <p:sp>
          <p:nvSpPr>
            <p:cNvPr id="805901" name="Freeform 13"/>
            <p:cNvSpPr>
              <a:spLocks/>
            </p:cNvSpPr>
            <p:nvPr/>
          </p:nvSpPr>
          <p:spPr bwMode="auto">
            <a:xfrm rot="5435238" flipH="1" flipV="1">
              <a:off x="394" y="1064"/>
              <a:ext cx="1096" cy="1692"/>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mpd="sng">
              <a:solidFill>
                <a:srgbClr val="00FF00"/>
              </a:solidFill>
              <a:prstDash val="solid"/>
              <a:round/>
              <a:headEnd/>
              <a:tailEnd/>
            </a:ln>
          </p:spPr>
          <p:txBody>
            <a:bodyPr/>
            <a:lstStyle/>
            <a:p>
              <a:endParaRPr lang="en-US"/>
            </a:p>
          </p:txBody>
        </p:sp>
      </p:grpSp>
      <p:sp>
        <p:nvSpPr>
          <p:cNvPr id="805902" name="Rectangle 14"/>
          <p:cNvSpPr>
            <a:spLocks noChangeArrowheads="1"/>
          </p:cNvSpPr>
          <p:nvPr/>
        </p:nvSpPr>
        <p:spPr bwMode="auto">
          <a:xfrm rot="-352924">
            <a:off x="914400" y="1473200"/>
            <a:ext cx="2070100" cy="482600"/>
          </a:xfrm>
          <a:prstGeom prst="rect">
            <a:avLst/>
          </a:prstGeom>
          <a:noFill/>
          <a:ln w="9525">
            <a:noFill/>
            <a:miter lim="800000"/>
            <a:headEnd/>
            <a:tailEnd/>
          </a:ln>
          <a:effectLst/>
        </p:spPr>
        <p:txBody>
          <a:bodyPr>
            <a:spAutoFit/>
          </a:bodyPr>
          <a:lstStyle/>
          <a:p>
            <a:pPr>
              <a:lnSpc>
                <a:spcPct val="80000"/>
              </a:lnSpc>
            </a:pPr>
            <a:r>
              <a:rPr lang="en-US" sz="3200">
                <a:latin typeface="Fette Engschrift" pitchFamily="2" charset="0"/>
              </a:rPr>
              <a:t>Internal nature</a:t>
            </a:r>
          </a:p>
        </p:txBody>
      </p:sp>
      <p:sp>
        <p:nvSpPr>
          <p:cNvPr id="805903" name="Rectangle 15"/>
          <p:cNvSpPr>
            <a:spLocks noChangeArrowheads="1"/>
          </p:cNvSpPr>
          <p:nvPr/>
        </p:nvSpPr>
        <p:spPr bwMode="auto">
          <a:xfrm rot="-352527">
            <a:off x="1797050" y="1954213"/>
            <a:ext cx="1860550" cy="482600"/>
          </a:xfrm>
          <a:prstGeom prst="rect">
            <a:avLst/>
          </a:prstGeom>
          <a:noFill/>
          <a:ln w="9525">
            <a:noFill/>
            <a:miter lim="800000"/>
            <a:headEnd/>
            <a:tailEnd/>
          </a:ln>
          <a:effectLst>
            <a:outerShdw dist="35921" dir="2700000" algn="ctr" rotWithShape="0">
              <a:srgbClr val="FFFF99"/>
            </a:outerShdw>
          </a:effectLst>
        </p:spPr>
        <p:txBody>
          <a:bodyPr>
            <a:spAutoFit/>
          </a:bodyPr>
          <a:lstStyle/>
          <a:p>
            <a:pPr>
              <a:lnSpc>
                <a:spcPct val="80000"/>
              </a:lnSpc>
            </a:pPr>
            <a:r>
              <a:rPr lang="en-US" sz="3200">
                <a:solidFill>
                  <a:srgbClr val="001C00"/>
                </a:solidFill>
                <a:latin typeface="Fette Engschrift" pitchFamily="2" charset="0"/>
              </a:rPr>
              <a:t>External form</a:t>
            </a:r>
          </a:p>
        </p:txBody>
      </p:sp>
      <p:sp>
        <p:nvSpPr>
          <p:cNvPr id="805905" name="Rectangle 17"/>
          <p:cNvSpPr>
            <a:spLocks noChangeArrowheads="1"/>
          </p:cNvSpPr>
          <p:nvPr/>
        </p:nvSpPr>
        <p:spPr bwMode="auto">
          <a:xfrm>
            <a:off x="152400" y="762000"/>
            <a:ext cx="1371600" cy="774700"/>
          </a:xfrm>
          <a:prstGeom prst="rect">
            <a:avLst/>
          </a:prstGeom>
          <a:noFill/>
          <a:ln w="9525">
            <a:noFill/>
            <a:miter lim="800000"/>
            <a:headEnd/>
            <a:tailEnd/>
          </a:ln>
          <a:effectLst/>
        </p:spPr>
        <p:txBody>
          <a:bodyPr>
            <a:spAutoFit/>
          </a:bodyPr>
          <a:lstStyle/>
          <a:p>
            <a:pPr>
              <a:lnSpc>
                <a:spcPct val="80000"/>
              </a:lnSpc>
            </a:pPr>
            <a:r>
              <a:rPr lang="en-US" sz="2800">
                <a:solidFill>
                  <a:srgbClr val="990099"/>
                </a:solidFill>
              </a:rPr>
              <a:t>Subject Partner</a:t>
            </a:r>
          </a:p>
        </p:txBody>
      </p:sp>
      <p:grpSp>
        <p:nvGrpSpPr>
          <p:cNvPr id="805906" name="Group 18"/>
          <p:cNvGrpSpPr>
            <a:grpSpLocks/>
          </p:cNvGrpSpPr>
          <p:nvPr/>
        </p:nvGrpSpPr>
        <p:grpSpPr bwMode="auto">
          <a:xfrm>
            <a:off x="152400" y="2632075"/>
            <a:ext cx="3651250" cy="1693863"/>
            <a:chOff x="96" y="1658"/>
            <a:chExt cx="2300" cy="1067"/>
          </a:xfrm>
        </p:grpSpPr>
        <p:grpSp>
          <p:nvGrpSpPr>
            <p:cNvPr id="805907" name="Group 19"/>
            <p:cNvGrpSpPr>
              <a:grpSpLocks/>
            </p:cNvGrpSpPr>
            <p:nvPr/>
          </p:nvGrpSpPr>
          <p:grpSpPr bwMode="auto">
            <a:xfrm>
              <a:off x="434" y="2065"/>
              <a:ext cx="1962" cy="660"/>
              <a:chOff x="96" y="832"/>
              <a:chExt cx="1692" cy="1626"/>
            </a:xfrm>
          </p:grpSpPr>
          <p:sp>
            <p:nvSpPr>
              <p:cNvPr id="805908" name="Freeform 20"/>
              <p:cNvSpPr>
                <a:spLocks/>
              </p:cNvSpPr>
              <p:nvPr/>
            </p:nvSpPr>
            <p:spPr bwMode="auto">
              <a:xfrm rot="5437268" flipH="1" flipV="1">
                <a:off x="348" y="580"/>
                <a:ext cx="1188" cy="1692"/>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7C80"/>
                  </a:gs>
                </a:gsLst>
                <a:path path="rect">
                  <a:fillToRect t="100000" r="100000"/>
                </a:path>
              </a:gradFill>
              <a:ln w="9525" cmpd="sng">
                <a:solidFill>
                  <a:srgbClr val="FF7C80"/>
                </a:solidFill>
                <a:prstDash val="solid"/>
                <a:round/>
                <a:headEnd/>
                <a:tailEnd/>
              </a:ln>
            </p:spPr>
            <p:txBody>
              <a:bodyPr/>
              <a:lstStyle/>
              <a:p>
                <a:endParaRPr lang="en-US"/>
              </a:p>
            </p:txBody>
          </p:sp>
          <p:sp>
            <p:nvSpPr>
              <p:cNvPr id="805909" name="Freeform 21"/>
              <p:cNvSpPr>
                <a:spLocks/>
              </p:cNvSpPr>
              <p:nvPr/>
            </p:nvSpPr>
            <p:spPr bwMode="auto">
              <a:xfrm rot="5435238" flipH="1" flipV="1">
                <a:off x="394" y="1064"/>
                <a:ext cx="1096" cy="1692"/>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mpd="sng">
                <a:solidFill>
                  <a:srgbClr val="00FF00"/>
                </a:solidFill>
                <a:prstDash val="solid"/>
                <a:round/>
                <a:headEnd/>
                <a:tailEnd/>
              </a:ln>
            </p:spPr>
            <p:txBody>
              <a:bodyPr/>
              <a:lstStyle/>
              <a:p>
                <a:endParaRPr lang="en-US"/>
              </a:p>
            </p:txBody>
          </p:sp>
        </p:grpSp>
        <p:sp>
          <p:nvSpPr>
            <p:cNvPr id="805910" name="Rectangle 22"/>
            <p:cNvSpPr>
              <a:spLocks noChangeArrowheads="1"/>
            </p:cNvSpPr>
            <p:nvPr/>
          </p:nvSpPr>
          <p:spPr bwMode="auto">
            <a:xfrm>
              <a:off x="96" y="1658"/>
              <a:ext cx="815" cy="488"/>
            </a:xfrm>
            <a:prstGeom prst="rect">
              <a:avLst/>
            </a:prstGeom>
            <a:noFill/>
            <a:ln w="9525">
              <a:noFill/>
              <a:miter lim="800000"/>
              <a:headEnd/>
              <a:tailEnd/>
            </a:ln>
            <a:effectLst/>
          </p:spPr>
          <p:txBody>
            <a:bodyPr>
              <a:spAutoFit/>
            </a:bodyPr>
            <a:lstStyle/>
            <a:p>
              <a:pPr>
                <a:lnSpc>
                  <a:spcPct val="80000"/>
                </a:lnSpc>
              </a:pPr>
              <a:r>
                <a:rPr lang="en-US" sz="2800"/>
                <a:t>Object Partner</a:t>
              </a:r>
            </a:p>
          </p:txBody>
        </p:sp>
      </p:grpSp>
      <p:grpSp>
        <p:nvGrpSpPr>
          <p:cNvPr id="805917" name="Group 29"/>
          <p:cNvGrpSpPr>
            <a:grpSpLocks/>
          </p:cNvGrpSpPr>
          <p:nvPr/>
        </p:nvGrpSpPr>
        <p:grpSpPr bwMode="auto">
          <a:xfrm>
            <a:off x="4535488" y="1219200"/>
            <a:ext cx="4227512" cy="1293813"/>
            <a:chOff x="2857" y="768"/>
            <a:chExt cx="2663" cy="815"/>
          </a:xfrm>
        </p:grpSpPr>
        <p:sp>
          <p:nvSpPr>
            <p:cNvPr id="805918" name="Freeform 30"/>
            <p:cNvSpPr>
              <a:spLocks/>
            </p:cNvSpPr>
            <p:nvPr/>
          </p:nvSpPr>
          <p:spPr bwMode="auto">
            <a:xfrm rot="5437268" flipH="1" flipV="1">
              <a:off x="3891" y="-266"/>
              <a:ext cx="595" cy="2663"/>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7C80"/>
                </a:gs>
              </a:gsLst>
              <a:path path="rect">
                <a:fillToRect t="100000" r="100000"/>
              </a:path>
            </a:gradFill>
            <a:ln w="9525" cmpd="sng">
              <a:solidFill>
                <a:srgbClr val="FF7C80"/>
              </a:solidFill>
              <a:prstDash val="solid"/>
              <a:round/>
              <a:headEnd/>
              <a:tailEnd/>
            </a:ln>
          </p:spPr>
          <p:txBody>
            <a:bodyPr/>
            <a:lstStyle/>
            <a:p>
              <a:endParaRPr lang="en-US"/>
            </a:p>
          </p:txBody>
        </p:sp>
        <p:sp>
          <p:nvSpPr>
            <p:cNvPr id="805919" name="Freeform 31"/>
            <p:cNvSpPr>
              <a:spLocks/>
            </p:cNvSpPr>
            <p:nvPr/>
          </p:nvSpPr>
          <p:spPr bwMode="auto">
            <a:xfrm rot="5435238" flipH="1" flipV="1">
              <a:off x="3914" y="-23"/>
              <a:ext cx="549" cy="2663"/>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mpd="sng">
              <a:solidFill>
                <a:srgbClr val="00FF00"/>
              </a:solidFill>
              <a:prstDash val="solid"/>
              <a:round/>
              <a:headEnd/>
              <a:tailEnd/>
            </a:ln>
          </p:spPr>
          <p:txBody>
            <a:bodyPr/>
            <a:lstStyle/>
            <a:p>
              <a:endParaRPr lang="en-US"/>
            </a:p>
          </p:txBody>
        </p:sp>
      </p:grpSp>
      <p:grpSp>
        <p:nvGrpSpPr>
          <p:cNvPr id="805920" name="Group 32"/>
          <p:cNvGrpSpPr>
            <a:grpSpLocks/>
          </p:cNvGrpSpPr>
          <p:nvPr/>
        </p:nvGrpSpPr>
        <p:grpSpPr bwMode="auto">
          <a:xfrm>
            <a:off x="4535488" y="3082925"/>
            <a:ext cx="4227512" cy="1292225"/>
            <a:chOff x="96" y="832"/>
            <a:chExt cx="1692" cy="1626"/>
          </a:xfrm>
        </p:grpSpPr>
        <p:sp>
          <p:nvSpPr>
            <p:cNvPr id="805921" name="Freeform 33"/>
            <p:cNvSpPr>
              <a:spLocks/>
            </p:cNvSpPr>
            <p:nvPr/>
          </p:nvSpPr>
          <p:spPr bwMode="auto">
            <a:xfrm rot="5437268" flipH="1" flipV="1">
              <a:off x="348" y="580"/>
              <a:ext cx="1188" cy="1692"/>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7C80"/>
                </a:gs>
              </a:gsLst>
              <a:path path="rect">
                <a:fillToRect t="100000" r="100000"/>
              </a:path>
            </a:gradFill>
            <a:ln w="9525" cmpd="sng">
              <a:solidFill>
                <a:srgbClr val="FF7C80"/>
              </a:solidFill>
              <a:prstDash val="solid"/>
              <a:round/>
              <a:headEnd/>
              <a:tailEnd/>
            </a:ln>
          </p:spPr>
          <p:txBody>
            <a:bodyPr/>
            <a:lstStyle/>
            <a:p>
              <a:endParaRPr lang="en-US"/>
            </a:p>
          </p:txBody>
        </p:sp>
        <p:sp>
          <p:nvSpPr>
            <p:cNvPr id="805922" name="Freeform 34"/>
            <p:cNvSpPr>
              <a:spLocks/>
            </p:cNvSpPr>
            <p:nvPr/>
          </p:nvSpPr>
          <p:spPr bwMode="auto">
            <a:xfrm rot="5435238" flipH="1" flipV="1">
              <a:off x="394" y="1064"/>
              <a:ext cx="1096" cy="1692"/>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mpd="sng">
              <a:solidFill>
                <a:srgbClr val="00FF00"/>
              </a:solidFill>
              <a:prstDash val="solid"/>
              <a:round/>
              <a:headEnd/>
              <a:tailEnd/>
            </a:ln>
          </p:spPr>
          <p:txBody>
            <a:bodyPr/>
            <a:lstStyle/>
            <a:p>
              <a:endParaRPr lang="en-US"/>
            </a:p>
          </p:txBody>
        </p:sp>
      </p:grpSp>
      <p:sp>
        <p:nvSpPr>
          <p:cNvPr id="805923" name="Rectangle 35"/>
          <p:cNvSpPr>
            <a:spLocks noChangeArrowheads="1"/>
          </p:cNvSpPr>
          <p:nvPr/>
        </p:nvSpPr>
        <p:spPr bwMode="auto">
          <a:xfrm rot="-278814">
            <a:off x="4648200" y="1371600"/>
            <a:ext cx="3430588" cy="519113"/>
          </a:xfrm>
          <a:prstGeom prst="rect">
            <a:avLst/>
          </a:prstGeom>
          <a:noFill/>
          <a:ln w="9525">
            <a:noFill/>
            <a:miter lim="800000"/>
            <a:headEnd/>
            <a:tailEnd/>
          </a:ln>
          <a:effectLst/>
        </p:spPr>
        <p:txBody>
          <a:bodyPr>
            <a:spAutoFit/>
          </a:bodyPr>
          <a:lstStyle/>
          <a:p>
            <a:pPr algn="ctr">
              <a:lnSpc>
                <a:spcPct val="80000"/>
              </a:lnSpc>
            </a:pPr>
            <a:r>
              <a:rPr lang="en-US" sz="3500">
                <a:latin typeface="Fette Engschrift" pitchFamily="2" charset="0"/>
              </a:rPr>
              <a:t>Original internal nature</a:t>
            </a:r>
          </a:p>
        </p:txBody>
      </p:sp>
      <p:sp>
        <p:nvSpPr>
          <p:cNvPr id="805924" name="Rectangle 36"/>
          <p:cNvSpPr>
            <a:spLocks noChangeArrowheads="1"/>
          </p:cNvSpPr>
          <p:nvPr/>
        </p:nvSpPr>
        <p:spPr bwMode="auto">
          <a:xfrm rot="-278621">
            <a:off x="5484813" y="1919288"/>
            <a:ext cx="3259137" cy="519112"/>
          </a:xfrm>
          <a:prstGeom prst="rect">
            <a:avLst/>
          </a:prstGeom>
          <a:noFill/>
          <a:ln w="9525">
            <a:noFill/>
            <a:miter lim="800000"/>
            <a:headEnd/>
            <a:tailEnd/>
          </a:ln>
          <a:effectLst>
            <a:outerShdw dist="35921" dir="2700000" algn="ctr" rotWithShape="0">
              <a:srgbClr val="FFFF99"/>
            </a:outerShdw>
          </a:effectLst>
        </p:spPr>
        <p:txBody>
          <a:bodyPr>
            <a:spAutoFit/>
          </a:bodyPr>
          <a:lstStyle/>
          <a:p>
            <a:pPr algn="ctr">
              <a:lnSpc>
                <a:spcPct val="80000"/>
              </a:lnSpc>
            </a:pPr>
            <a:r>
              <a:rPr lang="en-US" sz="3500">
                <a:solidFill>
                  <a:srgbClr val="003300"/>
                </a:solidFill>
                <a:latin typeface="Fette Engschrift" pitchFamily="2" charset="0"/>
              </a:rPr>
              <a:t>Original external form</a:t>
            </a:r>
          </a:p>
        </p:txBody>
      </p:sp>
      <p:sp>
        <p:nvSpPr>
          <p:cNvPr id="805956" name="Rectangle 68"/>
          <p:cNvSpPr>
            <a:spLocks noChangeArrowheads="1"/>
          </p:cNvSpPr>
          <p:nvPr/>
        </p:nvSpPr>
        <p:spPr bwMode="auto">
          <a:xfrm>
            <a:off x="76200" y="4649788"/>
            <a:ext cx="4419600" cy="531812"/>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80000"/>
              </a:lnSpc>
              <a:spcBef>
                <a:spcPct val="50000"/>
              </a:spcBef>
            </a:pPr>
            <a:r>
              <a:rPr lang="en-US" sz="3600" dirty="0">
                <a:solidFill>
                  <a:srgbClr val="0000FF"/>
                </a:solidFill>
                <a:latin typeface="Arial" charset="0"/>
              </a:rPr>
              <a:t>(</a:t>
            </a:r>
            <a:r>
              <a:rPr lang="en-US" sz="3200" dirty="0">
                <a:solidFill>
                  <a:srgbClr val="0000FF"/>
                </a:solidFill>
              </a:rPr>
              <a:t>Intangible • substantial</a:t>
            </a:r>
            <a:r>
              <a:rPr lang="en-US" sz="3600" dirty="0">
                <a:solidFill>
                  <a:srgbClr val="0000FF"/>
                </a:solidFill>
                <a:latin typeface="Arial" charset="0"/>
              </a:rPr>
              <a:t>)</a:t>
            </a:r>
          </a:p>
        </p:txBody>
      </p:sp>
      <p:sp>
        <p:nvSpPr>
          <p:cNvPr id="805957" name="Line 69"/>
          <p:cNvSpPr>
            <a:spLocks noChangeShapeType="1"/>
          </p:cNvSpPr>
          <p:nvPr/>
        </p:nvSpPr>
        <p:spPr bwMode="auto">
          <a:xfrm flipV="1">
            <a:off x="6489700" y="2595563"/>
            <a:ext cx="0" cy="444500"/>
          </a:xfrm>
          <a:prstGeom prst="line">
            <a:avLst/>
          </a:prstGeom>
          <a:noFill/>
          <a:ln w="57150">
            <a:solidFill>
              <a:srgbClr val="660066"/>
            </a:solidFill>
            <a:round/>
            <a:headEnd/>
            <a:tailEnd type="triangle" w="med" len="med"/>
          </a:ln>
          <a:effectLst/>
        </p:spPr>
        <p:txBody>
          <a:bodyPr/>
          <a:lstStyle/>
          <a:p>
            <a:endParaRPr lang="en-US"/>
          </a:p>
        </p:txBody>
      </p:sp>
      <p:sp>
        <p:nvSpPr>
          <p:cNvPr id="805958" name="Line 70"/>
          <p:cNvSpPr>
            <a:spLocks noChangeShapeType="1"/>
          </p:cNvSpPr>
          <p:nvPr/>
        </p:nvSpPr>
        <p:spPr bwMode="auto">
          <a:xfrm rot="10800000" flipV="1">
            <a:off x="6786563" y="2605088"/>
            <a:ext cx="0" cy="425450"/>
          </a:xfrm>
          <a:prstGeom prst="line">
            <a:avLst/>
          </a:prstGeom>
          <a:noFill/>
          <a:ln w="57150">
            <a:solidFill>
              <a:srgbClr val="660066"/>
            </a:solidFill>
            <a:round/>
            <a:headEnd/>
            <a:tailEnd type="triangle" w="med" len="med"/>
          </a:ln>
          <a:effectLst/>
        </p:spPr>
        <p:txBody>
          <a:bodyPr/>
          <a:lstStyle/>
          <a:p>
            <a:endParaRPr lang="en-US"/>
          </a:p>
        </p:txBody>
      </p:sp>
      <p:sp>
        <p:nvSpPr>
          <p:cNvPr id="805959" name="Line 71"/>
          <p:cNvSpPr>
            <a:spLocks noChangeShapeType="1"/>
          </p:cNvSpPr>
          <p:nvPr/>
        </p:nvSpPr>
        <p:spPr bwMode="auto">
          <a:xfrm flipV="1">
            <a:off x="2133600" y="2557463"/>
            <a:ext cx="0" cy="666750"/>
          </a:xfrm>
          <a:prstGeom prst="line">
            <a:avLst/>
          </a:prstGeom>
          <a:noFill/>
          <a:ln w="57150">
            <a:solidFill>
              <a:srgbClr val="660066"/>
            </a:solidFill>
            <a:round/>
            <a:headEnd/>
            <a:tailEnd type="triangle" w="med" len="med"/>
          </a:ln>
          <a:effectLst/>
        </p:spPr>
        <p:txBody>
          <a:bodyPr/>
          <a:lstStyle/>
          <a:p>
            <a:endParaRPr lang="en-US"/>
          </a:p>
        </p:txBody>
      </p:sp>
      <p:sp>
        <p:nvSpPr>
          <p:cNvPr id="805960" name="Line 72"/>
          <p:cNvSpPr>
            <a:spLocks noChangeShapeType="1"/>
          </p:cNvSpPr>
          <p:nvPr/>
        </p:nvSpPr>
        <p:spPr bwMode="auto">
          <a:xfrm rot="10800000" flipV="1">
            <a:off x="2438400" y="2568575"/>
            <a:ext cx="0" cy="639763"/>
          </a:xfrm>
          <a:prstGeom prst="line">
            <a:avLst/>
          </a:prstGeom>
          <a:noFill/>
          <a:ln w="57150">
            <a:solidFill>
              <a:srgbClr val="660066"/>
            </a:solidFill>
            <a:round/>
            <a:headEnd/>
            <a:tailEnd type="triangle" w="med" len="med"/>
          </a:ln>
          <a:effectLst/>
        </p:spPr>
        <p:txBody>
          <a:bodyPr/>
          <a:lstStyle/>
          <a:p>
            <a:endParaRPr lang="en-US"/>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05894"/>
                                        </p:tgtEl>
                                        <p:attrNameLst>
                                          <p:attrName>style.visibility</p:attrName>
                                        </p:attrNameLst>
                                      </p:cBhvr>
                                      <p:to>
                                        <p:strVal val="visible"/>
                                      </p:to>
                                    </p:set>
                                    <p:animEffect transition="in" filter="barn(outVertical)">
                                      <p:cBhvr>
                                        <p:cTn id="7" dur="500"/>
                                        <p:tgtEl>
                                          <p:spTgt spid="805894"/>
                                        </p:tgtEl>
                                      </p:cBhvr>
                                    </p:animEffect>
                                  </p:childTnLst>
                                </p:cTn>
                              </p:par>
                              <p:par>
                                <p:cTn id="8" presetID="10" presetClass="exit" presetSubtype="0" fill="hold" nodeType="withEffect">
                                  <p:stCondLst>
                                    <p:cond delay="0"/>
                                  </p:stCondLst>
                                  <p:childTnLst>
                                    <p:animEffect transition="out" filter="fade">
                                      <p:cBhvr>
                                        <p:cTn id="9" dur="2000"/>
                                        <p:tgtEl>
                                          <p:spTgt spid="49"/>
                                        </p:tgtEl>
                                      </p:cBhvr>
                                    </p:animEffect>
                                    <p:set>
                                      <p:cBhvr>
                                        <p:cTn id="10" dur="1" fill="hold">
                                          <p:stCondLst>
                                            <p:cond delay="1999"/>
                                          </p:stCondLst>
                                        </p:cTn>
                                        <p:tgtEl>
                                          <p:spTgt spid="49"/>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1000"/>
                                        <p:tgtEl>
                                          <p:spTgt spid="806029"/>
                                        </p:tgtEl>
                                      </p:cBhvr>
                                    </p:animEffect>
                                    <p:set>
                                      <p:cBhvr>
                                        <p:cTn id="13" dur="1" fill="hold">
                                          <p:stCondLst>
                                            <p:cond delay="999"/>
                                          </p:stCondLst>
                                        </p:cTn>
                                        <p:tgtEl>
                                          <p:spTgt spid="806029"/>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1000"/>
                                        <p:tgtEl>
                                          <p:spTgt spid="806030"/>
                                        </p:tgtEl>
                                      </p:cBhvr>
                                    </p:animEffect>
                                    <p:set>
                                      <p:cBhvr>
                                        <p:cTn id="16" dur="1" fill="hold">
                                          <p:stCondLst>
                                            <p:cond delay="999"/>
                                          </p:stCondLst>
                                        </p:cTn>
                                        <p:tgtEl>
                                          <p:spTgt spid="806030"/>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1" nodeType="clickEffect">
                                  <p:stCondLst>
                                    <p:cond delay="0"/>
                                  </p:stCondLst>
                                  <p:childTnLst>
                                    <p:set>
                                      <p:cBhvr>
                                        <p:cTn id="20" dur="1" fill="hold">
                                          <p:stCondLst>
                                            <p:cond delay="0"/>
                                          </p:stCondLst>
                                        </p:cTn>
                                        <p:tgtEl>
                                          <p:spTgt spid="805897"/>
                                        </p:tgtEl>
                                        <p:attrNameLst>
                                          <p:attrName>style.visibility</p:attrName>
                                        </p:attrNameLst>
                                      </p:cBhvr>
                                      <p:to>
                                        <p:strVal val="visible"/>
                                      </p:to>
                                    </p:set>
                                    <p:animEffect transition="in" filter="fade">
                                      <p:cBhvr>
                                        <p:cTn id="21" dur="2000"/>
                                        <p:tgtEl>
                                          <p:spTgt spid="805897"/>
                                        </p:tgtEl>
                                      </p:cBhvr>
                                    </p:animEffect>
                                    <p:anim calcmode="lin" valueType="num">
                                      <p:cBhvr>
                                        <p:cTn id="22" dur="2000" fill="hold"/>
                                        <p:tgtEl>
                                          <p:spTgt spid="805897"/>
                                        </p:tgtEl>
                                        <p:attrNameLst>
                                          <p:attrName>ppt_x</p:attrName>
                                        </p:attrNameLst>
                                      </p:cBhvr>
                                      <p:tavLst>
                                        <p:tav tm="0">
                                          <p:val>
                                            <p:strVal val="#ppt_x"/>
                                          </p:val>
                                        </p:tav>
                                        <p:tav tm="100000">
                                          <p:val>
                                            <p:strVal val="#ppt_x"/>
                                          </p:val>
                                        </p:tav>
                                      </p:tavLst>
                                    </p:anim>
                                    <p:anim calcmode="lin" valueType="num">
                                      <p:cBhvr>
                                        <p:cTn id="23" dur="2000" fill="hold"/>
                                        <p:tgtEl>
                                          <p:spTgt spid="80589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1" nodeType="clickEffect">
                                  <p:stCondLst>
                                    <p:cond delay="0"/>
                                  </p:stCondLst>
                                  <p:childTnLst>
                                    <p:set>
                                      <p:cBhvr>
                                        <p:cTn id="27" dur="1" fill="hold">
                                          <p:stCondLst>
                                            <p:cond delay="0"/>
                                          </p:stCondLst>
                                        </p:cTn>
                                        <p:tgtEl>
                                          <p:spTgt spid="805898"/>
                                        </p:tgtEl>
                                        <p:attrNameLst>
                                          <p:attrName>style.visibility</p:attrName>
                                        </p:attrNameLst>
                                      </p:cBhvr>
                                      <p:to>
                                        <p:strVal val="visible"/>
                                      </p:to>
                                    </p:set>
                                    <p:anim calcmode="lin" valueType="num">
                                      <p:cBhvr>
                                        <p:cTn id="28" dur="1000" fill="hold"/>
                                        <p:tgtEl>
                                          <p:spTgt spid="805898"/>
                                        </p:tgtEl>
                                        <p:attrNameLst>
                                          <p:attrName>ppt_w</p:attrName>
                                        </p:attrNameLst>
                                      </p:cBhvr>
                                      <p:tavLst>
                                        <p:tav tm="0">
                                          <p:val>
                                            <p:fltVal val="0"/>
                                          </p:val>
                                        </p:tav>
                                        <p:tav tm="100000">
                                          <p:val>
                                            <p:strVal val="#ppt_w"/>
                                          </p:val>
                                        </p:tav>
                                      </p:tavLst>
                                    </p:anim>
                                    <p:anim calcmode="lin" valueType="num">
                                      <p:cBhvr>
                                        <p:cTn id="29" dur="1000" fill="hold"/>
                                        <p:tgtEl>
                                          <p:spTgt spid="80589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5897" grpId="1"/>
      <p:bldP spid="805898"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879631" name="Group 15"/>
          <p:cNvGrpSpPr>
            <a:grpSpLocks/>
          </p:cNvGrpSpPr>
          <p:nvPr/>
        </p:nvGrpSpPr>
        <p:grpSpPr bwMode="auto">
          <a:xfrm>
            <a:off x="0" y="0"/>
            <a:ext cx="9144000" cy="6858000"/>
            <a:chOff x="0" y="0"/>
            <a:chExt cx="5760" cy="4320"/>
          </a:xfrm>
        </p:grpSpPr>
        <p:pic>
          <p:nvPicPr>
            <p:cNvPr id="879632" name="Picture 16" descr="SP084"/>
            <p:cNvPicPr>
              <a:picLocks noChangeAspect="1" noChangeArrowheads="1"/>
            </p:cNvPicPr>
            <p:nvPr/>
          </p:nvPicPr>
          <p:blipFill>
            <a:blip r:embed="rId3" cstate="print"/>
            <a:srcRect t="4344" r="4808" b="453"/>
            <a:stretch>
              <a:fillRect/>
            </a:stretch>
          </p:blipFill>
          <p:spPr bwMode="auto">
            <a:xfrm>
              <a:off x="0" y="0"/>
              <a:ext cx="5760" cy="4320"/>
            </a:xfrm>
            <a:prstGeom prst="rect">
              <a:avLst/>
            </a:prstGeom>
            <a:noFill/>
          </p:spPr>
        </p:pic>
        <p:pic>
          <p:nvPicPr>
            <p:cNvPr id="879634" name="Picture 18" descr="CVX50014"/>
            <p:cNvPicPr>
              <a:picLocks noChangeAspect="1" noChangeArrowheads="1"/>
            </p:cNvPicPr>
            <p:nvPr/>
          </p:nvPicPr>
          <p:blipFill>
            <a:blip r:embed="rId4" cstate="print">
              <a:lum contrast="24000"/>
            </a:blip>
            <a:srcRect l="28752" t="18382" r="12540" b="24272"/>
            <a:stretch>
              <a:fillRect/>
            </a:stretch>
          </p:blipFill>
          <p:spPr bwMode="auto">
            <a:xfrm>
              <a:off x="2160" y="528"/>
              <a:ext cx="2592" cy="1898"/>
            </a:xfrm>
            <a:prstGeom prst="rect">
              <a:avLst/>
            </a:prstGeom>
            <a:noFill/>
          </p:spPr>
        </p:pic>
        <p:pic>
          <p:nvPicPr>
            <p:cNvPr id="879635" name="Picture 19" descr="CVU50027"/>
            <p:cNvPicPr>
              <a:picLocks noChangeAspect="1" noChangeArrowheads="1"/>
            </p:cNvPicPr>
            <p:nvPr/>
          </p:nvPicPr>
          <p:blipFill>
            <a:blip r:embed="rId5" cstate="print">
              <a:lum contrast="24000"/>
            </a:blip>
            <a:srcRect/>
            <a:stretch>
              <a:fillRect/>
            </a:stretch>
          </p:blipFill>
          <p:spPr bwMode="auto">
            <a:xfrm>
              <a:off x="4128" y="60"/>
              <a:ext cx="1584" cy="1188"/>
            </a:xfrm>
            <a:prstGeom prst="rect">
              <a:avLst/>
            </a:prstGeom>
            <a:noFill/>
          </p:spPr>
        </p:pic>
        <p:grpSp>
          <p:nvGrpSpPr>
            <p:cNvPr id="879636" name="Group 20"/>
            <p:cNvGrpSpPr>
              <a:grpSpLocks/>
            </p:cNvGrpSpPr>
            <p:nvPr/>
          </p:nvGrpSpPr>
          <p:grpSpPr bwMode="auto">
            <a:xfrm>
              <a:off x="672" y="576"/>
              <a:ext cx="672" cy="392"/>
              <a:chOff x="1488" y="480"/>
              <a:chExt cx="816" cy="480"/>
            </a:xfrm>
          </p:grpSpPr>
          <p:pic>
            <p:nvPicPr>
              <p:cNvPr id="879637" name="Picture 21" descr="CVX00004"/>
              <p:cNvPicPr>
                <a:picLocks noChangeAspect="1" noChangeArrowheads="1"/>
              </p:cNvPicPr>
              <p:nvPr/>
            </p:nvPicPr>
            <p:blipFill>
              <a:blip r:embed="rId6" cstate="print"/>
              <a:srcRect/>
              <a:stretch>
                <a:fillRect/>
              </a:stretch>
            </p:blipFill>
            <p:spPr bwMode="auto">
              <a:xfrm>
                <a:off x="1665" y="480"/>
                <a:ext cx="449" cy="476"/>
              </a:xfrm>
              <a:prstGeom prst="rect">
                <a:avLst/>
              </a:prstGeom>
              <a:noFill/>
            </p:spPr>
          </p:pic>
          <p:pic>
            <p:nvPicPr>
              <p:cNvPr id="879638" name="Picture 22" descr="CVX00008"/>
              <p:cNvPicPr>
                <a:picLocks noChangeAspect="1" noChangeArrowheads="1"/>
              </p:cNvPicPr>
              <p:nvPr/>
            </p:nvPicPr>
            <p:blipFill>
              <a:blip r:embed="rId7" cstate="print"/>
              <a:srcRect/>
              <a:stretch>
                <a:fillRect/>
              </a:stretch>
            </p:blipFill>
            <p:spPr bwMode="auto">
              <a:xfrm>
                <a:off x="1488" y="496"/>
                <a:ext cx="816" cy="464"/>
              </a:xfrm>
              <a:prstGeom prst="rect">
                <a:avLst/>
              </a:prstGeom>
              <a:noFill/>
            </p:spPr>
          </p:pic>
        </p:grpSp>
      </p:grpSp>
      <p:sp>
        <p:nvSpPr>
          <p:cNvPr id="879619" name="Rectangle 3"/>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79620" name="Group 4"/>
          <p:cNvGrpSpPr>
            <a:grpSpLocks/>
          </p:cNvGrpSpPr>
          <p:nvPr/>
        </p:nvGrpSpPr>
        <p:grpSpPr bwMode="auto">
          <a:xfrm>
            <a:off x="762000" y="530225"/>
            <a:ext cx="4800600" cy="2974975"/>
            <a:chOff x="480" y="334"/>
            <a:chExt cx="3024" cy="1874"/>
          </a:xfrm>
        </p:grpSpPr>
        <p:sp>
          <p:nvSpPr>
            <p:cNvPr id="879621" name="Oval 5"/>
            <p:cNvSpPr>
              <a:spLocks noChangeArrowheads="1"/>
            </p:cNvSpPr>
            <p:nvPr/>
          </p:nvSpPr>
          <p:spPr bwMode="auto">
            <a:xfrm>
              <a:off x="2256" y="334"/>
              <a:ext cx="1248" cy="1154"/>
            </a:xfrm>
            <a:prstGeom prst="ellipse">
              <a:avLst/>
            </a:prstGeom>
            <a:noFill/>
            <a:ln w="9525">
              <a:noFill/>
              <a:round/>
              <a:headEnd/>
              <a:tailEnd/>
            </a:ln>
            <a:effectLst>
              <a:outerShdw dist="45791" dir="2021404" algn="ctr" rotWithShape="0">
                <a:schemeClr val="tx1"/>
              </a:outerShdw>
            </a:effectLst>
          </p:spPr>
          <p:txBody>
            <a:bodyPr wrap="none" anchor="ctr">
              <a:flatTx/>
            </a:bodyPr>
            <a:lstStyle/>
            <a:p>
              <a:pPr algn="ctr">
                <a:lnSpc>
                  <a:spcPct val="80000"/>
                </a:lnSpc>
              </a:pPr>
              <a:r>
                <a:rPr lang="en-US" sz="4400" b="1">
                  <a:ln w="12700">
                    <a:solidFill>
                      <a:sysClr val="windowText" lastClr="000000"/>
                    </a:solidFill>
                  </a:ln>
                  <a:solidFill>
                    <a:schemeClr val="bg1"/>
                  </a:solidFill>
                  <a:effectLst>
                    <a:outerShdw blurRad="38100" dist="38100" dir="2700000" algn="tl">
                      <a:srgbClr val="000000"/>
                    </a:outerShdw>
                  </a:effectLst>
                  <a:latin typeface="Arial Black" pitchFamily="34" charset="0"/>
                </a:rPr>
                <a:t>Causal</a:t>
              </a:r>
            </a:p>
            <a:p>
              <a:pPr algn="ctr">
                <a:lnSpc>
                  <a:spcPct val="80000"/>
                </a:lnSpc>
              </a:pPr>
              <a:r>
                <a:rPr lang="en-US" sz="4400" b="1">
                  <a:ln w="12700">
                    <a:solidFill>
                      <a:sysClr val="windowText" lastClr="000000"/>
                    </a:solidFill>
                  </a:ln>
                  <a:solidFill>
                    <a:schemeClr val="bg1"/>
                  </a:solidFill>
                  <a:effectLst>
                    <a:outerShdw blurRad="38100" dist="38100" dir="2700000" algn="tl">
                      <a:srgbClr val="000000"/>
                    </a:outerShdw>
                  </a:effectLst>
                  <a:latin typeface="Arial Black" pitchFamily="34" charset="0"/>
                </a:rPr>
                <a:t>reality</a:t>
              </a:r>
              <a:endParaRPr lang="en-US" sz="4400">
                <a:ln w="12700">
                  <a:solidFill>
                    <a:sysClr val="windowText" lastClr="000000"/>
                  </a:solidFill>
                </a:ln>
                <a:solidFill>
                  <a:schemeClr val="bg1"/>
                </a:solidFill>
                <a:latin typeface="Times New Roman" pitchFamily="18" charset="0"/>
              </a:endParaRPr>
            </a:p>
          </p:txBody>
        </p:sp>
        <p:sp>
          <p:nvSpPr>
            <p:cNvPr id="879622" name="Oval 6"/>
            <p:cNvSpPr>
              <a:spLocks noChangeArrowheads="1"/>
            </p:cNvSpPr>
            <p:nvPr/>
          </p:nvSpPr>
          <p:spPr bwMode="auto">
            <a:xfrm>
              <a:off x="480" y="1152"/>
              <a:ext cx="1872" cy="1056"/>
            </a:xfrm>
            <a:prstGeom prst="ellipse">
              <a:avLst/>
            </a:prstGeom>
            <a:noFill/>
            <a:ln w="9525">
              <a:noFill/>
              <a:round/>
              <a:headEnd/>
              <a:tailEnd/>
            </a:ln>
            <a:effectLst/>
          </p:spPr>
          <p:txBody>
            <a:bodyPr wrap="none" anchor="ctr">
              <a:flatTx/>
            </a:bodyPr>
            <a:lstStyle/>
            <a:p>
              <a:pPr algn="ctr">
                <a:lnSpc>
                  <a:spcPct val="100000"/>
                </a:lnSpc>
              </a:pPr>
              <a:r>
                <a:rPr lang="en-US" sz="4400" b="1">
                  <a:solidFill>
                    <a:srgbClr val="FFFF00"/>
                  </a:solidFill>
                  <a:effectLst>
                    <a:outerShdw blurRad="38100" dist="38100" dir="2700000" algn="tl">
                      <a:srgbClr val="000000"/>
                    </a:outerShdw>
                  </a:effectLst>
                  <a:latin typeface="Arial Black" pitchFamily="34" charset="0"/>
                </a:rPr>
                <a:t>Principle</a:t>
              </a:r>
              <a:endParaRPr lang="en-US" sz="4400">
                <a:solidFill>
                  <a:srgbClr val="FFFF00"/>
                </a:solidFill>
                <a:latin typeface="Times New Roman" pitchFamily="18" charset="0"/>
              </a:endParaRPr>
            </a:p>
          </p:txBody>
        </p:sp>
      </p:grpSp>
      <p:grpSp>
        <p:nvGrpSpPr>
          <p:cNvPr id="879623" name="Group 7"/>
          <p:cNvGrpSpPr>
            <a:grpSpLocks/>
          </p:cNvGrpSpPr>
          <p:nvPr/>
        </p:nvGrpSpPr>
        <p:grpSpPr bwMode="auto">
          <a:xfrm>
            <a:off x="3581400" y="2133600"/>
            <a:ext cx="1981200" cy="2517775"/>
            <a:chOff x="2256" y="1344"/>
            <a:chExt cx="1248" cy="1586"/>
          </a:xfrm>
        </p:grpSpPr>
        <p:sp>
          <p:nvSpPr>
            <p:cNvPr id="879624" name="Oval 8"/>
            <p:cNvSpPr>
              <a:spLocks noChangeArrowheads="1"/>
            </p:cNvSpPr>
            <p:nvPr/>
          </p:nvSpPr>
          <p:spPr bwMode="auto">
            <a:xfrm>
              <a:off x="2256" y="1776"/>
              <a:ext cx="1248" cy="1154"/>
            </a:xfrm>
            <a:prstGeom prst="ellipse">
              <a:avLst/>
            </a:prstGeom>
            <a:gradFill rotWithShape="0">
              <a:gsLst>
                <a:gs pos="0">
                  <a:srgbClr val="FFFFFF"/>
                </a:gs>
                <a:gs pos="100000">
                  <a:srgbClr val="FFCCCC"/>
                </a:gs>
              </a:gsLst>
              <a:path path="shape">
                <a:fillToRect l="50000" t="50000" r="50000" b="50000"/>
              </a:path>
            </a:gradFill>
            <a:ln w="9525">
              <a:round/>
              <a:headEnd/>
              <a:tailEnd/>
            </a:ln>
            <a:effectLst/>
            <a:scene3d>
              <a:camera prst="legacyObliqueBottomLeft"/>
              <a:lightRig rig="legacyHarsh3" dir="t"/>
            </a:scene3d>
            <a:sp3d extrusionH="430200" prstMaterial="legacyMatte">
              <a:bevelT w="13500" h="13500" prst="angle"/>
              <a:bevelB w="13500" h="13500" prst="angle"/>
              <a:extrusionClr>
                <a:srgbClr val="FFCCCC"/>
              </a:extrusionClr>
            </a:sp3d>
          </p:spPr>
          <p:txBody>
            <a:bodyPr wrap="none" anchor="ctr">
              <a:flatTx/>
            </a:bodyPr>
            <a:lstStyle/>
            <a:p>
              <a:pPr algn="ctr"/>
              <a:endParaRPr lang="en-US" sz="1400" b="1">
                <a:solidFill>
                  <a:srgbClr val="0000FF"/>
                </a:solidFill>
              </a:endParaRPr>
            </a:p>
            <a:p>
              <a:pPr algn="ctr"/>
              <a:r>
                <a:rPr lang="en-US" sz="3200">
                  <a:solidFill>
                    <a:srgbClr val="660066"/>
                  </a:solidFill>
                </a:rPr>
                <a:t>Humanity</a:t>
              </a:r>
            </a:p>
            <a:p>
              <a:pPr algn="ctr"/>
              <a:r>
                <a:rPr lang="en-US" sz="3200">
                  <a:solidFill>
                    <a:srgbClr val="660066"/>
                  </a:solidFill>
                </a:rPr>
                <a:t>and</a:t>
              </a:r>
            </a:p>
            <a:p>
              <a:pPr algn="ctr"/>
              <a:r>
                <a:rPr lang="en-US" sz="3200">
                  <a:solidFill>
                    <a:srgbClr val="660066"/>
                  </a:solidFill>
                </a:rPr>
                <a:t>Universe</a:t>
              </a:r>
            </a:p>
          </p:txBody>
        </p:sp>
        <p:sp>
          <p:nvSpPr>
            <p:cNvPr id="879625" name="AutoShape 9"/>
            <p:cNvSpPr>
              <a:spLocks noChangeArrowheads="1"/>
            </p:cNvSpPr>
            <p:nvPr/>
          </p:nvSpPr>
          <p:spPr bwMode="auto">
            <a:xfrm>
              <a:off x="2736" y="1344"/>
              <a:ext cx="288" cy="384"/>
            </a:xfrm>
            <a:prstGeom prst="downArrow">
              <a:avLst>
                <a:gd name="adj1" fmla="val 50000"/>
                <a:gd name="adj2" fmla="val 33333"/>
              </a:avLst>
            </a:prstGeom>
            <a:gradFill rotWithShape="0">
              <a:gsLst>
                <a:gs pos="0">
                  <a:srgbClr val="FFFFFF"/>
                </a:gs>
                <a:gs pos="100000">
                  <a:srgbClr val="0000FF"/>
                </a:gs>
              </a:gsLst>
              <a:path path="rect">
                <a:fillToRect l="50000" t="50000" r="50000" b="50000"/>
              </a:path>
            </a:gradFill>
            <a:ln w="38100">
              <a:solidFill>
                <a:schemeClr val="bg1"/>
              </a:solidFill>
              <a:miter lim="800000"/>
              <a:headEnd/>
              <a:tailEnd/>
            </a:ln>
            <a:effectLst/>
          </p:spPr>
          <p:txBody>
            <a:bodyPr wrap="none" anchor="ctr"/>
            <a:lstStyle/>
            <a:p>
              <a:pPr algn="ctr">
                <a:lnSpc>
                  <a:spcPct val="100000"/>
                </a:lnSpc>
              </a:pPr>
              <a:endParaRPr lang="en-US" sz="2400" b="1">
                <a:solidFill>
                  <a:schemeClr val="bg1"/>
                </a:solidFill>
                <a:effectLst>
                  <a:outerShdw blurRad="38100" dist="38100" dir="2700000" algn="tl">
                    <a:srgbClr val="000000"/>
                  </a:outerShdw>
                </a:effectLst>
                <a:latin typeface="Times New Roman" pitchFamily="18" charset="0"/>
              </a:endParaRPr>
            </a:p>
          </p:txBody>
        </p:sp>
      </p:grpSp>
      <p:grpSp>
        <p:nvGrpSpPr>
          <p:cNvPr id="879639" name="Group 23"/>
          <p:cNvGrpSpPr>
            <a:grpSpLocks/>
          </p:cNvGrpSpPr>
          <p:nvPr/>
        </p:nvGrpSpPr>
        <p:grpSpPr bwMode="auto">
          <a:xfrm>
            <a:off x="762000" y="5797550"/>
            <a:ext cx="7696200" cy="450850"/>
            <a:chOff x="672" y="3427"/>
            <a:chExt cx="4800" cy="284"/>
          </a:xfrm>
        </p:grpSpPr>
        <p:sp>
          <p:nvSpPr>
            <p:cNvPr id="879640" name="Text Box 24"/>
            <p:cNvSpPr txBox="1">
              <a:spLocks noChangeArrowheads="1"/>
            </p:cNvSpPr>
            <p:nvPr/>
          </p:nvSpPr>
          <p:spPr bwMode="auto">
            <a:xfrm>
              <a:off x="864" y="3440"/>
              <a:ext cx="4608" cy="271"/>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The fundamental question is that of the </a:t>
              </a:r>
              <a:r>
                <a:rPr lang="en-US" sz="2600" b="1" u="sng">
                  <a:solidFill>
                    <a:schemeClr val="bg1"/>
                  </a:solidFill>
                  <a:latin typeface="Arial Narrow" pitchFamily="34" charset="0"/>
                </a:rPr>
                <a:t>causal reality</a:t>
              </a:r>
              <a:r>
                <a:rPr lang="en-US" sz="2600" b="1">
                  <a:solidFill>
                    <a:schemeClr val="bg1"/>
                  </a:solidFill>
                  <a:latin typeface="Arial Narrow" pitchFamily="34" charset="0"/>
                </a:rPr>
                <a:t>.</a:t>
              </a:r>
              <a:endParaRPr lang="en-US" sz="2600" b="1" u="sng">
                <a:solidFill>
                  <a:schemeClr val="bg1"/>
                </a:solidFill>
                <a:latin typeface="Arial Narrow" pitchFamily="34" charset="0"/>
              </a:endParaRPr>
            </a:p>
          </p:txBody>
        </p:sp>
        <p:sp>
          <p:nvSpPr>
            <p:cNvPr id="879641" name="Text Box 25"/>
            <p:cNvSpPr txBox="1">
              <a:spLocks noChangeArrowheads="1"/>
            </p:cNvSpPr>
            <p:nvPr/>
          </p:nvSpPr>
          <p:spPr bwMode="auto">
            <a:xfrm>
              <a:off x="672" y="3427"/>
              <a:ext cx="240" cy="269"/>
            </a:xfrm>
            <a:prstGeom prst="rect">
              <a:avLst/>
            </a:prstGeom>
            <a:noFill/>
            <a:ln w="9525">
              <a:noFill/>
              <a:miter lim="800000"/>
              <a:headEnd/>
              <a:tailEnd/>
            </a:ln>
            <a:effectLst/>
          </p:spPr>
          <p:txBody>
            <a:bodyPr>
              <a:spAutoFit/>
            </a:bodyPr>
            <a:lstStyle/>
            <a:p>
              <a:pPr>
                <a:lnSpc>
                  <a:spcPct val="55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
        <p:nvSpPr>
          <p:cNvPr id="20" name="AutoShape 10"/>
          <p:cNvSpPr>
            <a:spLocks noChangeArrowheads="1"/>
          </p:cNvSpPr>
          <p:nvPr/>
        </p:nvSpPr>
        <p:spPr bwMode="auto">
          <a:xfrm>
            <a:off x="5791200" y="3429000"/>
            <a:ext cx="2286000" cy="685800"/>
          </a:xfrm>
          <a:prstGeom prst="roundRect">
            <a:avLst>
              <a:gd name="adj" fmla="val 16667"/>
            </a:avLst>
          </a:prstGeom>
          <a:solidFill>
            <a:schemeClr val="tx1"/>
          </a:solidFill>
          <a:ln w="9525">
            <a:noFill/>
            <a:round/>
            <a:headEnd/>
            <a:tailEnd/>
          </a:ln>
          <a:effectLst/>
        </p:spPr>
        <p:txBody>
          <a:bodyPr wrap="none" anchor="ctr"/>
          <a:lstStyle/>
          <a:p>
            <a:pPr algn="ctr">
              <a:lnSpc>
                <a:spcPts val="5200"/>
              </a:lnSpc>
              <a:spcBef>
                <a:spcPct val="15000"/>
              </a:spcBef>
            </a:pPr>
            <a:r>
              <a:rPr lang="en-US" sz="4400" dirty="0">
                <a:solidFill>
                  <a:srgbClr val="66FFFF"/>
                </a:solidFill>
                <a:latin typeface="Arial Black" pitchFamily="34" charset="0"/>
              </a:rPr>
              <a:t>Result</a:t>
            </a:r>
          </a:p>
        </p:txBody>
      </p:sp>
    </p:spTree>
  </p:cSld>
  <p:clrMapOvr>
    <a:masterClrMapping/>
  </p:clrMapOvr>
  <p:transition spd="slow">
    <p:wip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798861" name="Group 141"/>
          <p:cNvGrpSpPr>
            <a:grpSpLocks/>
          </p:cNvGrpSpPr>
          <p:nvPr/>
        </p:nvGrpSpPr>
        <p:grpSpPr bwMode="auto">
          <a:xfrm>
            <a:off x="0" y="0"/>
            <a:ext cx="9144000" cy="4953000"/>
            <a:chOff x="0" y="0"/>
            <a:chExt cx="5760" cy="3120"/>
          </a:xfrm>
        </p:grpSpPr>
        <p:pic>
          <p:nvPicPr>
            <p:cNvPr id="798722" name="Picture 2" descr="graduation"/>
            <p:cNvPicPr>
              <a:picLocks noChangeAspect="1" noChangeArrowheads="1"/>
            </p:cNvPicPr>
            <p:nvPr/>
          </p:nvPicPr>
          <p:blipFill>
            <a:blip r:embed="rId4" cstate="print">
              <a:clrChange>
                <a:clrFrom>
                  <a:srgbClr val="FFFFFF"/>
                </a:clrFrom>
                <a:clrTo>
                  <a:srgbClr val="FFFFFF">
                    <a:alpha val="0"/>
                  </a:srgbClr>
                </a:clrTo>
              </a:clrChange>
            </a:blip>
            <a:srcRect l="29546" t="29630" r="29546" b="30556"/>
            <a:stretch>
              <a:fillRect/>
            </a:stretch>
          </p:blipFill>
          <p:spPr bwMode="auto">
            <a:xfrm>
              <a:off x="3168" y="681"/>
              <a:ext cx="2400" cy="1911"/>
            </a:xfrm>
            <a:prstGeom prst="rect">
              <a:avLst/>
            </a:prstGeom>
            <a:noFill/>
          </p:spPr>
        </p:pic>
        <p:grpSp>
          <p:nvGrpSpPr>
            <p:cNvPr id="798723" name="Group 3"/>
            <p:cNvGrpSpPr>
              <a:grpSpLocks/>
            </p:cNvGrpSpPr>
            <p:nvPr/>
          </p:nvGrpSpPr>
          <p:grpSpPr bwMode="auto">
            <a:xfrm>
              <a:off x="0" y="0"/>
              <a:ext cx="3120" cy="3120"/>
              <a:chOff x="0" y="0"/>
              <a:chExt cx="3120" cy="3120"/>
            </a:xfrm>
          </p:grpSpPr>
          <p:pic>
            <p:nvPicPr>
              <p:cNvPr id="798724" name="Picture 4" descr="praying girl"/>
              <p:cNvPicPr>
                <a:picLocks noChangeAspect="1" noChangeArrowheads="1"/>
              </p:cNvPicPr>
              <p:nvPr/>
            </p:nvPicPr>
            <p:blipFill>
              <a:blip r:embed="rId5" cstate="print">
                <a:clrChange>
                  <a:clrFrom>
                    <a:srgbClr val="FFFFFF"/>
                  </a:clrFrom>
                  <a:clrTo>
                    <a:srgbClr val="FFFFFF">
                      <a:alpha val="0"/>
                    </a:srgbClr>
                  </a:clrTo>
                </a:clrChange>
              </a:blip>
              <a:srcRect l="31061" t="19444" r="31061" b="21297"/>
              <a:stretch>
                <a:fillRect/>
              </a:stretch>
            </p:blipFill>
            <p:spPr bwMode="auto">
              <a:xfrm>
                <a:off x="720" y="48"/>
                <a:ext cx="2400" cy="3072"/>
              </a:xfrm>
              <a:prstGeom prst="rect">
                <a:avLst/>
              </a:prstGeom>
              <a:noFill/>
            </p:spPr>
          </p:pic>
          <p:pic>
            <p:nvPicPr>
              <p:cNvPr id="798725" name="Picture 5" descr="praying boy"/>
              <p:cNvPicPr>
                <a:picLocks noChangeAspect="1" noChangeArrowheads="1"/>
              </p:cNvPicPr>
              <p:nvPr/>
            </p:nvPicPr>
            <p:blipFill>
              <a:blip r:embed="rId6" cstate="print">
                <a:clrChange>
                  <a:clrFrom>
                    <a:srgbClr val="FFFFFF"/>
                  </a:clrFrom>
                  <a:clrTo>
                    <a:srgbClr val="FFFFFF">
                      <a:alpha val="0"/>
                    </a:srgbClr>
                  </a:clrTo>
                </a:clrChange>
              </a:blip>
              <a:srcRect l="33333" t="19444" r="33333" b="20370"/>
              <a:stretch>
                <a:fillRect/>
              </a:stretch>
            </p:blipFill>
            <p:spPr bwMode="auto">
              <a:xfrm>
                <a:off x="0" y="0"/>
                <a:ext cx="2112" cy="3120"/>
              </a:xfrm>
              <a:prstGeom prst="rect">
                <a:avLst/>
              </a:prstGeom>
              <a:noFill/>
            </p:spPr>
          </p:pic>
        </p:grpSp>
        <p:pic>
          <p:nvPicPr>
            <p:cNvPr id="798726" name="Picture 6" descr="KIDS0040"/>
            <p:cNvPicPr>
              <a:picLocks noChangeAspect="1" noChangeArrowheads="1"/>
            </p:cNvPicPr>
            <p:nvPr/>
          </p:nvPicPr>
          <p:blipFill>
            <a:blip r:embed="rId7" cstate="print"/>
            <a:srcRect/>
            <a:stretch>
              <a:fillRect/>
            </a:stretch>
          </p:blipFill>
          <p:spPr bwMode="auto">
            <a:xfrm>
              <a:off x="4416" y="2169"/>
              <a:ext cx="1296" cy="903"/>
            </a:xfrm>
            <a:prstGeom prst="rect">
              <a:avLst/>
            </a:prstGeom>
            <a:noFill/>
          </p:spPr>
        </p:pic>
        <p:pic>
          <p:nvPicPr>
            <p:cNvPr id="798727" name="Picture 7" descr="KIDS0028"/>
            <p:cNvPicPr>
              <a:picLocks noChangeAspect="1" noChangeArrowheads="1"/>
            </p:cNvPicPr>
            <p:nvPr/>
          </p:nvPicPr>
          <p:blipFill>
            <a:blip r:embed="rId8" cstate="print"/>
            <a:srcRect/>
            <a:stretch>
              <a:fillRect/>
            </a:stretch>
          </p:blipFill>
          <p:spPr bwMode="auto">
            <a:xfrm>
              <a:off x="3312" y="96"/>
              <a:ext cx="577" cy="960"/>
            </a:xfrm>
            <a:prstGeom prst="rect">
              <a:avLst/>
            </a:prstGeom>
            <a:noFill/>
          </p:spPr>
        </p:pic>
        <p:pic>
          <p:nvPicPr>
            <p:cNvPr id="798728" name="Picture 8" descr="KIDS0002"/>
            <p:cNvPicPr>
              <a:picLocks noChangeAspect="1" noChangeArrowheads="1"/>
            </p:cNvPicPr>
            <p:nvPr/>
          </p:nvPicPr>
          <p:blipFill>
            <a:blip r:embed="rId9" cstate="print"/>
            <a:srcRect/>
            <a:stretch>
              <a:fillRect/>
            </a:stretch>
          </p:blipFill>
          <p:spPr bwMode="auto">
            <a:xfrm>
              <a:off x="3456" y="2266"/>
              <a:ext cx="624" cy="518"/>
            </a:xfrm>
            <a:prstGeom prst="rect">
              <a:avLst/>
            </a:prstGeom>
            <a:noFill/>
          </p:spPr>
        </p:pic>
        <p:pic>
          <p:nvPicPr>
            <p:cNvPr id="798729" name="Picture 9" descr="KIDS0001"/>
            <p:cNvPicPr>
              <a:picLocks noChangeAspect="1" noChangeArrowheads="1"/>
            </p:cNvPicPr>
            <p:nvPr/>
          </p:nvPicPr>
          <p:blipFill>
            <a:blip r:embed="rId10" cstate="print"/>
            <a:srcRect/>
            <a:stretch>
              <a:fillRect/>
            </a:stretch>
          </p:blipFill>
          <p:spPr bwMode="auto">
            <a:xfrm>
              <a:off x="3984" y="144"/>
              <a:ext cx="722" cy="1099"/>
            </a:xfrm>
            <a:prstGeom prst="rect">
              <a:avLst/>
            </a:prstGeom>
            <a:noFill/>
          </p:spPr>
        </p:pic>
        <p:pic>
          <p:nvPicPr>
            <p:cNvPr id="798730" name="Picture 10" descr="faith034"/>
            <p:cNvPicPr>
              <a:picLocks noChangeAspect="1" noChangeArrowheads="1"/>
            </p:cNvPicPr>
            <p:nvPr/>
          </p:nvPicPr>
          <p:blipFill>
            <a:blip r:embed="rId11" cstate="print"/>
            <a:srcRect/>
            <a:stretch>
              <a:fillRect/>
            </a:stretch>
          </p:blipFill>
          <p:spPr bwMode="auto">
            <a:xfrm>
              <a:off x="624" y="2298"/>
              <a:ext cx="751" cy="582"/>
            </a:xfrm>
            <a:prstGeom prst="rect">
              <a:avLst/>
            </a:prstGeom>
            <a:noFill/>
          </p:spPr>
        </p:pic>
        <p:pic>
          <p:nvPicPr>
            <p:cNvPr id="798731" name="Picture 11" descr="faith002"/>
            <p:cNvPicPr>
              <a:picLocks noChangeAspect="1" noChangeArrowheads="1"/>
            </p:cNvPicPr>
            <p:nvPr/>
          </p:nvPicPr>
          <p:blipFill>
            <a:blip r:embed="rId12" cstate="print"/>
            <a:srcRect/>
            <a:stretch>
              <a:fillRect/>
            </a:stretch>
          </p:blipFill>
          <p:spPr bwMode="auto">
            <a:xfrm>
              <a:off x="224" y="2665"/>
              <a:ext cx="702" cy="429"/>
            </a:xfrm>
            <a:prstGeom prst="rect">
              <a:avLst/>
            </a:prstGeom>
            <a:noFill/>
          </p:spPr>
        </p:pic>
        <p:pic>
          <p:nvPicPr>
            <p:cNvPr id="798732" name="Picture 12" descr="faith028"/>
            <p:cNvPicPr>
              <a:picLocks noChangeAspect="1" noChangeArrowheads="1"/>
            </p:cNvPicPr>
            <p:nvPr/>
          </p:nvPicPr>
          <p:blipFill>
            <a:blip r:embed="rId13" cstate="print"/>
            <a:srcRect/>
            <a:stretch>
              <a:fillRect/>
            </a:stretch>
          </p:blipFill>
          <p:spPr bwMode="auto">
            <a:xfrm>
              <a:off x="1328" y="2463"/>
              <a:ext cx="448" cy="609"/>
            </a:xfrm>
            <a:prstGeom prst="rect">
              <a:avLst/>
            </a:prstGeom>
            <a:noFill/>
          </p:spPr>
        </p:pic>
        <p:graphicFrame>
          <p:nvGraphicFramePr>
            <p:cNvPr id="798733" name="Object 13"/>
            <p:cNvGraphicFramePr>
              <a:graphicFrameLocks noChangeAspect="1"/>
            </p:cNvGraphicFramePr>
            <p:nvPr/>
          </p:nvGraphicFramePr>
          <p:xfrm>
            <a:off x="336" y="96"/>
            <a:ext cx="953" cy="1536"/>
          </p:xfrm>
          <a:graphic>
            <a:graphicData uri="http://schemas.openxmlformats.org/presentationml/2006/ole">
              <p:oleObj spid="_x0000_s798733" name="Clip" r:id="rId14" imgW="1218600" imgH="1964520" progId="">
                <p:embed/>
              </p:oleObj>
            </a:graphicData>
          </a:graphic>
        </p:graphicFrame>
        <p:pic>
          <p:nvPicPr>
            <p:cNvPr id="798735" name="Picture 15" descr="KUNGFUT"/>
            <p:cNvPicPr>
              <a:picLocks noChangeAspect="1" noChangeArrowheads="1"/>
            </p:cNvPicPr>
            <p:nvPr/>
          </p:nvPicPr>
          <p:blipFill>
            <a:blip r:embed="rId15" cstate="print"/>
            <a:srcRect/>
            <a:stretch>
              <a:fillRect/>
            </a:stretch>
          </p:blipFill>
          <p:spPr bwMode="auto">
            <a:xfrm>
              <a:off x="144" y="912"/>
              <a:ext cx="811" cy="1344"/>
            </a:xfrm>
            <a:prstGeom prst="rect">
              <a:avLst/>
            </a:prstGeom>
            <a:noFill/>
          </p:spPr>
        </p:pic>
        <p:pic>
          <p:nvPicPr>
            <p:cNvPr id="798736" name="Picture 16" descr="KIDS0048"/>
            <p:cNvPicPr>
              <a:picLocks noChangeAspect="1" noChangeArrowheads="1"/>
            </p:cNvPicPr>
            <p:nvPr/>
          </p:nvPicPr>
          <p:blipFill>
            <a:blip r:embed="rId16" cstate="print"/>
            <a:srcRect/>
            <a:stretch>
              <a:fillRect/>
            </a:stretch>
          </p:blipFill>
          <p:spPr bwMode="auto">
            <a:xfrm>
              <a:off x="4656" y="912"/>
              <a:ext cx="666" cy="1124"/>
            </a:xfrm>
            <a:prstGeom prst="rect">
              <a:avLst/>
            </a:prstGeom>
            <a:noFill/>
          </p:spPr>
        </p:pic>
        <p:pic>
          <p:nvPicPr>
            <p:cNvPr id="798737" name="Picture 17" descr="KIDS0046"/>
            <p:cNvPicPr>
              <a:picLocks noChangeAspect="1" noChangeArrowheads="1"/>
            </p:cNvPicPr>
            <p:nvPr/>
          </p:nvPicPr>
          <p:blipFill>
            <a:blip r:embed="rId17" cstate="print"/>
            <a:srcRect/>
            <a:stretch>
              <a:fillRect/>
            </a:stretch>
          </p:blipFill>
          <p:spPr bwMode="auto">
            <a:xfrm>
              <a:off x="4036" y="1440"/>
              <a:ext cx="620" cy="912"/>
            </a:xfrm>
            <a:prstGeom prst="rect">
              <a:avLst/>
            </a:prstGeom>
            <a:noFill/>
          </p:spPr>
        </p:pic>
        <p:pic>
          <p:nvPicPr>
            <p:cNvPr id="798738" name="Picture 18" descr="bicyclist dark"/>
            <p:cNvPicPr>
              <a:picLocks noChangeAspect="1" noChangeArrowheads="1"/>
            </p:cNvPicPr>
            <p:nvPr/>
          </p:nvPicPr>
          <p:blipFill>
            <a:blip r:embed="rId18" cstate="print">
              <a:clrChange>
                <a:clrFrom>
                  <a:srgbClr val="FFFFFF"/>
                </a:clrFrom>
                <a:clrTo>
                  <a:srgbClr val="FFFFFF">
                    <a:alpha val="0"/>
                  </a:srgbClr>
                </a:clrTo>
              </a:clrChange>
            </a:blip>
            <a:srcRect l="43939" t="38889" r="43939" b="38889"/>
            <a:stretch>
              <a:fillRect/>
            </a:stretch>
          </p:blipFill>
          <p:spPr bwMode="auto">
            <a:xfrm>
              <a:off x="4992" y="0"/>
              <a:ext cx="768" cy="1152"/>
            </a:xfrm>
            <a:prstGeom prst="rect">
              <a:avLst/>
            </a:prstGeom>
            <a:noFill/>
          </p:spPr>
        </p:pic>
        <p:pic>
          <p:nvPicPr>
            <p:cNvPr id="798734" name="Picture 14" descr="si138"/>
            <p:cNvPicPr>
              <a:picLocks noChangeAspect="1" noChangeArrowheads="1"/>
            </p:cNvPicPr>
            <p:nvPr/>
          </p:nvPicPr>
          <p:blipFill>
            <a:blip r:embed="rId19" cstate="print"/>
            <a:srcRect/>
            <a:stretch>
              <a:fillRect/>
            </a:stretch>
          </p:blipFill>
          <p:spPr bwMode="auto">
            <a:xfrm>
              <a:off x="1596" y="432"/>
              <a:ext cx="612" cy="912"/>
            </a:xfrm>
            <a:prstGeom prst="rect">
              <a:avLst/>
            </a:prstGeom>
            <a:noFill/>
          </p:spPr>
        </p:pic>
      </p:grpSp>
      <p:sp>
        <p:nvSpPr>
          <p:cNvPr id="798739" name="Rectangle 19"/>
          <p:cNvSpPr>
            <a:spLocks noChangeArrowheads="1"/>
          </p:cNvSpPr>
          <p:nvPr/>
        </p:nvSpPr>
        <p:spPr bwMode="auto">
          <a:xfrm>
            <a:off x="0" y="4953000"/>
            <a:ext cx="9144000" cy="19732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98740" name="Text Box 20"/>
          <p:cNvSpPr txBox="1">
            <a:spLocks noChangeArrowheads="1"/>
          </p:cNvSpPr>
          <p:nvPr/>
        </p:nvSpPr>
        <p:spPr bwMode="auto">
          <a:xfrm>
            <a:off x="304800" y="0"/>
            <a:ext cx="3810000" cy="579438"/>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u="sng" dirty="0"/>
              <a:t>God’s three blessings</a:t>
            </a:r>
          </a:p>
        </p:txBody>
      </p:sp>
      <p:sp>
        <p:nvSpPr>
          <p:cNvPr id="798761" name="AutoShape 41"/>
          <p:cNvSpPr>
            <a:spLocks noChangeArrowheads="1"/>
          </p:cNvSpPr>
          <p:nvPr/>
        </p:nvSpPr>
        <p:spPr bwMode="auto">
          <a:xfrm rot="-16200000">
            <a:off x="4314825" y="2270125"/>
            <a:ext cx="342900" cy="755650"/>
          </a:xfrm>
          <a:prstGeom prst="curvedLeftArrow">
            <a:avLst>
              <a:gd name="adj1" fmla="val 44074"/>
              <a:gd name="adj2" fmla="val 8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nvGrpSpPr>
          <p:cNvPr id="798864" name="Group 144"/>
          <p:cNvGrpSpPr>
            <a:grpSpLocks/>
          </p:cNvGrpSpPr>
          <p:nvPr/>
        </p:nvGrpSpPr>
        <p:grpSpPr bwMode="auto">
          <a:xfrm>
            <a:off x="1066800" y="5181600"/>
            <a:ext cx="6934200" cy="1371600"/>
            <a:chOff x="432" y="3264"/>
            <a:chExt cx="4368" cy="864"/>
          </a:xfrm>
        </p:grpSpPr>
        <p:sp>
          <p:nvSpPr>
            <p:cNvPr id="798773" name="Text Box 53"/>
            <p:cNvSpPr txBox="1">
              <a:spLocks noChangeArrowheads="1"/>
            </p:cNvSpPr>
            <p:nvPr/>
          </p:nvSpPr>
          <p:spPr bwMode="auto">
            <a:xfrm>
              <a:off x="672" y="3286"/>
              <a:ext cx="4128" cy="842"/>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The key to God’s first blessing is the perfection of individual character;  for this, one should form a </a:t>
              </a:r>
              <a:r>
                <a:rPr lang="en-US" sz="2400" b="1" u="sng">
                  <a:solidFill>
                    <a:schemeClr val="bg1"/>
                  </a:solidFill>
                  <a:latin typeface="Arial Narrow" pitchFamily="34" charset="0"/>
                </a:rPr>
                <a:t>God-centered individual four position foundation</a:t>
              </a:r>
              <a:r>
                <a:rPr lang="en-US" sz="2400" b="1">
                  <a:solidFill>
                    <a:schemeClr val="bg1"/>
                  </a:solidFill>
                  <a:latin typeface="Arial Narrow" pitchFamily="34" charset="0"/>
                </a:rPr>
                <a:t> whereby his </a:t>
              </a:r>
              <a:r>
                <a:rPr lang="en-US" sz="2400" b="1" u="sng">
                  <a:solidFill>
                    <a:schemeClr val="bg1"/>
                  </a:solidFill>
                  <a:latin typeface="Arial Narrow" pitchFamily="34" charset="0"/>
                </a:rPr>
                <a:t>mind</a:t>
              </a:r>
              <a:r>
                <a:rPr lang="en-US" sz="2400" b="1">
                  <a:solidFill>
                    <a:schemeClr val="bg1"/>
                  </a:solidFill>
                  <a:latin typeface="Arial Narrow" pitchFamily="34" charset="0"/>
                </a:rPr>
                <a:t> and </a:t>
              </a:r>
              <a:r>
                <a:rPr lang="en-US" sz="2400" b="1" u="sng">
                  <a:solidFill>
                    <a:schemeClr val="bg1"/>
                  </a:solidFill>
                  <a:latin typeface="Arial Narrow" pitchFamily="34" charset="0"/>
                </a:rPr>
                <a:t>body</a:t>
              </a:r>
              <a:r>
                <a:rPr lang="en-US" sz="2400" b="1">
                  <a:solidFill>
                    <a:schemeClr val="bg1"/>
                  </a:solidFill>
                  <a:latin typeface="Arial Narrow" pitchFamily="34" charset="0"/>
                </a:rPr>
                <a:t> become </a:t>
              </a:r>
              <a:r>
                <a:rPr lang="en-US" sz="2400" b="1" u="sng">
                  <a:solidFill>
                    <a:schemeClr val="bg1"/>
                  </a:solidFill>
                  <a:latin typeface="Arial Narrow" pitchFamily="34" charset="0"/>
                </a:rPr>
                <a:t>one</a:t>
              </a:r>
              <a:r>
                <a:rPr lang="en-US" sz="2400" b="1">
                  <a:solidFill>
                    <a:schemeClr val="bg1"/>
                  </a:solidFill>
                  <a:latin typeface="Arial Narrow" pitchFamily="34" charset="0"/>
                </a:rPr>
                <a:t>.     </a:t>
              </a:r>
            </a:p>
          </p:txBody>
        </p:sp>
        <p:sp>
          <p:nvSpPr>
            <p:cNvPr id="798774" name="Text Box 54"/>
            <p:cNvSpPr txBox="1">
              <a:spLocks noChangeArrowheads="1"/>
            </p:cNvSpPr>
            <p:nvPr/>
          </p:nvSpPr>
          <p:spPr bwMode="auto">
            <a:xfrm>
              <a:off x="432" y="3264"/>
              <a:ext cx="234"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grpSp>
        <p:nvGrpSpPr>
          <p:cNvPr id="798855" name="Group 135"/>
          <p:cNvGrpSpPr>
            <a:grpSpLocks/>
          </p:cNvGrpSpPr>
          <p:nvPr/>
        </p:nvGrpSpPr>
        <p:grpSpPr bwMode="auto">
          <a:xfrm>
            <a:off x="3133725" y="762000"/>
            <a:ext cx="2809875" cy="3352800"/>
            <a:chOff x="1974" y="480"/>
            <a:chExt cx="1770" cy="2112"/>
          </a:xfrm>
        </p:grpSpPr>
        <p:grpSp>
          <p:nvGrpSpPr>
            <p:cNvPr id="798829" name="Group 109"/>
            <p:cNvGrpSpPr>
              <a:grpSpLocks/>
            </p:cNvGrpSpPr>
            <p:nvPr/>
          </p:nvGrpSpPr>
          <p:grpSpPr bwMode="auto">
            <a:xfrm>
              <a:off x="2435" y="632"/>
              <a:ext cx="780" cy="1124"/>
              <a:chOff x="1380" y="831"/>
              <a:chExt cx="828" cy="1175"/>
            </a:xfrm>
          </p:grpSpPr>
          <p:sp>
            <p:nvSpPr>
              <p:cNvPr id="798830" name="Line 110"/>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798831" name="Line 111"/>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798832" name="Group 112"/>
            <p:cNvGrpSpPr>
              <a:grpSpLocks/>
            </p:cNvGrpSpPr>
            <p:nvPr/>
          </p:nvGrpSpPr>
          <p:grpSpPr bwMode="auto">
            <a:xfrm>
              <a:off x="2432" y="1447"/>
              <a:ext cx="796" cy="1107"/>
              <a:chOff x="1377" y="1683"/>
              <a:chExt cx="845" cy="1157"/>
            </a:xfrm>
          </p:grpSpPr>
          <p:sp>
            <p:nvSpPr>
              <p:cNvPr id="798833" name="Line 113"/>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798834" name="Line 114"/>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grpSp>
          <p:nvGrpSpPr>
            <p:cNvPr id="798835" name="Group 115"/>
            <p:cNvGrpSpPr>
              <a:grpSpLocks/>
            </p:cNvGrpSpPr>
            <p:nvPr/>
          </p:nvGrpSpPr>
          <p:grpSpPr bwMode="auto">
            <a:xfrm>
              <a:off x="1974" y="1355"/>
              <a:ext cx="607" cy="502"/>
              <a:chOff x="2153" y="1299"/>
              <a:chExt cx="644" cy="525"/>
            </a:xfrm>
          </p:grpSpPr>
          <p:sp>
            <p:nvSpPr>
              <p:cNvPr id="798836" name="Oval 116"/>
              <p:cNvSpPr>
                <a:spLocks noChangeArrowheads="1"/>
              </p:cNvSpPr>
              <p:nvPr/>
            </p:nvSpPr>
            <p:spPr bwMode="auto">
              <a:xfrm>
                <a:off x="2153" y="1299"/>
                <a:ext cx="644" cy="52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798837" name="Text Box 117"/>
              <p:cNvSpPr txBox="1">
                <a:spLocks noChangeArrowheads="1"/>
              </p:cNvSpPr>
              <p:nvPr/>
            </p:nvSpPr>
            <p:spPr bwMode="auto">
              <a:xfrm>
                <a:off x="2163" y="1454"/>
                <a:ext cx="625" cy="286"/>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800">
                    <a:solidFill>
                      <a:srgbClr val="660066"/>
                    </a:solidFill>
                  </a:rPr>
                  <a:t>Mind</a:t>
                </a:r>
                <a:endParaRPr lang="en-US" sz="2800">
                  <a:solidFill>
                    <a:srgbClr val="660066"/>
                  </a:solidFill>
                  <a:latin typeface="Times New Roman" pitchFamily="18" charset="0"/>
                </a:endParaRPr>
              </a:p>
            </p:txBody>
          </p:sp>
        </p:grpSp>
        <p:grpSp>
          <p:nvGrpSpPr>
            <p:cNvPr id="798838" name="Group 118"/>
            <p:cNvGrpSpPr>
              <a:grpSpLocks/>
            </p:cNvGrpSpPr>
            <p:nvPr/>
          </p:nvGrpSpPr>
          <p:grpSpPr bwMode="auto">
            <a:xfrm>
              <a:off x="3124" y="1355"/>
              <a:ext cx="620" cy="502"/>
              <a:chOff x="3374" y="1299"/>
              <a:chExt cx="658" cy="525"/>
            </a:xfrm>
          </p:grpSpPr>
          <p:sp>
            <p:nvSpPr>
              <p:cNvPr id="798839" name="Oval 119"/>
              <p:cNvSpPr>
                <a:spLocks noChangeArrowheads="1"/>
              </p:cNvSpPr>
              <p:nvPr/>
            </p:nvSpPr>
            <p:spPr bwMode="auto">
              <a:xfrm>
                <a:off x="3374" y="1299"/>
                <a:ext cx="644" cy="52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798840" name="Text Box 120"/>
              <p:cNvSpPr txBox="1">
                <a:spLocks noChangeArrowheads="1"/>
              </p:cNvSpPr>
              <p:nvPr/>
            </p:nvSpPr>
            <p:spPr bwMode="auto">
              <a:xfrm>
                <a:off x="3408" y="1454"/>
                <a:ext cx="624" cy="286"/>
              </a:xfrm>
              <a:prstGeom prst="rect">
                <a:avLst/>
              </a:prstGeom>
              <a:noFill/>
              <a:ln w="9525">
                <a:noFill/>
                <a:miter lim="800000"/>
                <a:headEnd/>
                <a:tailEnd/>
              </a:ln>
              <a:effectLst/>
            </p:spPr>
            <p:txBody>
              <a:bodyPr>
                <a:spAutoFit/>
              </a:bodyPr>
              <a:lstStyle/>
              <a:p>
                <a:pPr algn="ctr"/>
                <a:endParaRPr lang="en-US" sz="200">
                  <a:solidFill>
                    <a:srgbClr val="008000"/>
                  </a:solidFill>
                </a:endParaRPr>
              </a:p>
              <a:p>
                <a:pPr algn="ctr"/>
                <a:r>
                  <a:rPr lang="en-US" sz="2800">
                    <a:solidFill>
                      <a:srgbClr val="003300"/>
                    </a:solidFill>
                  </a:rPr>
                  <a:t>Body</a:t>
                </a:r>
                <a:endParaRPr lang="en-US" sz="2800">
                  <a:solidFill>
                    <a:srgbClr val="003300"/>
                  </a:solidFill>
                  <a:latin typeface="Times New Roman" pitchFamily="18" charset="0"/>
                </a:endParaRPr>
              </a:p>
            </p:txBody>
          </p:sp>
        </p:grpSp>
        <p:grpSp>
          <p:nvGrpSpPr>
            <p:cNvPr id="798854" name="Group 134"/>
            <p:cNvGrpSpPr>
              <a:grpSpLocks/>
            </p:cNvGrpSpPr>
            <p:nvPr/>
          </p:nvGrpSpPr>
          <p:grpSpPr bwMode="auto">
            <a:xfrm>
              <a:off x="2536" y="2091"/>
              <a:ext cx="633" cy="501"/>
              <a:chOff x="2536" y="2091"/>
              <a:chExt cx="633" cy="501"/>
            </a:xfrm>
          </p:grpSpPr>
          <p:sp>
            <p:nvSpPr>
              <p:cNvPr id="798842" name="Oval 122"/>
              <p:cNvSpPr>
                <a:spLocks noChangeArrowheads="1"/>
              </p:cNvSpPr>
              <p:nvPr/>
            </p:nvSpPr>
            <p:spPr bwMode="auto">
              <a:xfrm>
                <a:off x="2550" y="2091"/>
                <a:ext cx="605" cy="501"/>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798843" name="Text Box 123"/>
              <p:cNvSpPr txBox="1">
                <a:spLocks noChangeArrowheads="1"/>
              </p:cNvSpPr>
              <p:nvPr/>
            </p:nvSpPr>
            <p:spPr bwMode="auto">
              <a:xfrm>
                <a:off x="2536" y="2160"/>
                <a:ext cx="633" cy="399"/>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60000"/>
                  </a:lnSpc>
                </a:pPr>
                <a:r>
                  <a:rPr lang="en-US" sz="2800">
                    <a:solidFill>
                      <a:srgbClr val="800000"/>
                    </a:solidFill>
                    <a:latin typeface="Fette Engschrift" pitchFamily="2" charset="0"/>
                  </a:rPr>
                  <a:t>Indi-</a:t>
                </a:r>
              </a:p>
              <a:p>
                <a:pPr algn="ctr">
                  <a:lnSpc>
                    <a:spcPct val="60000"/>
                  </a:lnSpc>
                </a:pPr>
                <a:r>
                  <a:rPr lang="en-US" sz="2800">
                    <a:solidFill>
                      <a:srgbClr val="800000"/>
                    </a:solidFill>
                    <a:latin typeface="Fette Engschrift" pitchFamily="2" charset="0"/>
                  </a:rPr>
                  <a:t>vidual</a:t>
                </a:r>
              </a:p>
            </p:txBody>
          </p:sp>
        </p:grpSp>
        <p:grpSp>
          <p:nvGrpSpPr>
            <p:cNvPr id="798844" name="Group 124"/>
            <p:cNvGrpSpPr>
              <a:grpSpLocks/>
            </p:cNvGrpSpPr>
            <p:nvPr/>
          </p:nvGrpSpPr>
          <p:grpSpPr bwMode="auto">
            <a:xfrm>
              <a:off x="2517" y="480"/>
              <a:ext cx="659" cy="584"/>
              <a:chOff x="1467" y="672"/>
              <a:chExt cx="700" cy="611"/>
            </a:xfrm>
          </p:grpSpPr>
          <p:sp>
            <p:nvSpPr>
              <p:cNvPr id="798845" name="Oval 125"/>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798846" name="WordArt 126"/>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grpSp>
      <p:sp>
        <p:nvSpPr>
          <p:cNvPr id="798850" name="Oval 130"/>
          <p:cNvSpPr>
            <a:spLocks noChangeArrowheads="1"/>
          </p:cNvSpPr>
          <p:nvPr/>
        </p:nvSpPr>
        <p:spPr bwMode="auto">
          <a:xfrm>
            <a:off x="2667000" y="1752600"/>
            <a:ext cx="1447800" cy="1295400"/>
          </a:xfrm>
          <a:prstGeom prst="ellipse">
            <a:avLst/>
          </a:prstGeom>
          <a:gradFill rotWithShape="0">
            <a:gsLst>
              <a:gs pos="0">
                <a:srgbClr val="FF99FF"/>
              </a:gs>
              <a:gs pos="100000">
                <a:srgbClr val="FF99FF"/>
              </a:gs>
            </a:gsLst>
            <a:lin ang="5400000" scaled="1"/>
          </a:gradFill>
          <a:ln w="9525">
            <a:round/>
            <a:headEnd/>
            <a:tailEnd/>
          </a:ln>
          <a:effectLst/>
          <a:scene3d>
            <a:camera prst="legacyPerspectiveBottomLeft"/>
            <a:lightRig rig="legacyNormal3" dir="t"/>
          </a:scene3d>
          <a:sp3d extrusionH="887400" prstMaterial="legacyMatte">
            <a:bevelT w="13500" h="13500" prst="angle"/>
            <a:bevelB w="13500" h="13500" prst="angle"/>
            <a:extrusionClr>
              <a:srgbClr val="FF99FF"/>
            </a:extrusionClr>
          </a:sp3d>
        </p:spPr>
        <p:txBody>
          <a:bodyPr wrap="none" anchor="ctr">
            <a:flatTx/>
          </a:bodyPr>
          <a:lstStyle/>
          <a:p>
            <a:pPr algn="ctr">
              <a:lnSpc>
                <a:spcPct val="80000"/>
              </a:lnSpc>
            </a:pPr>
            <a:r>
              <a:rPr lang="en-US" sz="4000">
                <a:solidFill>
                  <a:srgbClr val="FF00FF"/>
                </a:solidFill>
                <a:latin typeface="Arial Black" pitchFamily="34" charset="0"/>
              </a:rPr>
              <a:t> </a:t>
            </a:r>
          </a:p>
        </p:txBody>
      </p:sp>
      <p:sp>
        <p:nvSpPr>
          <p:cNvPr id="798851" name="Oval 131"/>
          <p:cNvSpPr>
            <a:spLocks noChangeArrowheads="1"/>
          </p:cNvSpPr>
          <p:nvPr/>
        </p:nvSpPr>
        <p:spPr bwMode="auto">
          <a:xfrm>
            <a:off x="4953000" y="1752600"/>
            <a:ext cx="1447800" cy="1295400"/>
          </a:xfrm>
          <a:prstGeom prst="ellipse">
            <a:avLst/>
          </a:prstGeom>
          <a:gradFill rotWithShape="0">
            <a:gsLst>
              <a:gs pos="0">
                <a:srgbClr val="CCFF33"/>
              </a:gs>
              <a:gs pos="100000">
                <a:srgbClr val="CCFF33"/>
              </a:gs>
            </a:gsLst>
            <a:lin ang="5400000" scaled="1"/>
          </a:gradFill>
          <a:ln w="9525">
            <a:round/>
            <a:headEnd/>
            <a:tailEnd/>
          </a:ln>
          <a:effectLst/>
          <a:scene3d>
            <a:camera prst="legacyPerspectiveBottomRight"/>
            <a:lightRig rig="legacyNormal3" dir="t"/>
          </a:scene3d>
          <a:sp3d extrusionH="887400" prstMaterial="legacyMatte">
            <a:bevelT w="13500" h="13500" prst="angle"/>
            <a:bevelB w="13500" h="13500" prst="angle"/>
            <a:extrusionClr>
              <a:srgbClr val="CCFF33"/>
            </a:extrusionClr>
          </a:sp3d>
        </p:spPr>
        <p:txBody>
          <a:bodyPr wrap="none" anchor="ctr">
            <a:flatTx/>
          </a:bodyPr>
          <a:lstStyle/>
          <a:p>
            <a:pPr algn="ctr">
              <a:lnSpc>
                <a:spcPct val="80000"/>
              </a:lnSpc>
            </a:pPr>
            <a:r>
              <a:rPr lang="en-US" sz="4000">
                <a:solidFill>
                  <a:srgbClr val="FF00FF"/>
                </a:solidFill>
                <a:latin typeface="Arial Black" pitchFamily="34" charset="0"/>
              </a:rPr>
              <a:t>  </a:t>
            </a:r>
          </a:p>
        </p:txBody>
      </p:sp>
      <p:sp>
        <p:nvSpPr>
          <p:cNvPr id="798755" name="Text Box 35"/>
          <p:cNvSpPr txBox="1">
            <a:spLocks noChangeArrowheads="1"/>
          </p:cNvSpPr>
          <p:nvPr/>
        </p:nvSpPr>
        <p:spPr bwMode="auto">
          <a:xfrm>
            <a:off x="2743200" y="2041525"/>
            <a:ext cx="1371600" cy="762000"/>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pPr>
            <a:r>
              <a:rPr lang="en-US" sz="4400">
                <a:solidFill>
                  <a:srgbClr val="660066"/>
                </a:solidFill>
              </a:rPr>
              <a:t>Mind</a:t>
            </a:r>
          </a:p>
        </p:txBody>
      </p:sp>
      <p:sp>
        <p:nvSpPr>
          <p:cNvPr id="798756" name="Text Box 36"/>
          <p:cNvSpPr txBox="1">
            <a:spLocks noChangeArrowheads="1"/>
          </p:cNvSpPr>
          <p:nvPr/>
        </p:nvSpPr>
        <p:spPr bwMode="auto">
          <a:xfrm>
            <a:off x="5029200" y="2055813"/>
            <a:ext cx="1371600" cy="762000"/>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pPr>
            <a:r>
              <a:rPr lang="en-US" sz="4400">
                <a:solidFill>
                  <a:srgbClr val="003300"/>
                </a:solidFill>
              </a:rPr>
              <a:t>Body</a:t>
            </a:r>
          </a:p>
        </p:txBody>
      </p:sp>
      <p:sp>
        <p:nvSpPr>
          <p:cNvPr id="798757" name="AutoShape 37"/>
          <p:cNvSpPr>
            <a:spLocks noChangeArrowheads="1"/>
          </p:cNvSpPr>
          <p:nvPr/>
        </p:nvSpPr>
        <p:spPr bwMode="auto">
          <a:xfrm rot="-5400000">
            <a:off x="4386263" y="1814513"/>
            <a:ext cx="342900" cy="755650"/>
          </a:xfrm>
          <a:prstGeom prst="curvedLeftArrow">
            <a:avLst>
              <a:gd name="adj1" fmla="val 44074"/>
              <a:gd name="adj2" fmla="val 8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8763" name="AutoShape 43"/>
          <p:cNvSpPr>
            <a:spLocks noChangeArrowheads="1"/>
          </p:cNvSpPr>
          <p:nvPr/>
        </p:nvSpPr>
        <p:spPr bwMode="auto">
          <a:xfrm rot="-10800000">
            <a:off x="4246563" y="1679575"/>
            <a:ext cx="206375" cy="1368425"/>
          </a:xfrm>
          <a:prstGeom prst="curvedLeftArrow">
            <a:avLst>
              <a:gd name="adj1" fmla="val 132615"/>
              <a:gd name="adj2" fmla="val 26523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8765" name="AutoShape 45"/>
          <p:cNvSpPr>
            <a:spLocks noChangeArrowheads="1"/>
          </p:cNvSpPr>
          <p:nvPr/>
        </p:nvSpPr>
        <p:spPr bwMode="auto">
          <a:xfrm>
            <a:off x="4591050" y="1831975"/>
            <a:ext cx="206375" cy="1368425"/>
          </a:xfrm>
          <a:prstGeom prst="curvedLeftArrow">
            <a:avLst>
              <a:gd name="adj1" fmla="val 132615"/>
              <a:gd name="adj2" fmla="val 26523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8858" name="Oval 138"/>
          <p:cNvSpPr>
            <a:spLocks noChangeArrowheads="1"/>
          </p:cNvSpPr>
          <p:nvPr/>
        </p:nvSpPr>
        <p:spPr bwMode="auto">
          <a:xfrm>
            <a:off x="3657600" y="3200400"/>
            <a:ext cx="1828800" cy="909638"/>
          </a:xfrm>
          <a:prstGeom prst="ellipse">
            <a:avLst/>
          </a:prstGeom>
          <a:gradFill rotWithShape="0">
            <a:gsLst>
              <a:gs pos="0">
                <a:srgbClr val="FFCCCC"/>
              </a:gs>
              <a:gs pos="100000">
                <a:srgbClr val="FFCCCC"/>
              </a:gs>
            </a:gsLst>
            <a:lin ang="5400000" scaled="1"/>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80000"/>
              </a:lnSpc>
            </a:pPr>
            <a:endParaRPr lang="en-US" sz="4000">
              <a:solidFill>
                <a:srgbClr val="FF00FF"/>
              </a:solidFill>
              <a:latin typeface="Arial Black" pitchFamily="34" charset="0"/>
            </a:endParaRPr>
          </a:p>
        </p:txBody>
      </p:sp>
      <p:sp>
        <p:nvSpPr>
          <p:cNvPr id="798859" name="Text Box 139"/>
          <p:cNvSpPr txBox="1">
            <a:spLocks noChangeArrowheads="1"/>
          </p:cNvSpPr>
          <p:nvPr/>
        </p:nvSpPr>
        <p:spPr bwMode="auto">
          <a:xfrm>
            <a:off x="3848100" y="3184525"/>
            <a:ext cx="1447800" cy="914400"/>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pPr>
            <a:r>
              <a:rPr lang="en-US" sz="5400" b="1">
                <a:solidFill>
                  <a:srgbClr val="5100A2"/>
                </a:solidFill>
              </a:rPr>
              <a:t>One</a:t>
            </a:r>
          </a:p>
        </p:txBody>
      </p:sp>
      <p:sp>
        <p:nvSpPr>
          <p:cNvPr id="798741" name="Text Box 21"/>
          <p:cNvSpPr txBox="1">
            <a:spLocks noChangeArrowheads="1"/>
          </p:cNvSpPr>
          <p:nvPr/>
        </p:nvSpPr>
        <p:spPr bwMode="auto">
          <a:xfrm>
            <a:off x="2743200" y="4202113"/>
            <a:ext cx="3581400" cy="750887"/>
          </a:xfrm>
          <a:prstGeom prst="rect">
            <a:avLst/>
          </a:prstGeom>
          <a:noFill/>
          <a:ln w="9525">
            <a:noFill/>
            <a:miter lim="800000"/>
            <a:headEnd/>
            <a:tailEnd/>
          </a:ln>
          <a:effectLst>
            <a:outerShdw dist="25400" dir="2021404" algn="ctr" rotWithShape="0">
              <a:schemeClr val="bg1"/>
            </a:outerShdw>
          </a:effectLst>
        </p:spPr>
        <p:txBody>
          <a:bodyPr>
            <a:spAutoFit/>
          </a:bodyPr>
          <a:lstStyle/>
          <a:p>
            <a:pPr algn="ctr">
              <a:lnSpc>
                <a:spcPct val="80000"/>
              </a:lnSpc>
            </a:pPr>
            <a:r>
              <a:rPr lang="en-US" sz="2800" dirty="0">
                <a:solidFill>
                  <a:srgbClr val="0000FF"/>
                </a:solidFill>
                <a:latin typeface="Arial Black" pitchFamily="34" charset="0"/>
              </a:rPr>
              <a:t>Individual</a:t>
            </a:r>
          </a:p>
          <a:p>
            <a:pPr algn="ctr">
              <a:lnSpc>
                <a:spcPct val="80000"/>
              </a:lnSpc>
            </a:pPr>
            <a:r>
              <a:rPr lang="en-US" sz="2600" dirty="0">
                <a:solidFill>
                  <a:srgbClr val="0000FF"/>
                </a:solidFill>
              </a:rPr>
              <a:t> Four Position Foundation</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98861"/>
                                        </p:tgtEl>
                                        <p:attrNameLst>
                                          <p:attrName>style.visibility</p:attrName>
                                        </p:attrNameLst>
                                      </p:cBhvr>
                                      <p:to>
                                        <p:strVal val="visible"/>
                                      </p:to>
                                    </p:set>
                                    <p:animEffect transition="in" filter="fade">
                                      <p:cBhvr>
                                        <p:cTn id="7" dur="2000"/>
                                        <p:tgtEl>
                                          <p:spTgt spid="798861"/>
                                        </p:tgtEl>
                                      </p:cBhvr>
                                    </p:animEffect>
                                  </p:childTnLst>
                                </p:cTn>
                              </p:par>
                              <p:par>
                                <p:cTn id="8" presetID="17" presetClass="entr" presetSubtype="10" fill="hold" grpId="0" nodeType="withEffect">
                                  <p:stCondLst>
                                    <p:cond delay="0"/>
                                  </p:stCondLst>
                                  <p:childTnLst>
                                    <p:set>
                                      <p:cBhvr>
                                        <p:cTn id="9" dur="1" fill="hold">
                                          <p:stCondLst>
                                            <p:cond delay="0"/>
                                          </p:stCondLst>
                                        </p:cTn>
                                        <p:tgtEl>
                                          <p:spTgt spid="798740"/>
                                        </p:tgtEl>
                                        <p:attrNameLst>
                                          <p:attrName>style.visibility</p:attrName>
                                        </p:attrNameLst>
                                      </p:cBhvr>
                                      <p:to>
                                        <p:strVal val="visible"/>
                                      </p:to>
                                    </p:set>
                                    <p:anim calcmode="lin" valueType="num">
                                      <p:cBhvr>
                                        <p:cTn id="10" dur="500" fill="hold"/>
                                        <p:tgtEl>
                                          <p:spTgt spid="798740"/>
                                        </p:tgtEl>
                                        <p:attrNameLst>
                                          <p:attrName>ppt_w</p:attrName>
                                        </p:attrNameLst>
                                      </p:cBhvr>
                                      <p:tavLst>
                                        <p:tav tm="0">
                                          <p:val>
                                            <p:fltVal val="0"/>
                                          </p:val>
                                        </p:tav>
                                        <p:tav tm="100000">
                                          <p:val>
                                            <p:strVal val="#ppt_w"/>
                                          </p:val>
                                        </p:tav>
                                      </p:tavLst>
                                    </p:anim>
                                    <p:anim calcmode="lin" valueType="num">
                                      <p:cBhvr>
                                        <p:cTn id="11" dur="500" fill="hold"/>
                                        <p:tgtEl>
                                          <p:spTgt spid="798740"/>
                                        </p:tgtEl>
                                        <p:attrNameLst>
                                          <p:attrName>ppt_h</p:attrName>
                                        </p:attrNameLst>
                                      </p:cBhvr>
                                      <p:tavLst>
                                        <p:tav tm="0">
                                          <p:val>
                                            <p:strVal val="#ppt_h"/>
                                          </p:val>
                                        </p:tav>
                                        <p:tav tm="100000">
                                          <p:val>
                                            <p:strVal val="#ppt_h"/>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37" fill="hold" nodeType="clickEffect">
                                  <p:stCondLst>
                                    <p:cond delay="0"/>
                                  </p:stCondLst>
                                  <p:childTnLst>
                                    <p:set>
                                      <p:cBhvr>
                                        <p:cTn id="15" dur="1" fill="hold">
                                          <p:stCondLst>
                                            <p:cond delay="0"/>
                                          </p:stCondLst>
                                        </p:cTn>
                                        <p:tgtEl>
                                          <p:spTgt spid="798864"/>
                                        </p:tgtEl>
                                        <p:attrNameLst>
                                          <p:attrName>style.visibility</p:attrName>
                                        </p:attrNameLst>
                                      </p:cBhvr>
                                      <p:to>
                                        <p:strVal val="visible"/>
                                      </p:to>
                                    </p:set>
                                    <p:animEffect transition="in" filter="barn(outVertical)">
                                      <p:cBhvr>
                                        <p:cTn id="16" dur="500"/>
                                        <p:tgtEl>
                                          <p:spTgt spid="798864"/>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798741"/>
                                        </p:tgtEl>
                                        <p:attrNameLst>
                                          <p:attrName>style.visibility</p:attrName>
                                        </p:attrNameLst>
                                      </p:cBhvr>
                                      <p:to>
                                        <p:strVal val="visible"/>
                                      </p:to>
                                    </p:set>
                                    <p:anim calcmode="lin" valueType="num">
                                      <p:cBhvr>
                                        <p:cTn id="21" dur="1000" fill="hold"/>
                                        <p:tgtEl>
                                          <p:spTgt spid="798741"/>
                                        </p:tgtEl>
                                        <p:attrNameLst>
                                          <p:attrName>ppt_w</p:attrName>
                                        </p:attrNameLst>
                                      </p:cBhvr>
                                      <p:tavLst>
                                        <p:tav tm="0">
                                          <p:val>
                                            <p:strVal val="#ppt_w*0.70"/>
                                          </p:val>
                                        </p:tav>
                                        <p:tav tm="100000">
                                          <p:val>
                                            <p:strVal val="#ppt_w"/>
                                          </p:val>
                                        </p:tav>
                                      </p:tavLst>
                                    </p:anim>
                                    <p:anim calcmode="lin" valueType="num">
                                      <p:cBhvr>
                                        <p:cTn id="22" dur="1000" fill="hold"/>
                                        <p:tgtEl>
                                          <p:spTgt spid="798741"/>
                                        </p:tgtEl>
                                        <p:attrNameLst>
                                          <p:attrName>ppt_h</p:attrName>
                                        </p:attrNameLst>
                                      </p:cBhvr>
                                      <p:tavLst>
                                        <p:tav tm="0">
                                          <p:val>
                                            <p:strVal val="#ppt_h"/>
                                          </p:val>
                                        </p:tav>
                                        <p:tav tm="100000">
                                          <p:val>
                                            <p:strVal val="#ppt_h"/>
                                          </p:val>
                                        </p:tav>
                                      </p:tavLst>
                                    </p:anim>
                                    <p:animEffect transition="in" filter="fade">
                                      <p:cBhvr>
                                        <p:cTn id="23" dur="1000"/>
                                        <p:tgtEl>
                                          <p:spTgt spid="798741"/>
                                        </p:tgtEl>
                                      </p:cBhvr>
                                    </p:animEffect>
                                  </p:childTnLst>
                                </p:cTn>
                              </p:par>
                              <p:par>
                                <p:cTn id="24" presetID="10" presetClass="entr" presetSubtype="0" fill="hold" nodeType="withEffect">
                                  <p:stCondLst>
                                    <p:cond delay="0"/>
                                  </p:stCondLst>
                                  <p:childTnLst>
                                    <p:set>
                                      <p:cBhvr>
                                        <p:cTn id="25" dur="1" fill="hold">
                                          <p:stCondLst>
                                            <p:cond delay="0"/>
                                          </p:stCondLst>
                                        </p:cTn>
                                        <p:tgtEl>
                                          <p:spTgt spid="798855"/>
                                        </p:tgtEl>
                                        <p:attrNameLst>
                                          <p:attrName>style.visibility</p:attrName>
                                        </p:attrNameLst>
                                      </p:cBhvr>
                                      <p:to>
                                        <p:strVal val="visible"/>
                                      </p:to>
                                    </p:set>
                                    <p:animEffect transition="in" filter="fade">
                                      <p:cBhvr>
                                        <p:cTn id="26" dur="2000"/>
                                        <p:tgtEl>
                                          <p:spTgt spid="798855"/>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32" fill="hold" grpId="0" nodeType="clickEffect">
                                  <p:stCondLst>
                                    <p:cond delay="0"/>
                                  </p:stCondLst>
                                  <p:childTnLst>
                                    <p:set>
                                      <p:cBhvr>
                                        <p:cTn id="30" dur="1" fill="hold">
                                          <p:stCondLst>
                                            <p:cond delay="0"/>
                                          </p:stCondLst>
                                        </p:cTn>
                                        <p:tgtEl>
                                          <p:spTgt spid="798850"/>
                                        </p:tgtEl>
                                        <p:attrNameLst>
                                          <p:attrName>style.visibility</p:attrName>
                                        </p:attrNameLst>
                                      </p:cBhvr>
                                      <p:to>
                                        <p:strVal val="visible"/>
                                      </p:to>
                                    </p:set>
                                    <p:animEffect transition="in" filter="box(out)">
                                      <p:cBhvr>
                                        <p:cTn id="31" dur="500"/>
                                        <p:tgtEl>
                                          <p:spTgt spid="798850"/>
                                        </p:tgtEl>
                                      </p:cBhvr>
                                    </p:animEffect>
                                  </p:childTnLst>
                                </p:cTn>
                              </p:par>
                              <p:par>
                                <p:cTn id="32" presetID="17" presetClass="entr" presetSubtype="10" fill="hold" nodeType="withEffect">
                                  <p:stCondLst>
                                    <p:cond delay="0"/>
                                  </p:stCondLst>
                                  <p:childTnLst>
                                    <p:set>
                                      <p:cBhvr>
                                        <p:cTn id="33" dur="1" fill="hold">
                                          <p:stCondLst>
                                            <p:cond delay="0"/>
                                          </p:stCondLst>
                                        </p:cTn>
                                        <p:tgtEl>
                                          <p:spTgt spid="798755"/>
                                        </p:tgtEl>
                                        <p:attrNameLst>
                                          <p:attrName>style.visibility</p:attrName>
                                        </p:attrNameLst>
                                      </p:cBhvr>
                                      <p:to>
                                        <p:strVal val="visible"/>
                                      </p:to>
                                    </p:set>
                                    <p:anim calcmode="lin" valueType="num">
                                      <p:cBhvr>
                                        <p:cTn id="34" dur="500" fill="hold"/>
                                        <p:tgtEl>
                                          <p:spTgt spid="798755"/>
                                        </p:tgtEl>
                                        <p:attrNameLst>
                                          <p:attrName>ppt_w</p:attrName>
                                        </p:attrNameLst>
                                      </p:cBhvr>
                                      <p:tavLst>
                                        <p:tav tm="0">
                                          <p:val>
                                            <p:fltVal val="0"/>
                                          </p:val>
                                        </p:tav>
                                        <p:tav tm="100000">
                                          <p:val>
                                            <p:strVal val="#ppt_w"/>
                                          </p:val>
                                        </p:tav>
                                      </p:tavLst>
                                    </p:anim>
                                    <p:anim calcmode="lin" valueType="num">
                                      <p:cBhvr>
                                        <p:cTn id="35" dur="500" fill="hold"/>
                                        <p:tgtEl>
                                          <p:spTgt spid="798755"/>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4" presetClass="entr" presetSubtype="32" fill="hold" grpId="0" nodeType="clickEffect">
                                  <p:stCondLst>
                                    <p:cond delay="0"/>
                                  </p:stCondLst>
                                  <p:childTnLst>
                                    <p:set>
                                      <p:cBhvr>
                                        <p:cTn id="39" dur="1" fill="hold">
                                          <p:stCondLst>
                                            <p:cond delay="0"/>
                                          </p:stCondLst>
                                        </p:cTn>
                                        <p:tgtEl>
                                          <p:spTgt spid="798851"/>
                                        </p:tgtEl>
                                        <p:attrNameLst>
                                          <p:attrName>style.visibility</p:attrName>
                                        </p:attrNameLst>
                                      </p:cBhvr>
                                      <p:to>
                                        <p:strVal val="visible"/>
                                      </p:to>
                                    </p:set>
                                    <p:animEffect transition="in" filter="box(out)">
                                      <p:cBhvr>
                                        <p:cTn id="40" dur="500"/>
                                        <p:tgtEl>
                                          <p:spTgt spid="798851"/>
                                        </p:tgtEl>
                                      </p:cBhvr>
                                    </p:animEffect>
                                  </p:childTnLst>
                                </p:cTn>
                              </p:par>
                              <p:par>
                                <p:cTn id="41" presetID="17" presetClass="entr" presetSubtype="10" fill="hold" nodeType="withEffect">
                                  <p:stCondLst>
                                    <p:cond delay="0"/>
                                  </p:stCondLst>
                                  <p:childTnLst>
                                    <p:set>
                                      <p:cBhvr>
                                        <p:cTn id="42" dur="1" fill="hold">
                                          <p:stCondLst>
                                            <p:cond delay="0"/>
                                          </p:stCondLst>
                                        </p:cTn>
                                        <p:tgtEl>
                                          <p:spTgt spid="798756"/>
                                        </p:tgtEl>
                                        <p:attrNameLst>
                                          <p:attrName>style.visibility</p:attrName>
                                        </p:attrNameLst>
                                      </p:cBhvr>
                                      <p:to>
                                        <p:strVal val="visible"/>
                                      </p:to>
                                    </p:set>
                                    <p:anim calcmode="lin" valueType="num">
                                      <p:cBhvr>
                                        <p:cTn id="43" dur="500" fill="hold"/>
                                        <p:tgtEl>
                                          <p:spTgt spid="798756"/>
                                        </p:tgtEl>
                                        <p:attrNameLst>
                                          <p:attrName>ppt_w</p:attrName>
                                        </p:attrNameLst>
                                      </p:cBhvr>
                                      <p:tavLst>
                                        <p:tav tm="0">
                                          <p:val>
                                            <p:fltVal val="0"/>
                                          </p:val>
                                        </p:tav>
                                        <p:tav tm="100000">
                                          <p:val>
                                            <p:strVal val="#ppt_w"/>
                                          </p:val>
                                        </p:tav>
                                      </p:tavLst>
                                    </p:anim>
                                    <p:anim calcmode="lin" valueType="num">
                                      <p:cBhvr>
                                        <p:cTn id="44" dur="500" fill="hold"/>
                                        <p:tgtEl>
                                          <p:spTgt spid="798756"/>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 presetClass="entr" presetSubtype="32" fill="hold" grpId="0" nodeType="clickEffect">
                                  <p:stCondLst>
                                    <p:cond delay="0"/>
                                  </p:stCondLst>
                                  <p:childTnLst>
                                    <p:set>
                                      <p:cBhvr>
                                        <p:cTn id="48" dur="1" fill="hold">
                                          <p:stCondLst>
                                            <p:cond delay="0"/>
                                          </p:stCondLst>
                                        </p:cTn>
                                        <p:tgtEl>
                                          <p:spTgt spid="798858"/>
                                        </p:tgtEl>
                                        <p:attrNameLst>
                                          <p:attrName>style.visibility</p:attrName>
                                        </p:attrNameLst>
                                      </p:cBhvr>
                                      <p:to>
                                        <p:strVal val="visible"/>
                                      </p:to>
                                    </p:set>
                                    <p:animEffect transition="in" filter="box(out)">
                                      <p:cBhvr>
                                        <p:cTn id="49" dur="500"/>
                                        <p:tgtEl>
                                          <p:spTgt spid="798858"/>
                                        </p:tgtEl>
                                      </p:cBhvr>
                                    </p:animEffect>
                                  </p:childTnLst>
                                </p:cTn>
                              </p:par>
                              <p:par>
                                <p:cTn id="50" presetID="17" presetClass="entr" presetSubtype="10" fill="hold" nodeType="withEffect">
                                  <p:stCondLst>
                                    <p:cond delay="0"/>
                                  </p:stCondLst>
                                  <p:childTnLst>
                                    <p:set>
                                      <p:cBhvr>
                                        <p:cTn id="51" dur="1" fill="hold">
                                          <p:stCondLst>
                                            <p:cond delay="0"/>
                                          </p:stCondLst>
                                        </p:cTn>
                                        <p:tgtEl>
                                          <p:spTgt spid="798859"/>
                                        </p:tgtEl>
                                        <p:attrNameLst>
                                          <p:attrName>style.visibility</p:attrName>
                                        </p:attrNameLst>
                                      </p:cBhvr>
                                      <p:to>
                                        <p:strVal val="visible"/>
                                      </p:to>
                                    </p:set>
                                    <p:anim calcmode="lin" valueType="num">
                                      <p:cBhvr>
                                        <p:cTn id="52" dur="500" fill="hold"/>
                                        <p:tgtEl>
                                          <p:spTgt spid="798859"/>
                                        </p:tgtEl>
                                        <p:attrNameLst>
                                          <p:attrName>ppt_w</p:attrName>
                                        </p:attrNameLst>
                                      </p:cBhvr>
                                      <p:tavLst>
                                        <p:tav tm="0">
                                          <p:val>
                                            <p:fltVal val="0"/>
                                          </p:val>
                                        </p:tav>
                                        <p:tav tm="100000">
                                          <p:val>
                                            <p:strVal val="#ppt_w"/>
                                          </p:val>
                                        </p:tav>
                                      </p:tavLst>
                                    </p:anim>
                                    <p:anim calcmode="lin" valueType="num">
                                      <p:cBhvr>
                                        <p:cTn id="53" dur="500" fill="hold"/>
                                        <p:tgtEl>
                                          <p:spTgt spid="798859"/>
                                        </p:tgtEl>
                                        <p:attrNameLst>
                                          <p:attrName>ppt_h</p:attrName>
                                        </p:attrNameLst>
                                      </p:cBhvr>
                                      <p:tavLst>
                                        <p:tav tm="0">
                                          <p:val>
                                            <p:strVal val="#ppt_h"/>
                                          </p:val>
                                        </p:tav>
                                        <p:tav tm="100000">
                                          <p:val>
                                            <p:strVal val="#ppt_h"/>
                                          </p:val>
                                        </p:tav>
                                      </p:tavLst>
                                    </p:anim>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798757"/>
                                        </p:tgtEl>
                                        <p:attrNameLst>
                                          <p:attrName>style.visibility</p:attrName>
                                        </p:attrNameLst>
                                      </p:cBhvr>
                                      <p:to>
                                        <p:strVal val="visible"/>
                                      </p:to>
                                    </p:set>
                                    <p:animEffect transition="in" filter="wipe(left)">
                                      <p:cBhvr>
                                        <p:cTn id="57" dur="500"/>
                                        <p:tgtEl>
                                          <p:spTgt spid="798757"/>
                                        </p:tgtEl>
                                      </p:cBhvr>
                                    </p:animEffect>
                                  </p:childTnLst>
                                </p:cTn>
                              </p:par>
                            </p:childTnLst>
                          </p:cTn>
                        </p:par>
                        <p:par>
                          <p:cTn id="58" fill="hold">
                            <p:stCondLst>
                              <p:cond delay="1000"/>
                            </p:stCondLst>
                            <p:childTnLst>
                              <p:par>
                                <p:cTn id="59" presetID="22" presetClass="entr" presetSubtype="2" fill="hold" grpId="0" nodeType="afterEffect">
                                  <p:stCondLst>
                                    <p:cond delay="0"/>
                                  </p:stCondLst>
                                  <p:childTnLst>
                                    <p:set>
                                      <p:cBhvr>
                                        <p:cTn id="60" dur="1" fill="hold">
                                          <p:stCondLst>
                                            <p:cond delay="0"/>
                                          </p:stCondLst>
                                        </p:cTn>
                                        <p:tgtEl>
                                          <p:spTgt spid="798761"/>
                                        </p:tgtEl>
                                        <p:attrNameLst>
                                          <p:attrName>style.visibility</p:attrName>
                                        </p:attrNameLst>
                                      </p:cBhvr>
                                      <p:to>
                                        <p:strVal val="visible"/>
                                      </p:to>
                                    </p:set>
                                    <p:animEffect transition="in" filter="wipe(right)">
                                      <p:cBhvr>
                                        <p:cTn id="61" dur="500"/>
                                        <p:tgtEl>
                                          <p:spTgt spid="798761"/>
                                        </p:tgtEl>
                                      </p:cBhvr>
                                    </p:animEffect>
                                  </p:childTnLst>
                                </p:cTn>
                              </p:par>
                            </p:childTnLst>
                          </p:cTn>
                        </p:par>
                        <p:par>
                          <p:cTn id="62" fill="hold">
                            <p:stCondLst>
                              <p:cond delay="1500"/>
                            </p:stCondLst>
                            <p:childTnLst>
                              <p:par>
                                <p:cTn id="63" presetID="22" presetClass="entr" presetSubtype="1" fill="hold" grpId="0" nodeType="afterEffect">
                                  <p:stCondLst>
                                    <p:cond delay="0"/>
                                  </p:stCondLst>
                                  <p:childTnLst>
                                    <p:set>
                                      <p:cBhvr>
                                        <p:cTn id="64" dur="1" fill="hold">
                                          <p:stCondLst>
                                            <p:cond delay="0"/>
                                          </p:stCondLst>
                                        </p:cTn>
                                        <p:tgtEl>
                                          <p:spTgt spid="798765"/>
                                        </p:tgtEl>
                                        <p:attrNameLst>
                                          <p:attrName>style.visibility</p:attrName>
                                        </p:attrNameLst>
                                      </p:cBhvr>
                                      <p:to>
                                        <p:strVal val="visible"/>
                                      </p:to>
                                    </p:set>
                                    <p:animEffect transition="in" filter="wipe(up)">
                                      <p:cBhvr>
                                        <p:cTn id="65" dur="500"/>
                                        <p:tgtEl>
                                          <p:spTgt spid="798765"/>
                                        </p:tgtEl>
                                      </p:cBhvr>
                                    </p:animEffect>
                                  </p:childTnLst>
                                </p:cTn>
                              </p:par>
                            </p:childTnLst>
                          </p:cTn>
                        </p:par>
                        <p:par>
                          <p:cTn id="66" fill="hold">
                            <p:stCondLst>
                              <p:cond delay="2000"/>
                            </p:stCondLst>
                            <p:childTnLst>
                              <p:par>
                                <p:cTn id="67" presetID="22" presetClass="entr" presetSubtype="4" fill="hold" grpId="0" nodeType="afterEffect">
                                  <p:stCondLst>
                                    <p:cond delay="0"/>
                                  </p:stCondLst>
                                  <p:childTnLst>
                                    <p:set>
                                      <p:cBhvr>
                                        <p:cTn id="68" dur="1" fill="hold">
                                          <p:stCondLst>
                                            <p:cond delay="0"/>
                                          </p:stCondLst>
                                        </p:cTn>
                                        <p:tgtEl>
                                          <p:spTgt spid="798763"/>
                                        </p:tgtEl>
                                        <p:attrNameLst>
                                          <p:attrName>style.visibility</p:attrName>
                                        </p:attrNameLst>
                                      </p:cBhvr>
                                      <p:to>
                                        <p:strVal val="visible"/>
                                      </p:to>
                                    </p:set>
                                    <p:animEffect transition="in" filter="wipe(down)">
                                      <p:cBhvr>
                                        <p:cTn id="69" dur="500"/>
                                        <p:tgtEl>
                                          <p:spTgt spid="798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0" grpId="0" autoUpdateAnimBg="0"/>
      <p:bldP spid="798761" grpId="0" animBg="1"/>
      <p:bldP spid="798850" grpId="0" animBg="1" autoUpdateAnimBg="0"/>
      <p:bldP spid="798851" grpId="0" animBg="1" autoUpdateAnimBg="0"/>
      <p:bldP spid="798757" grpId="0" animBg="1"/>
      <p:bldP spid="798763" grpId="0" animBg="1"/>
      <p:bldP spid="798765" grpId="0" animBg="1"/>
      <p:bldP spid="798858" grpId="0" animBg="1"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710658" name="Group 2"/>
          <p:cNvGrpSpPr>
            <a:grpSpLocks/>
          </p:cNvGrpSpPr>
          <p:nvPr/>
        </p:nvGrpSpPr>
        <p:grpSpPr bwMode="auto">
          <a:xfrm>
            <a:off x="0" y="0"/>
            <a:ext cx="4953000" cy="4953000"/>
            <a:chOff x="0" y="0"/>
            <a:chExt cx="3120" cy="3120"/>
          </a:xfrm>
        </p:grpSpPr>
        <p:pic>
          <p:nvPicPr>
            <p:cNvPr id="710659" name="Picture 3" descr="praying girl"/>
            <p:cNvPicPr>
              <a:picLocks noChangeAspect="1" noChangeArrowheads="1"/>
            </p:cNvPicPr>
            <p:nvPr/>
          </p:nvPicPr>
          <p:blipFill>
            <a:blip r:embed="rId3" cstate="print">
              <a:clrChange>
                <a:clrFrom>
                  <a:srgbClr val="FFFFFF"/>
                </a:clrFrom>
                <a:clrTo>
                  <a:srgbClr val="FFFFFF">
                    <a:alpha val="0"/>
                  </a:srgbClr>
                </a:clrTo>
              </a:clrChange>
            </a:blip>
            <a:srcRect l="31061" t="19444" r="31061" b="21297"/>
            <a:stretch>
              <a:fillRect/>
            </a:stretch>
          </p:blipFill>
          <p:spPr bwMode="auto">
            <a:xfrm>
              <a:off x="720" y="48"/>
              <a:ext cx="2400" cy="3072"/>
            </a:xfrm>
            <a:prstGeom prst="rect">
              <a:avLst/>
            </a:prstGeom>
            <a:noFill/>
          </p:spPr>
        </p:pic>
        <p:pic>
          <p:nvPicPr>
            <p:cNvPr id="710660" name="Picture 4" descr="praying boy"/>
            <p:cNvPicPr>
              <a:picLocks noChangeAspect="1" noChangeArrowheads="1"/>
            </p:cNvPicPr>
            <p:nvPr/>
          </p:nvPicPr>
          <p:blipFill>
            <a:blip r:embed="rId4" cstate="print">
              <a:clrChange>
                <a:clrFrom>
                  <a:srgbClr val="FFFFFF"/>
                </a:clrFrom>
                <a:clrTo>
                  <a:srgbClr val="FFFFFF">
                    <a:alpha val="0"/>
                  </a:srgbClr>
                </a:clrTo>
              </a:clrChange>
            </a:blip>
            <a:srcRect l="33333" t="19444" r="33333" b="20370"/>
            <a:stretch>
              <a:fillRect/>
            </a:stretch>
          </p:blipFill>
          <p:spPr bwMode="auto">
            <a:xfrm>
              <a:off x="0" y="0"/>
              <a:ext cx="2112" cy="3120"/>
            </a:xfrm>
            <a:prstGeom prst="rect">
              <a:avLst/>
            </a:prstGeom>
            <a:noFill/>
          </p:spPr>
        </p:pic>
      </p:grpSp>
      <p:pic>
        <p:nvPicPr>
          <p:cNvPr id="710671" name="Picture 15" descr="FEMME"/>
          <p:cNvPicPr>
            <a:picLocks noChangeAspect="1" noChangeArrowheads="1"/>
          </p:cNvPicPr>
          <p:nvPr/>
        </p:nvPicPr>
        <p:blipFill>
          <a:blip r:embed="rId5" cstate="print">
            <a:clrChange>
              <a:clrFrom>
                <a:srgbClr val="FFFFFF"/>
              </a:clrFrom>
              <a:clrTo>
                <a:srgbClr val="FFFFFF">
                  <a:alpha val="0"/>
                </a:srgbClr>
              </a:clrTo>
            </a:clrChange>
          </a:blip>
          <a:srcRect l="31819" t="23148" r="31818" b="25464"/>
          <a:stretch>
            <a:fillRect/>
          </a:stretch>
        </p:blipFill>
        <p:spPr bwMode="auto">
          <a:xfrm>
            <a:off x="5715000" y="685800"/>
            <a:ext cx="3559175" cy="4114800"/>
          </a:xfrm>
          <a:prstGeom prst="rect">
            <a:avLst/>
          </a:prstGeom>
          <a:noFill/>
        </p:spPr>
      </p:pic>
      <p:sp>
        <p:nvSpPr>
          <p:cNvPr id="710672" name="Text Box 16"/>
          <p:cNvSpPr txBox="1">
            <a:spLocks noChangeArrowheads="1"/>
          </p:cNvSpPr>
          <p:nvPr/>
        </p:nvSpPr>
        <p:spPr bwMode="auto">
          <a:xfrm>
            <a:off x="76200" y="4219575"/>
            <a:ext cx="2806700" cy="688975"/>
          </a:xfrm>
          <a:prstGeom prst="rect">
            <a:avLst/>
          </a:prstGeom>
          <a:noFill/>
          <a:ln w="9525">
            <a:noFill/>
            <a:miter lim="800000"/>
            <a:headEnd/>
            <a:tailEnd/>
          </a:ln>
          <a:effectLst/>
        </p:spPr>
        <p:txBody>
          <a:bodyPr>
            <a:spAutoFit/>
          </a:bodyPr>
          <a:lstStyle/>
          <a:p>
            <a:pPr algn="ctr">
              <a:lnSpc>
                <a:spcPct val="85000"/>
              </a:lnSpc>
            </a:pPr>
            <a:r>
              <a:rPr lang="en-US" sz="2600">
                <a:solidFill>
                  <a:srgbClr val="6699FF"/>
                </a:solidFill>
                <a:latin typeface="Arial Black" pitchFamily="34" charset="0"/>
              </a:rPr>
              <a:t>Individual</a:t>
            </a:r>
          </a:p>
          <a:p>
            <a:pPr algn="ctr">
              <a:lnSpc>
                <a:spcPct val="85000"/>
              </a:lnSpc>
            </a:pPr>
            <a:r>
              <a:rPr lang="en-US" sz="2000">
                <a:solidFill>
                  <a:srgbClr val="6699FF"/>
                </a:solidFill>
              </a:rPr>
              <a:t>Four Position Foundation</a:t>
            </a:r>
          </a:p>
        </p:txBody>
      </p:sp>
      <p:sp>
        <p:nvSpPr>
          <p:cNvPr id="710705" name="AutoShape 49"/>
          <p:cNvSpPr>
            <a:spLocks noChangeArrowheads="1"/>
          </p:cNvSpPr>
          <p:nvPr/>
        </p:nvSpPr>
        <p:spPr bwMode="auto">
          <a:xfrm rot="-5400000">
            <a:off x="4478338" y="1885950"/>
            <a:ext cx="342900" cy="755650"/>
          </a:xfrm>
          <a:prstGeom prst="curvedLeftArrow">
            <a:avLst>
              <a:gd name="adj1" fmla="val 44074"/>
              <a:gd name="adj2" fmla="val 88148"/>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08" name="AutoShape 52"/>
          <p:cNvSpPr>
            <a:spLocks noChangeArrowheads="1"/>
          </p:cNvSpPr>
          <p:nvPr/>
        </p:nvSpPr>
        <p:spPr bwMode="auto">
          <a:xfrm rot="-16200000">
            <a:off x="4401344" y="2342357"/>
            <a:ext cx="342900" cy="754062"/>
          </a:xfrm>
          <a:prstGeom prst="curvedLeftArrow">
            <a:avLst>
              <a:gd name="adj1" fmla="val 43981"/>
              <a:gd name="adj2" fmla="val 8796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11" name="AutoShape 55"/>
          <p:cNvSpPr>
            <a:spLocks noChangeArrowheads="1"/>
          </p:cNvSpPr>
          <p:nvPr/>
        </p:nvSpPr>
        <p:spPr bwMode="auto">
          <a:xfrm rot="-10800000">
            <a:off x="4340225" y="1765300"/>
            <a:ext cx="206375" cy="1368425"/>
          </a:xfrm>
          <a:prstGeom prst="curvedLeftArrow">
            <a:avLst>
              <a:gd name="adj1" fmla="val 132615"/>
              <a:gd name="adj2" fmla="val 26523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13" name="AutoShape 57"/>
          <p:cNvSpPr>
            <a:spLocks noChangeArrowheads="1"/>
          </p:cNvSpPr>
          <p:nvPr/>
        </p:nvSpPr>
        <p:spPr bwMode="auto">
          <a:xfrm>
            <a:off x="4676775" y="1901825"/>
            <a:ext cx="206375" cy="1368425"/>
          </a:xfrm>
          <a:prstGeom prst="curvedLeftArrow">
            <a:avLst>
              <a:gd name="adj1" fmla="val 132615"/>
              <a:gd name="adj2" fmla="val 26523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17" name="Rectangle 61"/>
          <p:cNvSpPr>
            <a:spLocks noChangeArrowheads="1"/>
          </p:cNvSpPr>
          <p:nvPr/>
        </p:nvSpPr>
        <p:spPr bwMode="auto">
          <a:xfrm>
            <a:off x="0" y="4953000"/>
            <a:ext cx="9144000" cy="1897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10816" name="Group 160"/>
          <p:cNvGrpSpPr>
            <a:grpSpLocks/>
          </p:cNvGrpSpPr>
          <p:nvPr/>
        </p:nvGrpSpPr>
        <p:grpSpPr bwMode="auto">
          <a:xfrm>
            <a:off x="390525" y="5243513"/>
            <a:ext cx="8220075" cy="1309687"/>
            <a:chOff x="246" y="3303"/>
            <a:chExt cx="5178" cy="825"/>
          </a:xfrm>
        </p:grpSpPr>
        <p:sp>
          <p:nvSpPr>
            <p:cNvPr id="710725" name="Text Box 69"/>
            <p:cNvSpPr txBox="1">
              <a:spLocks noChangeArrowheads="1"/>
            </p:cNvSpPr>
            <p:nvPr/>
          </p:nvSpPr>
          <p:spPr bwMode="auto">
            <a:xfrm>
              <a:off x="480" y="3303"/>
              <a:ext cx="4944" cy="825"/>
            </a:xfrm>
            <a:prstGeom prst="rect">
              <a:avLst/>
            </a:prstGeom>
            <a:noFill/>
            <a:ln w="9525">
              <a:noFill/>
              <a:miter lim="800000"/>
              <a:headEnd/>
              <a:tailEnd/>
            </a:ln>
            <a:effectLst/>
          </p:spPr>
          <p:txBody>
            <a:bodyPr>
              <a:spAutoFit/>
            </a:bodyPr>
            <a:lstStyle/>
            <a:p>
              <a:pPr>
                <a:lnSpc>
                  <a:spcPct val="80000"/>
                </a:lnSpc>
              </a:pPr>
              <a:r>
                <a:rPr lang="en-US" sz="2400" b="1">
                  <a:solidFill>
                    <a:schemeClr val="bg1"/>
                  </a:solidFill>
                  <a:latin typeface="Arial Narrow" pitchFamily="34" charset="0"/>
                </a:rPr>
                <a:t>In fulfilling God’s second blessing, individually perfected Adam and Eve should construct a </a:t>
              </a:r>
              <a:r>
                <a:rPr lang="en-US" sz="2400" b="1" u="sng">
                  <a:solidFill>
                    <a:schemeClr val="bg1"/>
                  </a:solidFill>
                  <a:latin typeface="Arial Narrow" pitchFamily="34" charset="0"/>
                </a:rPr>
                <a:t>God-centered family four position foundation</a:t>
              </a:r>
              <a:r>
                <a:rPr lang="en-US" sz="2400" b="1">
                  <a:solidFill>
                    <a:schemeClr val="bg1"/>
                  </a:solidFill>
                  <a:latin typeface="Arial Narrow" pitchFamily="34" charset="0"/>
                </a:rPr>
                <a:t> by joining in loving oneness as </a:t>
              </a:r>
              <a:r>
                <a:rPr lang="en-US" sz="2400" b="1" u="sng">
                  <a:solidFill>
                    <a:schemeClr val="bg1"/>
                  </a:solidFill>
                  <a:latin typeface="Arial Narrow" pitchFamily="34" charset="0"/>
                </a:rPr>
                <a:t>husband</a:t>
              </a:r>
              <a:r>
                <a:rPr lang="en-US" sz="2400" b="1">
                  <a:solidFill>
                    <a:schemeClr val="bg1"/>
                  </a:solidFill>
                  <a:latin typeface="Arial Narrow" pitchFamily="34" charset="0"/>
                </a:rPr>
                <a:t> and </a:t>
              </a:r>
              <a:r>
                <a:rPr lang="en-US" sz="2400" b="1" u="sng">
                  <a:solidFill>
                    <a:schemeClr val="bg1"/>
                  </a:solidFill>
                  <a:latin typeface="Arial Narrow" pitchFamily="34" charset="0"/>
                </a:rPr>
                <a:t>wife</a:t>
              </a:r>
              <a:r>
                <a:rPr lang="en-US" sz="2400" b="1">
                  <a:solidFill>
                    <a:schemeClr val="bg1"/>
                  </a:solidFill>
                  <a:latin typeface="Arial Narrow" pitchFamily="34" charset="0"/>
                </a:rPr>
                <a:t> and raising </a:t>
              </a:r>
              <a:r>
                <a:rPr lang="en-US" sz="2400" b="1" u="sng">
                  <a:solidFill>
                    <a:schemeClr val="bg1"/>
                  </a:solidFill>
                  <a:latin typeface="Arial Narrow" pitchFamily="34" charset="0"/>
                </a:rPr>
                <a:t>children</a:t>
              </a:r>
              <a:r>
                <a:rPr lang="en-US" sz="2800" b="1">
                  <a:solidFill>
                    <a:schemeClr val="bg1"/>
                  </a:solidFill>
                  <a:latin typeface="Arial Narrow" pitchFamily="34" charset="0"/>
                </a:rPr>
                <a:t> </a:t>
              </a:r>
              <a:r>
                <a:rPr lang="en-US" sz="2000">
                  <a:solidFill>
                    <a:schemeClr val="bg1"/>
                  </a:solidFill>
                  <a:latin typeface="Arial Narrow" pitchFamily="34" charset="0"/>
                </a:rPr>
                <a:t>(p.  34).</a:t>
              </a:r>
            </a:p>
          </p:txBody>
        </p:sp>
        <p:sp>
          <p:nvSpPr>
            <p:cNvPr id="710726" name="Text Box 70"/>
            <p:cNvSpPr txBox="1">
              <a:spLocks noChangeArrowheads="1"/>
            </p:cNvSpPr>
            <p:nvPr/>
          </p:nvSpPr>
          <p:spPr bwMode="auto">
            <a:xfrm>
              <a:off x="246" y="3312"/>
              <a:ext cx="234" cy="231"/>
            </a:xfrm>
            <a:prstGeom prst="rect">
              <a:avLst/>
            </a:prstGeom>
            <a:noFill/>
            <a:ln w="9525">
              <a:noFill/>
              <a:miter lim="800000"/>
              <a:headEnd/>
              <a:tailEnd/>
            </a:ln>
            <a:effectLst/>
          </p:spPr>
          <p:txBody>
            <a:bodyPr>
              <a:spAutoFit/>
            </a:bodyPr>
            <a:lstStyle/>
            <a:p>
              <a:pPr>
                <a:lnSpc>
                  <a:spcPct val="4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grpSp>
        <p:nvGrpSpPr>
          <p:cNvPr id="710749" name="Group 93"/>
          <p:cNvGrpSpPr>
            <a:grpSpLocks/>
          </p:cNvGrpSpPr>
          <p:nvPr/>
        </p:nvGrpSpPr>
        <p:grpSpPr bwMode="auto">
          <a:xfrm>
            <a:off x="1179513" y="1811338"/>
            <a:ext cx="866775" cy="1428750"/>
            <a:chOff x="743" y="1141"/>
            <a:chExt cx="546" cy="900"/>
          </a:xfrm>
        </p:grpSpPr>
        <p:sp>
          <p:nvSpPr>
            <p:cNvPr id="710750" name="AutoShape 94"/>
            <p:cNvSpPr>
              <a:spLocks noChangeArrowheads="1"/>
            </p:cNvSpPr>
            <p:nvPr/>
          </p:nvSpPr>
          <p:spPr bwMode="auto">
            <a:xfrm rot="-5400000">
              <a:off x="937" y="1200"/>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51" name="AutoShape 95"/>
            <p:cNvSpPr>
              <a:spLocks noChangeArrowheads="1"/>
            </p:cNvSpPr>
            <p:nvPr/>
          </p:nvSpPr>
          <p:spPr bwMode="auto">
            <a:xfrm rot="-5400000">
              <a:off x="937" y="1200"/>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52" name="AutoShape 96"/>
            <p:cNvSpPr>
              <a:spLocks noChangeArrowheads="1"/>
            </p:cNvSpPr>
            <p:nvPr/>
          </p:nvSpPr>
          <p:spPr bwMode="auto">
            <a:xfrm rot="-5400000">
              <a:off x="937" y="1200"/>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53" name="AutoShape 97"/>
            <p:cNvSpPr>
              <a:spLocks noChangeArrowheads="1"/>
            </p:cNvSpPr>
            <p:nvPr/>
          </p:nvSpPr>
          <p:spPr bwMode="auto">
            <a:xfrm rot="-16200000">
              <a:off x="893" y="1544"/>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54" name="AutoShape 98"/>
            <p:cNvSpPr>
              <a:spLocks noChangeArrowheads="1"/>
            </p:cNvSpPr>
            <p:nvPr/>
          </p:nvSpPr>
          <p:spPr bwMode="auto">
            <a:xfrm rot="-16200000">
              <a:off x="889" y="1544"/>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55" name="AutoShape 99"/>
            <p:cNvSpPr>
              <a:spLocks noChangeArrowheads="1"/>
            </p:cNvSpPr>
            <p:nvPr/>
          </p:nvSpPr>
          <p:spPr bwMode="auto">
            <a:xfrm rot="-16200000">
              <a:off x="889" y="1544"/>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56" name="AutoShape 100"/>
            <p:cNvSpPr>
              <a:spLocks noChangeArrowheads="1"/>
            </p:cNvSpPr>
            <p:nvPr/>
          </p:nvSpPr>
          <p:spPr bwMode="auto">
            <a:xfrm rot="-10800000">
              <a:off x="834" y="1141"/>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57" name="AutoShape 101"/>
            <p:cNvSpPr>
              <a:spLocks noChangeArrowheads="1"/>
            </p:cNvSpPr>
            <p:nvPr/>
          </p:nvSpPr>
          <p:spPr bwMode="auto">
            <a:xfrm rot="-10800000">
              <a:off x="834" y="1141"/>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58" name="AutoShape 102"/>
            <p:cNvSpPr>
              <a:spLocks noChangeArrowheads="1"/>
            </p:cNvSpPr>
            <p:nvPr/>
          </p:nvSpPr>
          <p:spPr bwMode="auto">
            <a:xfrm rot="-10800000">
              <a:off x="834" y="1141"/>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59" name="AutoShape 103"/>
            <p:cNvSpPr>
              <a:spLocks noChangeArrowheads="1"/>
            </p:cNvSpPr>
            <p:nvPr/>
          </p:nvSpPr>
          <p:spPr bwMode="auto">
            <a:xfrm>
              <a:off x="1061" y="1217"/>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60" name="AutoShape 104"/>
            <p:cNvSpPr>
              <a:spLocks noChangeArrowheads="1"/>
            </p:cNvSpPr>
            <p:nvPr/>
          </p:nvSpPr>
          <p:spPr bwMode="auto">
            <a:xfrm>
              <a:off x="1061" y="1210"/>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10761" name="AutoShape 105"/>
            <p:cNvSpPr>
              <a:spLocks noChangeArrowheads="1"/>
            </p:cNvSpPr>
            <p:nvPr/>
          </p:nvSpPr>
          <p:spPr bwMode="auto">
            <a:xfrm>
              <a:off x="1061" y="1210"/>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nvGrpSpPr>
          <p:cNvPr id="710814" name="Group 158"/>
          <p:cNvGrpSpPr>
            <a:grpSpLocks/>
          </p:cNvGrpSpPr>
          <p:nvPr/>
        </p:nvGrpSpPr>
        <p:grpSpPr bwMode="auto">
          <a:xfrm>
            <a:off x="228600" y="762000"/>
            <a:ext cx="2809875" cy="3352800"/>
            <a:chOff x="144" y="480"/>
            <a:chExt cx="1770" cy="2112"/>
          </a:xfrm>
        </p:grpSpPr>
        <p:grpSp>
          <p:nvGrpSpPr>
            <p:cNvPr id="710763" name="Group 107"/>
            <p:cNvGrpSpPr>
              <a:grpSpLocks/>
            </p:cNvGrpSpPr>
            <p:nvPr/>
          </p:nvGrpSpPr>
          <p:grpSpPr bwMode="auto">
            <a:xfrm>
              <a:off x="605" y="632"/>
              <a:ext cx="780" cy="1124"/>
              <a:chOff x="1380" y="831"/>
              <a:chExt cx="828" cy="1175"/>
            </a:xfrm>
          </p:grpSpPr>
          <p:sp>
            <p:nvSpPr>
              <p:cNvPr id="710764" name="Line 108"/>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710765" name="Line 109"/>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710766" name="Group 110"/>
            <p:cNvGrpSpPr>
              <a:grpSpLocks/>
            </p:cNvGrpSpPr>
            <p:nvPr/>
          </p:nvGrpSpPr>
          <p:grpSpPr bwMode="auto">
            <a:xfrm>
              <a:off x="602" y="1447"/>
              <a:ext cx="796" cy="1107"/>
              <a:chOff x="1377" y="1683"/>
              <a:chExt cx="845" cy="1157"/>
            </a:xfrm>
          </p:grpSpPr>
          <p:sp>
            <p:nvSpPr>
              <p:cNvPr id="710767" name="Line 111"/>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710768" name="Line 112"/>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grpSp>
          <p:nvGrpSpPr>
            <p:cNvPr id="710769" name="Group 113"/>
            <p:cNvGrpSpPr>
              <a:grpSpLocks/>
            </p:cNvGrpSpPr>
            <p:nvPr/>
          </p:nvGrpSpPr>
          <p:grpSpPr bwMode="auto">
            <a:xfrm>
              <a:off x="144" y="1355"/>
              <a:ext cx="607" cy="502"/>
              <a:chOff x="2153" y="1299"/>
              <a:chExt cx="644" cy="525"/>
            </a:xfrm>
          </p:grpSpPr>
          <p:sp>
            <p:nvSpPr>
              <p:cNvPr id="710770" name="Oval 114"/>
              <p:cNvSpPr>
                <a:spLocks noChangeArrowheads="1"/>
              </p:cNvSpPr>
              <p:nvPr/>
            </p:nvSpPr>
            <p:spPr bwMode="auto">
              <a:xfrm>
                <a:off x="2153" y="1299"/>
                <a:ext cx="644" cy="52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710771" name="Text Box 115"/>
              <p:cNvSpPr txBox="1">
                <a:spLocks noChangeArrowheads="1"/>
              </p:cNvSpPr>
              <p:nvPr/>
            </p:nvSpPr>
            <p:spPr bwMode="auto">
              <a:xfrm>
                <a:off x="2163" y="1454"/>
                <a:ext cx="625" cy="286"/>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800">
                    <a:solidFill>
                      <a:srgbClr val="660066"/>
                    </a:solidFill>
                  </a:rPr>
                  <a:t>Mind</a:t>
                </a:r>
                <a:endParaRPr lang="en-US" sz="2800">
                  <a:solidFill>
                    <a:srgbClr val="660066"/>
                  </a:solidFill>
                  <a:latin typeface="Times New Roman" pitchFamily="18" charset="0"/>
                </a:endParaRPr>
              </a:p>
            </p:txBody>
          </p:sp>
        </p:grpSp>
        <p:grpSp>
          <p:nvGrpSpPr>
            <p:cNvPr id="710772" name="Group 116"/>
            <p:cNvGrpSpPr>
              <a:grpSpLocks/>
            </p:cNvGrpSpPr>
            <p:nvPr/>
          </p:nvGrpSpPr>
          <p:grpSpPr bwMode="auto">
            <a:xfrm>
              <a:off x="1294" y="1355"/>
              <a:ext cx="620" cy="502"/>
              <a:chOff x="3374" y="1299"/>
              <a:chExt cx="658" cy="525"/>
            </a:xfrm>
          </p:grpSpPr>
          <p:sp>
            <p:nvSpPr>
              <p:cNvPr id="710773" name="Oval 117"/>
              <p:cNvSpPr>
                <a:spLocks noChangeArrowheads="1"/>
              </p:cNvSpPr>
              <p:nvPr/>
            </p:nvSpPr>
            <p:spPr bwMode="auto">
              <a:xfrm>
                <a:off x="3374" y="1299"/>
                <a:ext cx="644" cy="52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710774" name="Text Box 118"/>
              <p:cNvSpPr txBox="1">
                <a:spLocks noChangeArrowheads="1"/>
              </p:cNvSpPr>
              <p:nvPr/>
            </p:nvSpPr>
            <p:spPr bwMode="auto">
              <a:xfrm>
                <a:off x="3408" y="1454"/>
                <a:ext cx="624" cy="286"/>
              </a:xfrm>
              <a:prstGeom prst="rect">
                <a:avLst/>
              </a:prstGeom>
              <a:noFill/>
              <a:ln w="9525">
                <a:noFill/>
                <a:miter lim="800000"/>
                <a:headEnd/>
                <a:tailEnd/>
              </a:ln>
              <a:effectLst/>
            </p:spPr>
            <p:txBody>
              <a:bodyPr>
                <a:spAutoFit/>
              </a:bodyPr>
              <a:lstStyle/>
              <a:p>
                <a:pPr algn="ctr"/>
                <a:endParaRPr lang="en-US" sz="200">
                  <a:solidFill>
                    <a:srgbClr val="008000"/>
                  </a:solidFill>
                </a:endParaRPr>
              </a:p>
              <a:p>
                <a:pPr algn="ctr"/>
                <a:r>
                  <a:rPr lang="en-US" sz="2800">
                    <a:solidFill>
                      <a:srgbClr val="003300"/>
                    </a:solidFill>
                  </a:rPr>
                  <a:t>Body</a:t>
                </a:r>
                <a:endParaRPr lang="en-US" sz="2800">
                  <a:solidFill>
                    <a:srgbClr val="003300"/>
                  </a:solidFill>
                  <a:latin typeface="Times New Roman" pitchFamily="18" charset="0"/>
                </a:endParaRPr>
              </a:p>
            </p:txBody>
          </p:sp>
        </p:grpSp>
        <p:grpSp>
          <p:nvGrpSpPr>
            <p:cNvPr id="710813" name="Group 157"/>
            <p:cNvGrpSpPr>
              <a:grpSpLocks/>
            </p:cNvGrpSpPr>
            <p:nvPr/>
          </p:nvGrpSpPr>
          <p:grpSpPr bwMode="auto">
            <a:xfrm>
              <a:off x="706" y="2091"/>
              <a:ext cx="633" cy="501"/>
              <a:chOff x="706" y="2091"/>
              <a:chExt cx="633" cy="501"/>
            </a:xfrm>
          </p:grpSpPr>
          <p:sp>
            <p:nvSpPr>
              <p:cNvPr id="710776" name="Oval 120"/>
              <p:cNvSpPr>
                <a:spLocks noChangeArrowheads="1"/>
              </p:cNvSpPr>
              <p:nvPr/>
            </p:nvSpPr>
            <p:spPr bwMode="auto">
              <a:xfrm>
                <a:off x="720" y="2091"/>
                <a:ext cx="605" cy="501"/>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710777" name="Text Box 121"/>
              <p:cNvSpPr txBox="1">
                <a:spLocks noChangeArrowheads="1"/>
              </p:cNvSpPr>
              <p:nvPr/>
            </p:nvSpPr>
            <p:spPr bwMode="auto">
              <a:xfrm>
                <a:off x="706" y="2160"/>
                <a:ext cx="633" cy="399"/>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60000"/>
                  </a:lnSpc>
                </a:pPr>
                <a:r>
                  <a:rPr lang="en-US" sz="2800">
                    <a:solidFill>
                      <a:srgbClr val="800000"/>
                    </a:solidFill>
                    <a:latin typeface="Fette Engschrift" pitchFamily="2" charset="0"/>
                  </a:rPr>
                  <a:t>Indi-</a:t>
                </a:r>
              </a:p>
              <a:p>
                <a:pPr algn="ctr">
                  <a:lnSpc>
                    <a:spcPct val="60000"/>
                  </a:lnSpc>
                </a:pPr>
                <a:r>
                  <a:rPr lang="en-US" sz="2800">
                    <a:solidFill>
                      <a:srgbClr val="800000"/>
                    </a:solidFill>
                    <a:latin typeface="Fette Engschrift" pitchFamily="2" charset="0"/>
                  </a:rPr>
                  <a:t>vidual</a:t>
                </a:r>
              </a:p>
            </p:txBody>
          </p:sp>
        </p:grpSp>
        <p:grpSp>
          <p:nvGrpSpPr>
            <p:cNvPr id="710778" name="Group 122"/>
            <p:cNvGrpSpPr>
              <a:grpSpLocks/>
            </p:cNvGrpSpPr>
            <p:nvPr/>
          </p:nvGrpSpPr>
          <p:grpSpPr bwMode="auto">
            <a:xfrm>
              <a:off x="687" y="480"/>
              <a:ext cx="659" cy="584"/>
              <a:chOff x="1467" y="672"/>
              <a:chExt cx="700" cy="611"/>
            </a:xfrm>
          </p:grpSpPr>
          <p:sp>
            <p:nvSpPr>
              <p:cNvPr id="710779" name="Oval 123"/>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710780" name="WordArt 124"/>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grpSp>
      <p:grpSp>
        <p:nvGrpSpPr>
          <p:cNvPr id="710781" name="Group 125"/>
          <p:cNvGrpSpPr>
            <a:grpSpLocks/>
          </p:cNvGrpSpPr>
          <p:nvPr/>
        </p:nvGrpSpPr>
        <p:grpSpPr bwMode="auto">
          <a:xfrm>
            <a:off x="3167063" y="762000"/>
            <a:ext cx="2809875" cy="3352800"/>
            <a:chOff x="2016" y="480"/>
            <a:chExt cx="1770" cy="2112"/>
          </a:xfrm>
        </p:grpSpPr>
        <p:grpSp>
          <p:nvGrpSpPr>
            <p:cNvPr id="710782" name="Group 126"/>
            <p:cNvGrpSpPr>
              <a:grpSpLocks/>
            </p:cNvGrpSpPr>
            <p:nvPr/>
          </p:nvGrpSpPr>
          <p:grpSpPr bwMode="auto">
            <a:xfrm>
              <a:off x="2477" y="632"/>
              <a:ext cx="780" cy="1124"/>
              <a:chOff x="1380" y="831"/>
              <a:chExt cx="828" cy="1175"/>
            </a:xfrm>
          </p:grpSpPr>
          <p:sp>
            <p:nvSpPr>
              <p:cNvPr id="710783" name="Line 127"/>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710784" name="Line 128"/>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710785" name="Group 129"/>
            <p:cNvGrpSpPr>
              <a:grpSpLocks/>
            </p:cNvGrpSpPr>
            <p:nvPr/>
          </p:nvGrpSpPr>
          <p:grpSpPr bwMode="auto">
            <a:xfrm>
              <a:off x="2474" y="1447"/>
              <a:ext cx="796" cy="1107"/>
              <a:chOff x="1377" y="1683"/>
              <a:chExt cx="845" cy="1157"/>
            </a:xfrm>
          </p:grpSpPr>
          <p:sp>
            <p:nvSpPr>
              <p:cNvPr id="710786" name="Line 130"/>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710787" name="Line 131"/>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grpSp>
          <p:nvGrpSpPr>
            <p:cNvPr id="710788" name="Group 132"/>
            <p:cNvGrpSpPr>
              <a:grpSpLocks/>
            </p:cNvGrpSpPr>
            <p:nvPr/>
          </p:nvGrpSpPr>
          <p:grpSpPr bwMode="auto">
            <a:xfrm>
              <a:off x="2016" y="1355"/>
              <a:ext cx="607" cy="502"/>
              <a:chOff x="144" y="1307"/>
              <a:chExt cx="607" cy="502"/>
            </a:xfrm>
          </p:grpSpPr>
          <p:sp>
            <p:nvSpPr>
              <p:cNvPr id="710789" name="Oval 133"/>
              <p:cNvSpPr>
                <a:spLocks noChangeArrowheads="1"/>
              </p:cNvSpPr>
              <p:nvPr/>
            </p:nvSpPr>
            <p:spPr bwMode="auto">
              <a:xfrm>
                <a:off x="144" y="1307"/>
                <a:ext cx="607" cy="502"/>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710790" name="Text Box 134"/>
              <p:cNvSpPr txBox="1">
                <a:spLocks noChangeArrowheads="1"/>
              </p:cNvSpPr>
              <p:nvPr/>
            </p:nvSpPr>
            <p:spPr bwMode="auto">
              <a:xfrm>
                <a:off x="144" y="1358"/>
                <a:ext cx="590" cy="418"/>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400">
                    <a:solidFill>
                      <a:srgbClr val="660066"/>
                    </a:solidFill>
                  </a:rPr>
                  <a:t>Hus-</a:t>
                </a:r>
              </a:p>
              <a:p>
                <a:pPr algn="ctr"/>
                <a:r>
                  <a:rPr lang="en-US" sz="2400">
                    <a:solidFill>
                      <a:srgbClr val="660066"/>
                    </a:solidFill>
                  </a:rPr>
                  <a:t>band</a:t>
                </a:r>
                <a:endParaRPr lang="en-US" sz="2400">
                  <a:solidFill>
                    <a:srgbClr val="660066"/>
                  </a:solidFill>
                  <a:latin typeface="Times New Roman" pitchFamily="18" charset="0"/>
                </a:endParaRPr>
              </a:p>
            </p:txBody>
          </p:sp>
        </p:grpSp>
        <p:grpSp>
          <p:nvGrpSpPr>
            <p:cNvPr id="710791" name="Group 135"/>
            <p:cNvGrpSpPr>
              <a:grpSpLocks/>
            </p:cNvGrpSpPr>
            <p:nvPr/>
          </p:nvGrpSpPr>
          <p:grpSpPr bwMode="auto">
            <a:xfrm>
              <a:off x="3166" y="1355"/>
              <a:ext cx="620" cy="502"/>
              <a:chOff x="3374" y="1299"/>
              <a:chExt cx="658" cy="525"/>
            </a:xfrm>
          </p:grpSpPr>
          <p:sp>
            <p:nvSpPr>
              <p:cNvPr id="710792" name="Oval 136"/>
              <p:cNvSpPr>
                <a:spLocks noChangeArrowheads="1"/>
              </p:cNvSpPr>
              <p:nvPr/>
            </p:nvSpPr>
            <p:spPr bwMode="auto">
              <a:xfrm>
                <a:off x="3374" y="1299"/>
                <a:ext cx="644" cy="52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710793" name="Text Box 137"/>
              <p:cNvSpPr txBox="1">
                <a:spLocks noChangeArrowheads="1"/>
              </p:cNvSpPr>
              <p:nvPr/>
            </p:nvSpPr>
            <p:spPr bwMode="auto">
              <a:xfrm>
                <a:off x="3408" y="1454"/>
                <a:ext cx="624" cy="286"/>
              </a:xfrm>
              <a:prstGeom prst="rect">
                <a:avLst/>
              </a:prstGeom>
              <a:noFill/>
              <a:ln w="9525">
                <a:noFill/>
                <a:miter lim="800000"/>
                <a:headEnd/>
                <a:tailEnd/>
              </a:ln>
              <a:effectLst/>
            </p:spPr>
            <p:txBody>
              <a:bodyPr>
                <a:spAutoFit/>
              </a:bodyPr>
              <a:lstStyle/>
              <a:p>
                <a:pPr algn="ctr"/>
                <a:endParaRPr lang="en-US" sz="200">
                  <a:solidFill>
                    <a:srgbClr val="008000"/>
                  </a:solidFill>
                </a:endParaRPr>
              </a:p>
              <a:p>
                <a:pPr algn="ctr"/>
                <a:r>
                  <a:rPr lang="en-US" sz="2800">
                    <a:solidFill>
                      <a:srgbClr val="003300"/>
                    </a:solidFill>
                  </a:rPr>
                  <a:t>Wife</a:t>
                </a:r>
                <a:endParaRPr lang="en-US" sz="2800">
                  <a:solidFill>
                    <a:srgbClr val="003300"/>
                  </a:solidFill>
                  <a:latin typeface="Times New Roman" pitchFamily="18" charset="0"/>
                </a:endParaRPr>
              </a:p>
            </p:txBody>
          </p:sp>
        </p:grpSp>
        <p:grpSp>
          <p:nvGrpSpPr>
            <p:cNvPr id="710794" name="Group 138"/>
            <p:cNvGrpSpPr>
              <a:grpSpLocks/>
            </p:cNvGrpSpPr>
            <p:nvPr/>
          </p:nvGrpSpPr>
          <p:grpSpPr bwMode="auto">
            <a:xfrm>
              <a:off x="2544" y="2091"/>
              <a:ext cx="734" cy="501"/>
              <a:chOff x="672" y="2043"/>
              <a:chExt cx="734" cy="501"/>
            </a:xfrm>
          </p:grpSpPr>
          <p:sp>
            <p:nvSpPr>
              <p:cNvPr id="710795" name="Oval 139"/>
              <p:cNvSpPr>
                <a:spLocks noChangeArrowheads="1"/>
              </p:cNvSpPr>
              <p:nvPr/>
            </p:nvSpPr>
            <p:spPr bwMode="auto">
              <a:xfrm>
                <a:off x="720" y="2043"/>
                <a:ext cx="605" cy="501"/>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710796" name="Text Box 140"/>
              <p:cNvSpPr txBox="1">
                <a:spLocks noChangeArrowheads="1"/>
              </p:cNvSpPr>
              <p:nvPr/>
            </p:nvSpPr>
            <p:spPr bwMode="auto">
              <a:xfrm>
                <a:off x="672" y="2208"/>
                <a:ext cx="734" cy="212"/>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50000"/>
                  </a:lnSpc>
                </a:pPr>
                <a:r>
                  <a:rPr lang="en-US" sz="2800">
                    <a:solidFill>
                      <a:srgbClr val="800000"/>
                    </a:solidFill>
                    <a:latin typeface="Fette Engschrift" pitchFamily="2" charset="0"/>
                  </a:rPr>
                  <a:t>Children</a:t>
                </a:r>
              </a:p>
            </p:txBody>
          </p:sp>
        </p:grpSp>
        <p:grpSp>
          <p:nvGrpSpPr>
            <p:cNvPr id="710797" name="Group 141"/>
            <p:cNvGrpSpPr>
              <a:grpSpLocks/>
            </p:cNvGrpSpPr>
            <p:nvPr/>
          </p:nvGrpSpPr>
          <p:grpSpPr bwMode="auto">
            <a:xfrm>
              <a:off x="2559" y="480"/>
              <a:ext cx="659" cy="584"/>
              <a:chOff x="1467" y="672"/>
              <a:chExt cx="700" cy="611"/>
            </a:xfrm>
          </p:grpSpPr>
          <p:sp>
            <p:nvSpPr>
              <p:cNvPr id="710798" name="Oval 142"/>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710799" name="WordArt 143"/>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grpSp>
      <p:sp>
        <p:nvSpPr>
          <p:cNvPr id="710801" name="Oval 145"/>
          <p:cNvSpPr>
            <a:spLocks noChangeArrowheads="1"/>
          </p:cNvSpPr>
          <p:nvPr/>
        </p:nvSpPr>
        <p:spPr bwMode="auto">
          <a:xfrm>
            <a:off x="2743200" y="1828800"/>
            <a:ext cx="1447800" cy="1295400"/>
          </a:xfrm>
          <a:prstGeom prst="ellipse">
            <a:avLst/>
          </a:prstGeom>
          <a:gradFill rotWithShape="0">
            <a:gsLst>
              <a:gs pos="0">
                <a:srgbClr val="FF99FF"/>
              </a:gs>
              <a:gs pos="100000">
                <a:srgbClr val="FF99FF"/>
              </a:gs>
            </a:gsLst>
            <a:lin ang="5400000" scaled="1"/>
          </a:gradFill>
          <a:ln w="9525">
            <a:round/>
            <a:headEnd/>
            <a:tailEnd/>
          </a:ln>
          <a:effectLst/>
          <a:scene3d>
            <a:camera prst="legacyPerspectiveBottomLeft"/>
            <a:lightRig rig="legacyNormal3" dir="t"/>
          </a:scene3d>
          <a:sp3d extrusionH="887400" prstMaterial="legacyMatte">
            <a:bevelT w="13500" h="13500" prst="angle"/>
            <a:bevelB w="13500" h="13500" prst="angle"/>
            <a:extrusionClr>
              <a:srgbClr val="FF99FF"/>
            </a:extrusionClr>
          </a:sp3d>
        </p:spPr>
        <p:txBody>
          <a:bodyPr wrap="none" anchor="ctr">
            <a:flatTx/>
          </a:bodyPr>
          <a:lstStyle/>
          <a:p>
            <a:pPr algn="ctr">
              <a:lnSpc>
                <a:spcPct val="80000"/>
              </a:lnSpc>
            </a:pPr>
            <a:r>
              <a:rPr lang="en-US" sz="4000">
                <a:solidFill>
                  <a:srgbClr val="FF00FF"/>
                </a:solidFill>
                <a:latin typeface="Arial Black" pitchFamily="34" charset="0"/>
              </a:rPr>
              <a:t> </a:t>
            </a:r>
          </a:p>
        </p:txBody>
      </p:sp>
      <p:sp>
        <p:nvSpPr>
          <p:cNvPr id="710702" name="Text Box 46"/>
          <p:cNvSpPr txBox="1">
            <a:spLocks noChangeArrowheads="1"/>
          </p:cNvSpPr>
          <p:nvPr/>
        </p:nvSpPr>
        <p:spPr bwMode="auto">
          <a:xfrm rot="28578" flipH="1">
            <a:off x="2819400" y="2028825"/>
            <a:ext cx="1295400" cy="946150"/>
          </a:xfrm>
          <a:prstGeom prst="rect">
            <a:avLst/>
          </a:prstGeom>
          <a:noFill/>
          <a:ln w="9525">
            <a:noFill/>
            <a:miter lim="800000"/>
            <a:headEnd/>
            <a:tailEnd/>
          </a:ln>
          <a:effectLst/>
        </p:spPr>
        <p:txBody>
          <a:bodyPr>
            <a:spAutoFit/>
          </a:bodyPr>
          <a:lstStyle/>
          <a:p>
            <a:pPr algn="ctr">
              <a:lnSpc>
                <a:spcPct val="70000"/>
              </a:lnSpc>
            </a:pPr>
            <a:r>
              <a:rPr lang="en-US" sz="4000">
                <a:solidFill>
                  <a:srgbClr val="660066"/>
                </a:solidFill>
              </a:rPr>
              <a:t>Hus-</a:t>
            </a:r>
          </a:p>
          <a:p>
            <a:pPr algn="ctr">
              <a:lnSpc>
                <a:spcPct val="70000"/>
              </a:lnSpc>
            </a:pPr>
            <a:r>
              <a:rPr lang="en-US" sz="4000">
                <a:solidFill>
                  <a:srgbClr val="660066"/>
                </a:solidFill>
              </a:rPr>
              <a:t>band</a:t>
            </a:r>
          </a:p>
        </p:txBody>
      </p:sp>
      <p:sp>
        <p:nvSpPr>
          <p:cNvPr id="710803" name="Oval 147"/>
          <p:cNvSpPr>
            <a:spLocks noChangeArrowheads="1"/>
          </p:cNvSpPr>
          <p:nvPr/>
        </p:nvSpPr>
        <p:spPr bwMode="auto">
          <a:xfrm>
            <a:off x="3419475" y="3276600"/>
            <a:ext cx="2362200" cy="838200"/>
          </a:xfrm>
          <a:prstGeom prst="ellipse">
            <a:avLst/>
          </a:prstGeom>
          <a:gradFill rotWithShape="0">
            <a:gsLst>
              <a:gs pos="0">
                <a:srgbClr val="FFCCCC"/>
              </a:gs>
              <a:gs pos="100000">
                <a:srgbClr val="FFCCCC"/>
              </a:gs>
            </a:gsLst>
            <a:lin ang="5400000" scaled="1"/>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80000"/>
              </a:lnSpc>
            </a:pPr>
            <a:endParaRPr lang="en-US" sz="4000">
              <a:solidFill>
                <a:srgbClr val="FF00FF"/>
              </a:solidFill>
              <a:latin typeface="Arial Black" pitchFamily="34" charset="0"/>
            </a:endParaRPr>
          </a:p>
        </p:txBody>
      </p:sp>
      <p:sp>
        <p:nvSpPr>
          <p:cNvPr id="710703" name="Text Box 47"/>
          <p:cNvSpPr txBox="1">
            <a:spLocks noChangeArrowheads="1"/>
          </p:cNvSpPr>
          <p:nvPr/>
        </p:nvSpPr>
        <p:spPr bwMode="auto">
          <a:xfrm rot="-24673">
            <a:off x="3505200" y="3352800"/>
            <a:ext cx="2209800" cy="701675"/>
          </a:xfrm>
          <a:prstGeom prst="rect">
            <a:avLst/>
          </a:prstGeom>
          <a:noFill/>
          <a:ln w="9525">
            <a:noFill/>
            <a:miter lim="800000"/>
            <a:headEnd/>
            <a:tailEnd/>
          </a:ln>
          <a:effectLst/>
        </p:spPr>
        <p:txBody>
          <a:bodyPr>
            <a:spAutoFit/>
          </a:bodyPr>
          <a:lstStyle/>
          <a:p>
            <a:pPr algn="ctr">
              <a:lnSpc>
                <a:spcPct val="100000"/>
              </a:lnSpc>
              <a:spcBef>
                <a:spcPct val="50000"/>
              </a:spcBef>
            </a:pPr>
            <a:r>
              <a:rPr lang="en-US" sz="4000">
                <a:solidFill>
                  <a:srgbClr val="4D009A"/>
                </a:solidFill>
              </a:rPr>
              <a:t>Children</a:t>
            </a:r>
          </a:p>
        </p:txBody>
      </p:sp>
      <p:sp>
        <p:nvSpPr>
          <p:cNvPr id="710802" name="Oval 146"/>
          <p:cNvSpPr>
            <a:spLocks noChangeArrowheads="1"/>
          </p:cNvSpPr>
          <p:nvPr/>
        </p:nvSpPr>
        <p:spPr bwMode="auto">
          <a:xfrm>
            <a:off x="5019675" y="1828800"/>
            <a:ext cx="1447800" cy="1295400"/>
          </a:xfrm>
          <a:prstGeom prst="ellipse">
            <a:avLst/>
          </a:prstGeom>
          <a:gradFill rotWithShape="0">
            <a:gsLst>
              <a:gs pos="0">
                <a:srgbClr val="CCFF33"/>
              </a:gs>
              <a:gs pos="100000">
                <a:srgbClr val="CCFF33"/>
              </a:gs>
            </a:gsLst>
            <a:lin ang="5400000" scaled="1"/>
          </a:gradFill>
          <a:ln w="9525">
            <a:round/>
            <a:headEnd/>
            <a:tailEnd/>
          </a:ln>
          <a:effectLst/>
          <a:scene3d>
            <a:camera prst="legacyPerspectiveBottomRight"/>
            <a:lightRig rig="legacyNormal3" dir="t"/>
          </a:scene3d>
          <a:sp3d extrusionH="887400" prstMaterial="legacyMatte">
            <a:bevelT w="13500" h="13500" prst="angle"/>
            <a:bevelB w="13500" h="13500" prst="angle"/>
            <a:extrusionClr>
              <a:srgbClr val="CCFF33"/>
            </a:extrusionClr>
          </a:sp3d>
        </p:spPr>
        <p:txBody>
          <a:bodyPr wrap="none" anchor="ctr">
            <a:flatTx/>
          </a:bodyPr>
          <a:lstStyle/>
          <a:p>
            <a:pPr algn="ctr">
              <a:lnSpc>
                <a:spcPct val="80000"/>
              </a:lnSpc>
            </a:pPr>
            <a:r>
              <a:rPr lang="en-US" sz="4000">
                <a:solidFill>
                  <a:srgbClr val="FF00FF"/>
                </a:solidFill>
                <a:latin typeface="Arial Black" pitchFamily="34" charset="0"/>
              </a:rPr>
              <a:t>  </a:t>
            </a:r>
          </a:p>
        </p:txBody>
      </p:sp>
      <p:sp>
        <p:nvSpPr>
          <p:cNvPr id="710704" name="Text Box 48"/>
          <p:cNvSpPr txBox="1">
            <a:spLocks noChangeArrowheads="1"/>
          </p:cNvSpPr>
          <p:nvPr/>
        </p:nvSpPr>
        <p:spPr bwMode="auto">
          <a:xfrm rot="32444" flipH="1">
            <a:off x="5029200" y="2066925"/>
            <a:ext cx="1371600" cy="823913"/>
          </a:xfrm>
          <a:prstGeom prst="rect">
            <a:avLst/>
          </a:prstGeom>
          <a:noFill/>
          <a:ln w="9525">
            <a:noFill/>
            <a:miter lim="800000"/>
            <a:headEnd/>
            <a:tailEnd/>
          </a:ln>
          <a:effectLst/>
        </p:spPr>
        <p:txBody>
          <a:bodyPr>
            <a:spAutoFit/>
          </a:bodyPr>
          <a:lstStyle/>
          <a:p>
            <a:pPr algn="r">
              <a:lnSpc>
                <a:spcPct val="100000"/>
              </a:lnSpc>
              <a:spcBef>
                <a:spcPct val="50000"/>
              </a:spcBef>
            </a:pPr>
            <a:r>
              <a:rPr lang="en-US" sz="4800">
                <a:solidFill>
                  <a:srgbClr val="003300"/>
                </a:solidFill>
              </a:rPr>
              <a:t>Wife</a:t>
            </a:r>
          </a:p>
        </p:txBody>
      </p:sp>
      <p:sp>
        <p:nvSpPr>
          <p:cNvPr id="710698" name="Text Box 42"/>
          <p:cNvSpPr txBox="1">
            <a:spLocks noChangeArrowheads="1"/>
          </p:cNvSpPr>
          <p:nvPr/>
        </p:nvSpPr>
        <p:spPr bwMode="auto">
          <a:xfrm>
            <a:off x="2743200" y="4159250"/>
            <a:ext cx="3733800" cy="793750"/>
          </a:xfrm>
          <a:prstGeom prst="rect">
            <a:avLst/>
          </a:prstGeom>
          <a:noFill/>
          <a:ln w="9525">
            <a:noFill/>
            <a:miter lim="800000"/>
            <a:headEnd/>
            <a:tailEnd/>
          </a:ln>
          <a:effectLst>
            <a:outerShdw dist="25400" dir="2021404" algn="ctr" rotWithShape="0">
              <a:schemeClr val="bg1"/>
            </a:outerShdw>
          </a:effectLst>
        </p:spPr>
        <p:txBody>
          <a:bodyPr>
            <a:spAutoFit/>
          </a:bodyPr>
          <a:lstStyle/>
          <a:p>
            <a:pPr algn="ctr">
              <a:lnSpc>
                <a:spcPct val="85000"/>
              </a:lnSpc>
            </a:pPr>
            <a:r>
              <a:rPr lang="en-US" sz="2800" dirty="0">
                <a:solidFill>
                  <a:srgbClr val="0000FF"/>
                </a:solidFill>
                <a:latin typeface="Arial Black" pitchFamily="34" charset="0"/>
              </a:rPr>
              <a:t>Family</a:t>
            </a:r>
          </a:p>
          <a:p>
            <a:pPr algn="ctr">
              <a:lnSpc>
                <a:spcPct val="85000"/>
              </a:lnSpc>
            </a:pPr>
            <a:r>
              <a:rPr lang="en-US" sz="2600" dirty="0">
                <a:solidFill>
                  <a:srgbClr val="0000FF"/>
                </a:solidFill>
              </a:rPr>
              <a:t>Four Position Foundation</a:t>
            </a:r>
          </a:p>
        </p:txBody>
      </p:sp>
      <p:sp>
        <p:nvSpPr>
          <p:cNvPr id="74" name="Text Box 20"/>
          <p:cNvSpPr txBox="1">
            <a:spLocks noChangeArrowheads="1"/>
          </p:cNvSpPr>
          <p:nvPr/>
        </p:nvSpPr>
        <p:spPr bwMode="auto">
          <a:xfrm>
            <a:off x="304800" y="0"/>
            <a:ext cx="3810000" cy="579438"/>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u="sng" dirty="0"/>
              <a:t>God’s three blessings</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10816"/>
                                        </p:tgtEl>
                                        <p:attrNameLst>
                                          <p:attrName>style.visibility</p:attrName>
                                        </p:attrNameLst>
                                      </p:cBhvr>
                                      <p:to>
                                        <p:strVal val="visible"/>
                                      </p:to>
                                    </p:set>
                                    <p:animEffect transition="in" filter="barn(outVertical)">
                                      <p:cBhvr>
                                        <p:cTn id="7" dur="500"/>
                                        <p:tgtEl>
                                          <p:spTgt spid="710816"/>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710698"/>
                                        </p:tgtEl>
                                        <p:attrNameLst>
                                          <p:attrName>style.visibility</p:attrName>
                                        </p:attrNameLst>
                                      </p:cBhvr>
                                      <p:to>
                                        <p:strVal val="visible"/>
                                      </p:to>
                                    </p:set>
                                    <p:anim calcmode="lin" valueType="num">
                                      <p:cBhvr>
                                        <p:cTn id="12" dur="1000" fill="hold"/>
                                        <p:tgtEl>
                                          <p:spTgt spid="710698"/>
                                        </p:tgtEl>
                                        <p:attrNameLst>
                                          <p:attrName>ppt_w</p:attrName>
                                        </p:attrNameLst>
                                      </p:cBhvr>
                                      <p:tavLst>
                                        <p:tav tm="0">
                                          <p:val>
                                            <p:strVal val="#ppt_w*0.70"/>
                                          </p:val>
                                        </p:tav>
                                        <p:tav tm="100000">
                                          <p:val>
                                            <p:strVal val="#ppt_w"/>
                                          </p:val>
                                        </p:tav>
                                      </p:tavLst>
                                    </p:anim>
                                    <p:anim calcmode="lin" valueType="num">
                                      <p:cBhvr>
                                        <p:cTn id="13" dur="1000" fill="hold"/>
                                        <p:tgtEl>
                                          <p:spTgt spid="710698"/>
                                        </p:tgtEl>
                                        <p:attrNameLst>
                                          <p:attrName>ppt_h</p:attrName>
                                        </p:attrNameLst>
                                      </p:cBhvr>
                                      <p:tavLst>
                                        <p:tav tm="0">
                                          <p:val>
                                            <p:strVal val="#ppt_h"/>
                                          </p:val>
                                        </p:tav>
                                        <p:tav tm="100000">
                                          <p:val>
                                            <p:strVal val="#ppt_h"/>
                                          </p:val>
                                        </p:tav>
                                      </p:tavLst>
                                    </p:anim>
                                    <p:animEffect transition="in" filter="fade">
                                      <p:cBhvr>
                                        <p:cTn id="14" dur="1000"/>
                                        <p:tgtEl>
                                          <p:spTgt spid="710698"/>
                                        </p:tgtEl>
                                      </p:cBhvr>
                                    </p:animEffect>
                                  </p:childTnLst>
                                </p:cTn>
                              </p:par>
                              <p:par>
                                <p:cTn id="15" presetID="10" presetClass="entr" presetSubtype="0" fill="hold" nodeType="withEffect">
                                  <p:stCondLst>
                                    <p:cond delay="0"/>
                                  </p:stCondLst>
                                  <p:childTnLst>
                                    <p:set>
                                      <p:cBhvr>
                                        <p:cTn id="16" dur="1" fill="hold">
                                          <p:stCondLst>
                                            <p:cond delay="0"/>
                                          </p:stCondLst>
                                        </p:cTn>
                                        <p:tgtEl>
                                          <p:spTgt spid="710671"/>
                                        </p:tgtEl>
                                        <p:attrNameLst>
                                          <p:attrName>style.visibility</p:attrName>
                                        </p:attrNameLst>
                                      </p:cBhvr>
                                      <p:to>
                                        <p:strVal val="visible"/>
                                      </p:to>
                                    </p:set>
                                    <p:animEffect transition="in" filter="fade">
                                      <p:cBhvr>
                                        <p:cTn id="17" dur="2000"/>
                                        <p:tgtEl>
                                          <p:spTgt spid="710671"/>
                                        </p:tgtEl>
                                      </p:cBhvr>
                                    </p:animEffect>
                                  </p:childTnLst>
                                </p:cTn>
                              </p:par>
                              <p:par>
                                <p:cTn id="18" presetID="10" presetClass="entr" presetSubtype="0" fill="hold" nodeType="withEffect">
                                  <p:stCondLst>
                                    <p:cond delay="0"/>
                                  </p:stCondLst>
                                  <p:childTnLst>
                                    <p:set>
                                      <p:cBhvr>
                                        <p:cTn id="19" dur="1" fill="hold">
                                          <p:stCondLst>
                                            <p:cond delay="0"/>
                                          </p:stCondLst>
                                        </p:cTn>
                                        <p:tgtEl>
                                          <p:spTgt spid="710781"/>
                                        </p:tgtEl>
                                        <p:attrNameLst>
                                          <p:attrName>style.visibility</p:attrName>
                                        </p:attrNameLst>
                                      </p:cBhvr>
                                      <p:to>
                                        <p:strVal val="visible"/>
                                      </p:to>
                                    </p:set>
                                    <p:animEffect transition="in" filter="fade">
                                      <p:cBhvr>
                                        <p:cTn id="20" dur="2000"/>
                                        <p:tgtEl>
                                          <p:spTgt spid="710781"/>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32" fill="hold" grpId="0" nodeType="clickEffect">
                                  <p:stCondLst>
                                    <p:cond delay="0"/>
                                  </p:stCondLst>
                                  <p:childTnLst>
                                    <p:set>
                                      <p:cBhvr>
                                        <p:cTn id="24" dur="1" fill="hold">
                                          <p:stCondLst>
                                            <p:cond delay="0"/>
                                          </p:stCondLst>
                                        </p:cTn>
                                        <p:tgtEl>
                                          <p:spTgt spid="710801"/>
                                        </p:tgtEl>
                                        <p:attrNameLst>
                                          <p:attrName>style.visibility</p:attrName>
                                        </p:attrNameLst>
                                      </p:cBhvr>
                                      <p:to>
                                        <p:strVal val="visible"/>
                                      </p:to>
                                    </p:set>
                                    <p:animEffect transition="in" filter="box(out)">
                                      <p:cBhvr>
                                        <p:cTn id="25" dur="500"/>
                                        <p:tgtEl>
                                          <p:spTgt spid="710801"/>
                                        </p:tgtEl>
                                      </p:cBhvr>
                                    </p:animEffect>
                                  </p:childTnLst>
                                </p:cTn>
                              </p:par>
                              <p:par>
                                <p:cTn id="26" presetID="17" presetClass="entr" presetSubtype="10" fill="hold" grpId="0" nodeType="withEffect">
                                  <p:stCondLst>
                                    <p:cond delay="0"/>
                                  </p:stCondLst>
                                  <p:childTnLst>
                                    <p:set>
                                      <p:cBhvr>
                                        <p:cTn id="27" dur="1" fill="hold">
                                          <p:stCondLst>
                                            <p:cond delay="0"/>
                                          </p:stCondLst>
                                        </p:cTn>
                                        <p:tgtEl>
                                          <p:spTgt spid="710702"/>
                                        </p:tgtEl>
                                        <p:attrNameLst>
                                          <p:attrName>style.visibility</p:attrName>
                                        </p:attrNameLst>
                                      </p:cBhvr>
                                      <p:to>
                                        <p:strVal val="visible"/>
                                      </p:to>
                                    </p:set>
                                    <p:anim calcmode="lin" valueType="num">
                                      <p:cBhvr>
                                        <p:cTn id="28" dur="500" fill="hold"/>
                                        <p:tgtEl>
                                          <p:spTgt spid="710702"/>
                                        </p:tgtEl>
                                        <p:attrNameLst>
                                          <p:attrName>ppt_w</p:attrName>
                                        </p:attrNameLst>
                                      </p:cBhvr>
                                      <p:tavLst>
                                        <p:tav tm="0">
                                          <p:val>
                                            <p:fltVal val="0"/>
                                          </p:val>
                                        </p:tav>
                                        <p:tav tm="100000">
                                          <p:val>
                                            <p:strVal val="#ppt_w"/>
                                          </p:val>
                                        </p:tav>
                                      </p:tavLst>
                                    </p:anim>
                                    <p:anim calcmode="lin" valueType="num">
                                      <p:cBhvr>
                                        <p:cTn id="29" dur="500" fill="hold"/>
                                        <p:tgtEl>
                                          <p:spTgt spid="710702"/>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4" presetClass="entr" presetSubtype="32" fill="hold" grpId="0" nodeType="clickEffect">
                                  <p:stCondLst>
                                    <p:cond delay="0"/>
                                  </p:stCondLst>
                                  <p:childTnLst>
                                    <p:set>
                                      <p:cBhvr>
                                        <p:cTn id="33" dur="1" fill="hold">
                                          <p:stCondLst>
                                            <p:cond delay="0"/>
                                          </p:stCondLst>
                                        </p:cTn>
                                        <p:tgtEl>
                                          <p:spTgt spid="710802"/>
                                        </p:tgtEl>
                                        <p:attrNameLst>
                                          <p:attrName>style.visibility</p:attrName>
                                        </p:attrNameLst>
                                      </p:cBhvr>
                                      <p:to>
                                        <p:strVal val="visible"/>
                                      </p:to>
                                    </p:set>
                                    <p:animEffect transition="in" filter="box(out)">
                                      <p:cBhvr>
                                        <p:cTn id="34" dur="500"/>
                                        <p:tgtEl>
                                          <p:spTgt spid="710802"/>
                                        </p:tgtEl>
                                      </p:cBhvr>
                                    </p:animEffect>
                                  </p:childTnLst>
                                </p:cTn>
                              </p:par>
                              <p:par>
                                <p:cTn id="35" presetID="17" presetClass="entr" presetSubtype="10" fill="hold" grpId="0" nodeType="withEffect">
                                  <p:stCondLst>
                                    <p:cond delay="0"/>
                                  </p:stCondLst>
                                  <p:iterate type="wd">
                                    <p:tmPct val="100000"/>
                                  </p:iterate>
                                  <p:childTnLst>
                                    <p:set>
                                      <p:cBhvr>
                                        <p:cTn id="36" dur="1" fill="hold">
                                          <p:stCondLst>
                                            <p:cond delay="0"/>
                                          </p:stCondLst>
                                        </p:cTn>
                                        <p:tgtEl>
                                          <p:spTgt spid="710704"/>
                                        </p:tgtEl>
                                        <p:attrNameLst>
                                          <p:attrName>style.visibility</p:attrName>
                                        </p:attrNameLst>
                                      </p:cBhvr>
                                      <p:to>
                                        <p:strVal val="visible"/>
                                      </p:to>
                                    </p:set>
                                    <p:anim calcmode="lin" valueType="num">
                                      <p:cBhvr>
                                        <p:cTn id="37" dur="300" fill="hold"/>
                                        <p:tgtEl>
                                          <p:spTgt spid="710704"/>
                                        </p:tgtEl>
                                        <p:attrNameLst>
                                          <p:attrName>ppt_w</p:attrName>
                                        </p:attrNameLst>
                                      </p:cBhvr>
                                      <p:tavLst>
                                        <p:tav tm="0">
                                          <p:val>
                                            <p:fltVal val="0"/>
                                          </p:val>
                                        </p:tav>
                                        <p:tav tm="100000">
                                          <p:val>
                                            <p:strVal val="#ppt_w"/>
                                          </p:val>
                                        </p:tav>
                                      </p:tavLst>
                                    </p:anim>
                                    <p:anim calcmode="lin" valueType="num">
                                      <p:cBhvr>
                                        <p:cTn id="38" dur="300" fill="hold"/>
                                        <p:tgtEl>
                                          <p:spTgt spid="710704"/>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4" presetClass="entr" presetSubtype="32" fill="hold" grpId="0" nodeType="clickEffect">
                                  <p:stCondLst>
                                    <p:cond delay="0"/>
                                  </p:stCondLst>
                                  <p:childTnLst>
                                    <p:set>
                                      <p:cBhvr>
                                        <p:cTn id="42" dur="1" fill="hold">
                                          <p:stCondLst>
                                            <p:cond delay="0"/>
                                          </p:stCondLst>
                                        </p:cTn>
                                        <p:tgtEl>
                                          <p:spTgt spid="710803"/>
                                        </p:tgtEl>
                                        <p:attrNameLst>
                                          <p:attrName>style.visibility</p:attrName>
                                        </p:attrNameLst>
                                      </p:cBhvr>
                                      <p:to>
                                        <p:strVal val="visible"/>
                                      </p:to>
                                    </p:set>
                                    <p:animEffect transition="in" filter="box(out)">
                                      <p:cBhvr>
                                        <p:cTn id="43" dur="500"/>
                                        <p:tgtEl>
                                          <p:spTgt spid="710803"/>
                                        </p:tgtEl>
                                      </p:cBhvr>
                                    </p:animEffect>
                                  </p:childTnLst>
                                </p:cTn>
                              </p:par>
                              <p:par>
                                <p:cTn id="44" presetID="17" presetClass="entr" presetSubtype="10" fill="hold" grpId="0" nodeType="withEffect">
                                  <p:stCondLst>
                                    <p:cond delay="0"/>
                                  </p:stCondLst>
                                  <p:childTnLst>
                                    <p:set>
                                      <p:cBhvr>
                                        <p:cTn id="45" dur="1" fill="hold">
                                          <p:stCondLst>
                                            <p:cond delay="0"/>
                                          </p:stCondLst>
                                        </p:cTn>
                                        <p:tgtEl>
                                          <p:spTgt spid="710703"/>
                                        </p:tgtEl>
                                        <p:attrNameLst>
                                          <p:attrName>style.visibility</p:attrName>
                                        </p:attrNameLst>
                                      </p:cBhvr>
                                      <p:to>
                                        <p:strVal val="visible"/>
                                      </p:to>
                                    </p:set>
                                    <p:anim calcmode="lin" valueType="num">
                                      <p:cBhvr>
                                        <p:cTn id="46" dur="1000" fill="hold"/>
                                        <p:tgtEl>
                                          <p:spTgt spid="710703"/>
                                        </p:tgtEl>
                                        <p:attrNameLst>
                                          <p:attrName>ppt_w</p:attrName>
                                        </p:attrNameLst>
                                      </p:cBhvr>
                                      <p:tavLst>
                                        <p:tav tm="0">
                                          <p:val>
                                            <p:fltVal val="0"/>
                                          </p:val>
                                        </p:tav>
                                        <p:tav tm="100000">
                                          <p:val>
                                            <p:strVal val="#ppt_w"/>
                                          </p:val>
                                        </p:tav>
                                      </p:tavLst>
                                    </p:anim>
                                    <p:anim calcmode="lin" valueType="num">
                                      <p:cBhvr>
                                        <p:cTn id="47" dur="1000" fill="hold"/>
                                        <p:tgtEl>
                                          <p:spTgt spid="710703"/>
                                        </p:tgtEl>
                                        <p:attrNameLst>
                                          <p:attrName>ppt_h</p:attrName>
                                        </p:attrNameLst>
                                      </p:cBhvr>
                                      <p:tavLst>
                                        <p:tav tm="0">
                                          <p:val>
                                            <p:strVal val="#ppt_h"/>
                                          </p:val>
                                        </p:tav>
                                        <p:tav tm="100000">
                                          <p:val>
                                            <p:strVal val="#ppt_h"/>
                                          </p:val>
                                        </p:tav>
                                      </p:tavLst>
                                    </p:anim>
                                  </p:childTnLst>
                                </p:cTn>
                              </p:par>
                            </p:childTnLst>
                          </p:cTn>
                        </p:par>
                        <p:par>
                          <p:cTn id="48" fill="hold">
                            <p:stCondLst>
                              <p:cond delay="1000"/>
                            </p:stCondLst>
                            <p:childTnLst>
                              <p:par>
                                <p:cTn id="49" presetID="22" presetClass="entr" presetSubtype="8" fill="hold" grpId="0" nodeType="afterEffect">
                                  <p:stCondLst>
                                    <p:cond delay="0"/>
                                  </p:stCondLst>
                                  <p:childTnLst>
                                    <p:set>
                                      <p:cBhvr>
                                        <p:cTn id="50" dur="1" fill="hold">
                                          <p:stCondLst>
                                            <p:cond delay="0"/>
                                          </p:stCondLst>
                                        </p:cTn>
                                        <p:tgtEl>
                                          <p:spTgt spid="710705"/>
                                        </p:tgtEl>
                                        <p:attrNameLst>
                                          <p:attrName>style.visibility</p:attrName>
                                        </p:attrNameLst>
                                      </p:cBhvr>
                                      <p:to>
                                        <p:strVal val="visible"/>
                                      </p:to>
                                    </p:set>
                                    <p:animEffect transition="in" filter="wipe(left)">
                                      <p:cBhvr>
                                        <p:cTn id="51" dur="500"/>
                                        <p:tgtEl>
                                          <p:spTgt spid="710705"/>
                                        </p:tgtEl>
                                      </p:cBhvr>
                                    </p:animEffect>
                                  </p:childTnLst>
                                </p:cTn>
                              </p:par>
                            </p:childTnLst>
                          </p:cTn>
                        </p:par>
                        <p:par>
                          <p:cTn id="52" fill="hold">
                            <p:stCondLst>
                              <p:cond delay="1500"/>
                            </p:stCondLst>
                            <p:childTnLst>
                              <p:par>
                                <p:cTn id="53" presetID="22" presetClass="entr" presetSubtype="2" fill="hold" grpId="0" nodeType="afterEffect">
                                  <p:stCondLst>
                                    <p:cond delay="0"/>
                                  </p:stCondLst>
                                  <p:childTnLst>
                                    <p:set>
                                      <p:cBhvr>
                                        <p:cTn id="54" dur="1" fill="hold">
                                          <p:stCondLst>
                                            <p:cond delay="0"/>
                                          </p:stCondLst>
                                        </p:cTn>
                                        <p:tgtEl>
                                          <p:spTgt spid="710708"/>
                                        </p:tgtEl>
                                        <p:attrNameLst>
                                          <p:attrName>style.visibility</p:attrName>
                                        </p:attrNameLst>
                                      </p:cBhvr>
                                      <p:to>
                                        <p:strVal val="visible"/>
                                      </p:to>
                                    </p:set>
                                    <p:animEffect transition="in" filter="wipe(right)">
                                      <p:cBhvr>
                                        <p:cTn id="55" dur="500"/>
                                        <p:tgtEl>
                                          <p:spTgt spid="710708"/>
                                        </p:tgtEl>
                                      </p:cBhvr>
                                    </p:animEffect>
                                  </p:childTnLst>
                                </p:cTn>
                              </p:par>
                            </p:childTnLst>
                          </p:cTn>
                        </p:par>
                        <p:par>
                          <p:cTn id="56" fill="hold">
                            <p:stCondLst>
                              <p:cond delay="2000"/>
                            </p:stCondLst>
                            <p:childTnLst>
                              <p:par>
                                <p:cTn id="57" presetID="22" presetClass="entr" presetSubtype="1" fill="hold" grpId="0" nodeType="afterEffect">
                                  <p:stCondLst>
                                    <p:cond delay="0"/>
                                  </p:stCondLst>
                                  <p:childTnLst>
                                    <p:set>
                                      <p:cBhvr>
                                        <p:cTn id="58" dur="1" fill="hold">
                                          <p:stCondLst>
                                            <p:cond delay="0"/>
                                          </p:stCondLst>
                                        </p:cTn>
                                        <p:tgtEl>
                                          <p:spTgt spid="710713"/>
                                        </p:tgtEl>
                                        <p:attrNameLst>
                                          <p:attrName>style.visibility</p:attrName>
                                        </p:attrNameLst>
                                      </p:cBhvr>
                                      <p:to>
                                        <p:strVal val="visible"/>
                                      </p:to>
                                    </p:set>
                                    <p:animEffect transition="in" filter="wipe(up)">
                                      <p:cBhvr>
                                        <p:cTn id="59" dur="500"/>
                                        <p:tgtEl>
                                          <p:spTgt spid="710713"/>
                                        </p:tgtEl>
                                      </p:cBhvr>
                                    </p:animEffect>
                                  </p:childTnLst>
                                </p:cTn>
                              </p:par>
                            </p:childTnLst>
                          </p:cTn>
                        </p:par>
                        <p:par>
                          <p:cTn id="60" fill="hold">
                            <p:stCondLst>
                              <p:cond delay="2500"/>
                            </p:stCondLst>
                            <p:childTnLst>
                              <p:par>
                                <p:cTn id="61" presetID="22" presetClass="entr" presetSubtype="4" fill="hold" grpId="0" nodeType="afterEffect">
                                  <p:stCondLst>
                                    <p:cond delay="0"/>
                                  </p:stCondLst>
                                  <p:childTnLst>
                                    <p:set>
                                      <p:cBhvr>
                                        <p:cTn id="62" dur="1" fill="hold">
                                          <p:stCondLst>
                                            <p:cond delay="0"/>
                                          </p:stCondLst>
                                        </p:cTn>
                                        <p:tgtEl>
                                          <p:spTgt spid="710711"/>
                                        </p:tgtEl>
                                        <p:attrNameLst>
                                          <p:attrName>style.visibility</p:attrName>
                                        </p:attrNameLst>
                                      </p:cBhvr>
                                      <p:to>
                                        <p:strVal val="visible"/>
                                      </p:to>
                                    </p:set>
                                    <p:animEffect transition="in" filter="wipe(down)">
                                      <p:cBhvr>
                                        <p:cTn id="63" dur="500"/>
                                        <p:tgtEl>
                                          <p:spTgt spid="7107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0705" grpId="0" animBg="1"/>
      <p:bldP spid="710708" grpId="0" animBg="1"/>
      <p:bldP spid="710711" grpId="0" animBg="1"/>
      <p:bldP spid="710713" grpId="0" animBg="1"/>
      <p:bldP spid="710801" grpId="0" animBg="1" autoUpdateAnimBg="0"/>
      <p:bldP spid="710702" grpId="0" autoUpdateAnimBg="0"/>
      <p:bldP spid="710803" grpId="0" animBg="1" autoUpdateAnimBg="0"/>
      <p:bldP spid="710703" grpId="0" autoUpdateAnimBg="0"/>
      <p:bldP spid="710802" grpId="0" animBg="1" autoUpdateAnimBg="0"/>
      <p:bldP spid="710704" grpId="0" autoUpdateAnimBg="0"/>
      <p:bldP spid="710698" grpId="0"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pic>
        <p:nvPicPr>
          <p:cNvPr id="839682" name="Picture 2" descr="SP084"/>
          <p:cNvPicPr>
            <a:picLocks noChangeAspect="1" noChangeArrowheads="1"/>
          </p:cNvPicPr>
          <p:nvPr/>
        </p:nvPicPr>
        <p:blipFill>
          <a:blip r:embed="rId3" cstate="print"/>
          <a:srcRect t="24443" r="4808" b="6668"/>
          <a:stretch>
            <a:fillRect/>
          </a:stretch>
        </p:blipFill>
        <p:spPr bwMode="auto">
          <a:xfrm>
            <a:off x="0" y="0"/>
            <a:ext cx="9144000" cy="4962525"/>
          </a:xfrm>
          <a:prstGeom prst="rect">
            <a:avLst/>
          </a:prstGeom>
          <a:noFill/>
        </p:spPr>
      </p:pic>
      <p:pic>
        <p:nvPicPr>
          <p:cNvPr id="839683" name="Picture 3" descr="vet"/>
          <p:cNvPicPr>
            <a:picLocks noChangeAspect="1" noChangeArrowheads="1"/>
          </p:cNvPicPr>
          <p:nvPr/>
        </p:nvPicPr>
        <p:blipFill>
          <a:blip r:embed="rId4" cstate="print"/>
          <a:srcRect/>
          <a:stretch>
            <a:fillRect/>
          </a:stretch>
        </p:blipFill>
        <p:spPr bwMode="auto">
          <a:xfrm>
            <a:off x="7345363" y="3336925"/>
            <a:ext cx="1798637" cy="1692275"/>
          </a:xfrm>
          <a:prstGeom prst="rect">
            <a:avLst/>
          </a:prstGeom>
          <a:noFill/>
        </p:spPr>
      </p:pic>
      <p:pic>
        <p:nvPicPr>
          <p:cNvPr id="839684" name="Picture 4" descr="hi030004"/>
          <p:cNvPicPr>
            <a:picLocks noChangeAspect="1" noChangeArrowheads="1"/>
          </p:cNvPicPr>
          <p:nvPr/>
        </p:nvPicPr>
        <p:blipFill>
          <a:blip r:embed="rId5" cstate="print">
            <a:clrChange>
              <a:clrFrom>
                <a:srgbClr val="000000"/>
              </a:clrFrom>
              <a:clrTo>
                <a:srgbClr val="000000">
                  <a:alpha val="0"/>
                </a:srgbClr>
              </a:clrTo>
            </a:clrChange>
          </a:blip>
          <a:srcRect/>
          <a:stretch>
            <a:fillRect/>
          </a:stretch>
        </p:blipFill>
        <p:spPr bwMode="auto">
          <a:xfrm>
            <a:off x="5410200" y="1408113"/>
            <a:ext cx="2209800" cy="1677987"/>
          </a:xfrm>
          <a:prstGeom prst="rect">
            <a:avLst/>
          </a:prstGeom>
          <a:noFill/>
        </p:spPr>
      </p:pic>
      <p:pic>
        <p:nvPicPr>
          <p:cNvPr id="839685" name="Picture 5" descr="si044"/>
          <p:cNvPicPr>
            <a:picLocks noChangeAspect="1" noChangeArrowheads="1"/>
          </p:cNvPicPr>
          <p:nvPr/>
        </p:nvPicPr>
        <p:blipFill>
          <a:blip r:embed="rId6" cstate="print"/>
          <a:srcRect/>
          <a:stretch>
            <a:fillRect/>
          </a:stretch>
        </p:blipFill>
        <p:spPr bwMode="auto">
          <a:xfrm>
            <a:off x="5410200" y="3297238"/>
            <a:ext cx="1828800" cy="1808162"/>
          </a:xfrm>
          <a:prstGeom prst="rect">
            <a:avLst/>
          </a:prstGeom>
          <a:noFill/>
        </p:spPr>
      </p:pic>
      <p:pic>
        <p:nvPicPr>
          <p:cNvPr id="839686" name="Picture 6" descr="wmwk068"/>
          <p:cNvPicPr>
            <a:picLocks noChangeAspect="1" noChangeArrowheads="1"/>
          </p:cNvPicPr>
          <p:nvPr/>
        </p:nvPicPr>
        <p:blipFill>
          <a:blip r:embed="rId7" cstate="print"/>
          <a:srcRect/>
          <a:stretch>
            <a:fillRect/>
          </a:stretch>
        </p:blipFill>
        <p:spPr bwMode="auto">
          <a:xfrm>
            <a:off x="4192588" y="2057400"/>
            <a:ext cx="1598612" cy="2968625"/>
          </a:xfrm>
          <a:prstGeom prst="rect">
            <a:avLst/>
          </a:prstGeom>
          <a:noFill/>
        </p:spPr>
      </p:pic>
      <p:sp>
        <p:nvSpPr>
          <p:cNvPr id="839687" name="Text Box 7"/>
          <p:cNvSpPr txBox="1">
            <a:spLocks noChangeArrowheads="1"/>
          </p:cNvSpPr>
          <p:nvPr/>
        </p:nvSpPr>
        <p:spPr bwMode="auto">
          <a:xfrm>
            <a:off x="304800" y="0"/>
            <a:ext cx="3810000" cy="579438"/>
          </a:xfrm>
          <a:prstGeom prst="rect">
            <a:avLst/>
          </a:prstGeom>
          <a:noFill/>
          <a:ln w="9525">
            <a:noFill/>
            <a:miter lim="800000"/>
            <a:headEnd/>
            <a:tailEnd/>
          </a:ln>
          <a:effectLst/>
        </p:spPr>
        <p:txBody>
          <a:bodyPr>
            <a:spAutoFit/>
          </a:bodyPr>
          <a:lstStyle/>
          <a:p>
            <a:pPr>
              <a:lnSpc>
                <a:spcPct val="100000"/>
              </a:lnSpc>
            </a:pPr>
            <a:r>
              <a:rPr lang="en-US" sz="3200" b="1" u="sng" dirty="0">
                <a:solidFill>
                  <a:srgbClr val="00FFFF"/>
                </a:solidFill>
              </a:rPr>
              <a:t>God’s three blessings</a:t>
            </a:r>
          </a:p>
        </p:txBody>
      </p:sp>
      <p:sp>
        <p:nvSpPr>
          <p:cNvPr id="839688" name="Rectangle 8"/>
          <p:cNvSpPr>
            <a:spLocks noChangeArrowheads="1"/>
          </p:cNvSpPr>
          <p:nvPr/>
        </p:nvSpPr>
        <p:spPr bwMode="auto">
          <a:xfrm>
            <a:off x="0" y="4953000"/>
            <a:ext cx="9144000" cy="1897063"/>
          </a:xfrm>
          <a:prstGeom prst="rect">
            <a:avLst/>
          </a:prstGeom>
          <a:solidFill>
            <a:schemeClr val="tx1"/>
          </a:solidFill>
          <a:ln w="9525">
            <a:solidFill>
              <a:schemeClr val="tx1"/>
            </a:solidFill>
            <a:miter lim="800000"/>
            <a:headEnd/>
            <a:tailEnd/>
          </a:ln>
          <a:effectLst/>
        </p:spPr>
        <p:txBody>
          <a:bodyPr wrap="none" anchor="ctr"/>
          <a:lstStyle/>
          <a:p>
            <a:endParaRPr lang="en-US"/>
          </a:p>
        </p:txBody>
      </p:sp>
      <p:pic>
        <p:nvPicPr>
          <p:cNvPr id="839689" name="Picture 9" descr="astronaut"/>
          <p:cNvPicPr>
            <a:picLocks noChangeAspect="1" noChangeArrowheads="1"/>
          </p:cNvPicPr>
          <p:nvPr/>
        </p:nvPicPr>
        <p:blipFill>
          <a:blip r:embed="rId8" cstate="print">
            <a:clrChange>
              <a:clrFrom>
                <a:srgbClr val="FFFFFF"/>
              </a:clrFrom>
              <a:clrTo>
                <a:srgbClr val="FFFFFF">
                  <a:alpha val="0"/>
                </a:srgbClr>
              </a:clrTo>
            </a:clrChange>
          </a:blip>
          <a:srcRect l="43181" t="35185" r="43182" b="35185"/>
          <a:stretch>
            <a:fillRect/>
          </a:stretch>
        </p:blipFill>
        <p:spPr bwMode="auto">
          <a:xfrm>
            <a:off x="5410200" y="381000"/>
            <a:ext cx="1114425" cy="1981200"/>
          </a:xfrm>
          <a:prstGeom prst="rect">
            <a:avLst/>
          </a:prstGeom>
          <a:noFill/>
        </p:spPr>
      </p:pic>
      <p:pic>
        <p:nvPicPr>
          <p:cNvPr id="839690" name="Picture 10" descr="satellite"/>
          <p:cNvPicPr>
            <a:picLocks noChangeAspect="1" noChangeArrowheads="1"/>
          </p:cNvPicPr>
          <p:nvPr/>
        </p:nvPicPr>
        <p:blipFill>
          <a:blip r:embed="rId9" cstate="print">
            <a:clrChange>
              <a:clrFrom>
                <a:srgbClr val="FFFFFF"/>
              </a:clrFrom>
              <a:clrTo>
                <a:srgbClr val="FFFFFF">
                  <a:alpha val="0"/>
                </a:srgbClr>
              </a:clrTo>
            </a:clrChange>
          </a:blip>
          <a:srcRect l="40909" t="44444" r="41666" b="44444"/>
          <a:stretch>
            <a:fillRect/>
          </a:stretch>
        </p:blipFill>
        <p:spPr bwMode="auto">
          <a:xfrm>
            <a:off x="7239000" y="384175"/>
            <a:ext cx="1600200" cy="835025"/>
          </a:xfrm>
          <a:prstGeom prst="rect">
            <a:avLst/>
          </a:prstGeom>
          <a:noFill/>
        </p:spPr>
      </p:pic>
      <p:pic>
        <p:nvPicPr>
          <p:cNvPr id="839691" name="Picture 11" descr="SHTLCVEH"/>
          <p:cNvPicPr>
            <a:picLocks noChangeAspect="1" noChangeArrowheads="1"/>
          </p:cNvPicPr>
          <p:nvPr/>
        </p:nvPicPr>
        <p:blipFill>
          <a:blip r:embed="rId10" cstate="print"/>
          <a:srcRect/>
          <a:stretch>
            <a:fillRect/>
          </a:stretch>
        </p:blipFill>
        <p:spPr bwMode="auto">
          <a:xfrm>
            <a:off x="3810000" y="1066800"/>
            <a:ext cx="1143000" cy="965200"/>
          </a:xfrm>
          <a:prstGeom prst="rect">
            <a:avLst/>
          </a:prstGeom>
          <a:noFill/>
        </p:spPr>
      </p:pic>
      <p:pic>
        <p:nvPicPr>
          <p:cNvPr id="839692" name="Picture 12" descr="DSPSAT"/>
          <p:cNvPicPr>
            <a:picLocks noChangeAspect="1" noChangeArrowheads="1"/>
          </p:cNvPicPr>
          <p:nvPr/>
        </p:nvPicPr>
        <p:blipFill>
          <a:blip r:embed="rId11" cstate="print"/>
          <a:srcRect/>
          <a:stretch>
            <a:fillRect/>
          </a:stretch>
        </p:blipFill>
        <p:spPr bwMode="auto">
          <a:xfrm>
            <a:off x="7315200" y="1976438"/>
            <a:ext cx="990600" cy="766762"/>
          </a:xfrm>
          <a:prstGeom prst="rect">
            <a:avLst/>
          </a:prstGeom>
          <a:noFill/>
        </p:spPr>
      </p:pic>
      <p:grpSp>
        <p:nvGrpSpPr>
          <p:cNvPr id="839703" name="Group 23"/>
          <p:cNvGrpSpPr>
            <a:grpSpLocks/>
          </p:cNvGrpSpPr>
          <p:nvPr/>
        </p:nvGrpSpPr>
        <p:grpSpPr bwMode="auto">
          <a:xfrm>
            <a:off x="609600" y="762000"/>
            <a:ext cx="3048000" cy="3352800"/>
            <a:chOff x="3792" y="480"/>
            <a:chExt cx="1920" cy="2112"/>
          </a:xfrm>
        </p:grpSpPr>
        <p:grpSp>
          <p:nvGrpSpPr>
            <p:cNvPr id="839704" name="Group 24"/>
            <p:cNvGrpSpPr>
              <a:grpSpLocks/>
            </p:cNvGrpSpPr>
            <p:nvPr/>
          </p:nvGrpSpPr>
          <p:grpSpPr bwMode="auto">
            <a:xfrm>
              <a:off x="4349" y="632"/>
              <a:ext cx="780" cy="1124"/>
              <a:chOff x="1380" y="831"/>
              <a:chExt cx="828" cy="1175"/>
            </a:xfrm>
          </p:grpSpPr>
          <p:sp>
            <p:nvSpPr>
              <p:cNvPr id="839705" name="Line 25"/>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839706" name="Line 26"/>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839707" name="Group 27"/>
            <p:cNvGrpSpPr>
              <a:grpSpLocks/>
            </p:cNvGrpSpPr>
            <p:nvPr/>
          </p:nvGrpSpPr>
          <p:grpSpPr bwMode="auto">
            <a:xfrm>
              <a:off x="4346" y="1447"/>
              <a:ext cx="796" cy="1107"/>
              <a:chOff x="1377" y="1683"/>
              <a:chExt cx="845" cy="1157"/>
            </a:xfrm>
          </p:grpSpPr>
          <p:sp>
            <p:nvSpPr>
              <p:cNvPr id="839708" name="Line 28"/>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839709" name="Line 29"/>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grpSp>
          <p:nvGrpSpPr>
            <p:cNvPr id="839710" name="Group 30"/>
            <p:cNvGrpSpPr>
              <a:grpSpLocks/>
            </p:cNvGrpSpPr>
            <p:nvPr/>
          </p:nvGrpSpPr>
          <p:grpSpPr bwMode="auto">
            <a:xfrm>
              <a:off x="3792" y="1355"/>
              <a:ext cx="768" cy="502"/>
              <a:chOff x="48" y="1307"/>
              <a:chExt cx="768" cy="502"/>
            </a:xfrm>
          </p:grpSpPr>
          <p:sp>
            <p:nvSpPr>
              <p:cNvPr id="839711" name="Oval 31"/>
              <p:cNvSpPr>
                <a:spLocks noChangeArrowheads="1"/>
              </p:cNvSpPr>
              <p:nvPr/>
            </p:nvSpPr>
            <p:spPr bwMode="auto">
              <a:xfrm>
                <a:off x="144" y="1307"/>
                <a:ext cx="607" cy="502"/>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839712" name="Text Box 32"/>
              <p:cNvSpPr txBox="1">
                <a:spLocks noChangeArrowheads="1"/>
              </p:cNvSpPr>
              <p:nvPr/>
            </p:nvSpPr>
            <p:spPr bwMode="auto">
              <a:xfrm>
                <a:off x="48" y="1392"/>
                <a:ext cx="768" cy="360"/>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000">
                    <a:solidFill>
                      <a:srgbClr val="660066"/>
                    </a:solidFill>
                  </a:rPr>
                  <a:t>Human</a:t>
                </a:r>
              </a:p>
              <a:p>
                <a:pPr algn="ctr"/>
                <a:r>
                  <a:rPr lang="en-US" sz="2000">
                    <a:solidFill>
                      <a:srgbClr val="660066"/>
                    </a:solidFill>
                  </a:rPr>
                  <a:t>beings</a:t>
                </a:r>
                <a:endParaRPr lang="en-US" sz="2000">
                  <a:solidFill>
                    <a:srgbClr val="660066"/>
                  </a:solidFill>
                  <a:latin typeface="Times New Roman" pitchFamily="18" charset="0"/>
                </a:endParaRPr>
              </a:p>
            </p:txBody>
          </p:sp>
        </p:grpSp>
        <p:grpSp>
          <p:nvGrpSpPr>
            <p:cNvPr id="839713" name="Group 33"/>
            <p:cNvGrpSpPr>
              <a:grpSpLocks/>
            </p:cNvGrpSpPr>
            <p:nvPr/>
          </p:nvGrpSpPr>
          <p:grpSpPr bwMode="auto">
            <a:xfrm>
              <a:off x="4416" y="2091"/>
              <a:ext cx="720" cy="501"/>
              <a:chOff x="672" y="2043"/>
              <a:chExt cx="720" cy="501"/>
            </a:xfrm>
          </p:grpSpPr>
          <p:sp>
            <p:nvSpPr>
              <p:cNvPr id="839714" name="Oval 34"/>
              <p:cNvSpPr>
                <a:spLocks noChangeArrowheads="1"/>
              </p:cNvSpPr>
              <p:nvPr/>
            </p:nvSpPr>
            <p:spPr bwMode="auto">
              <a:xfrm>
                <a:off x="720" y="2043"/>
                <a:ext cx="605" cy="501"/>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839715" name="Text Box 35"/>
              <p:cNvSpPr txBox="1">
                <a:spLocks noChangeArrowheads="1"/>
              </p:cNvSpPr>
              <p:nvPr/>
            </p:nvSpPr>
            <p:spPr bwMode="auto">
              <a:xfrm>
                <a:off x="672" y="2208"/>
                <a:ext cx="720" cy="212"/>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50000"/>
                  </a:lnSpc>
                </a:pPr>
                <a:r>
                  <a:rPr lang="en-US" sz="2800">
                    <a:solidFill>
                      <a:srgbClr val="800000"/>
                    </a:solidFill>
                    <a:latin typeface="Fette Engschrift" pitchFamily="2" charset="0"/>
                  </a:rPr>
                  <a:t>Creation</a:t>
                </a:r>
              </a:p>
            </p:txBody>
          </p:sp>
        </p:grpSp>
        <p:grpSp>
          <p:nvGrpSpPr>
            <p:cNvPr id="839716" name="Group 36"/>
            <p:cNvGrpSpPr>
              <a:grpSpLocks/>
            </p:cNvGrpSpPr>
            <p:nvPr/>
          </p:nvGrpSpPr>
          <p:grpSpPr bwMode="auto">
            <a:xfrm>
              <a:off x="4431" y="480"/>
              <a:ext cx="659" cy="584"/>
              <a:chOff x="1467" y="672"/>
              <a:chExt cx="700" cy="611"/>
            </a:xfrm>
          </p:grpSpPr>
          <p:sp>
            <p:nvSpPr>
              <p:cNvPr id="839717" name="Oval 37"/>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839718" name="WordArt 38"/>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grpSp>
          <p:nvGrpSpPr>
            <p:cNvPr id="839719" name="Group 39"/>
            <p:cNvGrpSpPr>
              <a:grpSpLocks/>
            </p:cNvGrpSpPr>
            <p:nvPr/>
          </p:nvGrpSpPr>
          <p:grpSpPr bwMode="auto">
            <a:xfrm>
              <a:off x="4944" y="1355"/>
              <a:ext cx="768" cy="502"/>
              <a:chOff x="1200" y="1307"/>
              <a:chExt cx="768" cy="502"/>
            </a:xfrm>
          </p:grpSpPr>
          <p:sp>
            <p:nvSpPr>
              <p:cNvPr id="839720" name="Oval 40"/>
              <p:cNvSpPr>
                <a:spLocks noChangeArrowheads="1"/>
              </p:cNvSpPr>
              <p:nvPr/>
            </p:nvSpPr>
            <p:spPr bwMode="auto">
              <a:xfrm>
                <a:off x="1294" y="1307"/>
                <a:ext cx="607" cy="502"/>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839721" name="Text Box 41"/>
              <p:cNvSpPr txBox="1">
                <a:spLocks noChangeArrowheads="1"/>
              </p:cNvSpPr>
              <p:nvPr/>
            </p:nvSpPr>
            <p:spPr bwMode="auto">
              <a:xfrm>
                <a:off x="1200" y="1404"/>
                <a:ext cx="768" cy="372"/>
              </a:xfrm>
              <a:prstGeom prst="rect">
                <a:avLst/>
              </a:prstGeom>
              <a:noFill/>
              <a:ln w="9525">
                <a:noFill/>
                <a:miter lim="800000"/>
                <a:headEnd/>
                <a:tailEnd/>
              </a:ln>
              <a:effectLst/>
            </p:spPr>
            <p:txBody>
              <a:bodyPr>
                <a:spAutoFit/>
              </a:bodyPr>
              <a:lstStyle/>
              <a:p>
                <a:pPr algn="ctr"/>
                <a:endParaRPr lang="en-US" sz="200">
                  <a:solidFill>
                    <a:srgbClr val="003300"/>
                  </a:solidFill>
                </a:endParaRPr>
              </a:p>
              <a:p>
                <a:pPr algn="ctr">
                  <a:lnSpc>
                    <a:spcPct val="65000"/>
                  </a:lnSpc>
                </a:pPr>
                <a:r>
                  <a:rPr lang="en-US" sz="2400">
                    <a:solidFill>
                      <a:srgbClr val="003300"/>
                    </a:solidFill>
                    <a:latin typeface="Fette Engschrift" pitchFamily="2" charset="0"/>
                  </a:rPr>
                  <a:t>Natural</a:t>
                </a:r>
              </a:p>
              <a:p>
                <a:pPr algn="ctr">
                  <a:lnSpc>
                    <a:spcPct val="65000"/>
                  </a:lnSpc>
                </a:pPr>
                <a:r>
                  <a:rPr lang="en-US" sz="2400">
                    <a:solidFill>
                      <a:srgbClr val="003300"/>
                    </a:solidFill>
                    <a:latin typeface="Fette Engschrift" pitchFamily="2" charset="0"/>
                  </a:rPr>
                  <a:t>world</a:t>
                </a:r>
              </a:p>
            </p:txBody>
          </p:sp>
        </p:grpSp>
      </p:grpSp>
      <p:sp>
        <p:nvSpPr>
          <p:cNvPr id="839722" name="AutoShape 42"/>
          <p:cNvSpPr>
            <a:spLocks noChangeArrowheads="1"/>
          </p:cNvSpPr>
          <p:nvPr/>
        </p:nvSpPr>
        <p:spPr bwMode="auto">
          <a:xfrm rot="-5400000">
            <a:off x="2059781" y="1847057"/>
            <a:ext cx="327025" cy="792162"/>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9726" name="AutoShape 46"/>
          <p:cNvSpPr>
            <a:spLocks noChangeArrowheads="1"/>
          </p:cNvSpPr>
          <p:nvPr/>
        </p:nvSpPr>
        <p:spPr bwMode="auto">
          <a:xfrm rot="-16200000">
            <a:off x="1984376" y="2392362"/>
            <a:ext cx="328612" cy="792163"/>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9728" name="AutoShape 48"/>
          <p:cNvSpPr>
            <a:spLocks noChangeArrowheads="1"/>
          </p:cNvSpPr>
          <p:nvPr/>
        </p:nvSpPr>
        <p:spPr bwMode="auto">
          <a:xfrm rot="-10800000">
            <a:off x="1897063" y="1752600"/>
            <a:ext cx="217487" cy="1308100"/>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9731" name="AutoShape 51"/>
          <p:cNvSpPr>
            <a:spLocks noChangeArrowheads="1"/>
          </p:cNvSpPr>
          <p:nvPr/>
        </p:nvSpPr>
        <p:spPr bwMode="auto">
          <a:xfrm>
            <a:off x="2257425" y="1873250"/>
            <a:ext cx="217488" cy="1308100"/>
          </a:xfrm>
          <a:prstGeom prst="curvedLeftArrow">
            <a:avLst>
              <a:gd name="adj1" fmla="val 120292"/>
              <a:gd name="adj2" fmla="val 24058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9734" name="Oval 54"/>
          <p:cNvSpPr>
            <a:spLocks noChangeArrowheads="1"/>
          </p:cNvSpPr>
          <p:nvPr/>
        </p:nvSpPr>
        <p:spPr bwMode="auto">
          <a:xfrm>
            <a:off x="304800" y="1828800"/>
            <a:ext cx="1447800" cy="1295400"/>
          </a:xfrm>
          <a:prstGeom prst="ellipse">
            <a:avLst/>
          </a:prstGeom>
          <a:gradFill rotWithShape="0">
            <a:gsLst>
              <a:gs pos="0">
                <a:srgbClr val="FF99FF"/>
              </a:gs>
              <a:gs pos="100000">
                <a:srgbClr val="FF99FF"/>
              </a:gs>
            </a:gsLst>
            <a:lin ang="5400000" scaled="1"/>
          </a:gradFill>
          <a:ln w="9525">
            <a:round/>
            <a:headEnd/>
            <a:tailEnd/>
          </a:ln>
          <a:effectLst/>
          <a:scene3d>
            <a:camera prst="legacyPerspectiveBottomLeft"/>
            <a:lightRig rig="legacyNormal3" dir="t"/>
          </a:scene3d>
          <a:sp3d extrusionH="887400" prstMaterial="legacyMatte">
            <a:bevelT w="13500" h="13500" prst="angle"/>
            <a:bevelB w="13500" h="13500" prst="angle"/>
            <a:extrusionClr>
              <a:srgbClr val="FF99FF"/>
            </a:extrusionClr>
          </a:sp3d>
        </p:spPr>
        <p:txBody>
          <a:bodyPr wrap="none" anchor="ctr">
            <a:flatTx/>
          </a:bodyPr>
          <a:lstStyle/>
          <a:p>
            <a:pPr algn="ctr">
              <a:lnSpc>
                <a:spcPct val="80000"/>
              </a:lnSpc>
            </a:pPr>
            <a:r>
              <a:rPr lang="en-US" sz="4000">
                <a:solidFill>
                  <a:srgbClr val="FF00FF"/>
                </a:solidFill>
                <a:latin typeface="Arial Black" pitchFamily="34" charset="0"/>
              </a:rPr>
              <a:t> </a:t>
            </a:r>
          </a:p>
        </p:txBody>
      </p:sp>
      <p:sp>
        <p:nvSpPr>
          <p:cNvPr id="839735" name="Text Box 55"/>
          <p:cNvSpPr txBox="1">
            <a:spLocks noChangeArrowheads="1"/>
          </p:cNvSpPr>
          <p:nvPr/>
        </p:nvSpPr>
        <p:spPr bwMode="auto">
          <a:xfrm>
            <a:off x="381000" y="2149475"/>
            <a:ext cx="1371600" cy="777875"/>
          </a:xfrm>
          <a:prstGeom prst="rect">
            <a:avLst/>
          </a:prstGeom>
          <a:noFill/>
          <a:ln w="9525">
            <a:noFill/>
            <a:miter lim="800000"/>
            <a:headEnd/>
            <a:tailEnd/>
          </a:ln>
          <a:effectLst>
            <a:outerShdw dist="28398" dir="9206097" algn="ctr" rotWithShape="0">
              <a:schemeClr val="bg1"/>
            </a:outerShdw>
          </a:effectLst>
        </p:spPr>
        <p:txBody>
          <a:bodyPr>
            <a:spAutoFit/>
          </a:bodyPr>
          <a:lstStyle/>
          <a:p>
            <a:pPr algn="ctr"/>
            <a:r>
              <a:rPr lang="en-US" sz="3000" dirty="0">
                <a:solidFill>
                  <a:srgbClr val="660066"/>
                </a:solidFill>
              </a:rPr>
              <a:t>Human</a:t>
            </a:r>
          </a:p>
          <a:p>
            <a:pPr algn="ctr"/>
            <a:r>
              <a:rPr lang="en-US" sz="3000" dirty="0">
                <a:solidFill>
                  <a:srgbClr val="660066"/>
                </a:solidFill>
              </a:rPr>
              <a:t>Beings</a:t>
            </a:r>
          </a:p>
        </p:txBody>
      </p:sp>
      <p:sp>
        <p:nvSpPr>
          <p:cNvPr id="839736" name="Oval 56"/>
          <p:cNvSpPr>
            <a:spLocks noChangeArrowheads="1"/>
          </p:cNvSpPr>
          <p:nvPr/>
        </p:nvSpPr>
        <p:spPr bwMode="auto">
          <a:xfrm>
            <a:off x="2590800" y="1828800"/>
            <a:ext cx="1447800" cy="1295400"/>
          </a:xfrm>
          <a:prstGeom prst="ellipse">
            <a:avLst/>
          </a:prstGeom>
          <a:gradFill rotWithShape="0">
            <a:gsLst>
              <a:gs pos="0">
                <a:srgbClr val="CCFF33"/>
              </a:gs>
              <a:gs pos="100000">
                <a:srgbClr val="CCFF33"/>
              </a:gs>
            </a:gsLst>
            <a:lin ang="5400000" scaled="1"/>
          </a:gradFill>
          <a:ln w="9525">
            <a:round/>
            <a:headEnd/>
            <a:tailEnd/>
          </a:ln>
          <a:effectLst/>
          <a:scene3d>
            <a:camera prst="legacyPerspectiveBottomRight"/>
            <a:lightRig rig="legacyNormal3" dir="t"/>
          </a:scene3d>
          <a:sp3d extrusionH="887400" prstMaterial="legacyMatte">
            <a:bevelT w="13500" h="13500" prst="angle"/>
            <a:bevelB w="13500" h="13500" prst="angle"/>
            <a:extrusionClr>
              <a:srgbClr val="CCFF33"/>
            </a:extrusionClr>
          </a:sp3d>
        </p:spPr>
        <p:txBody>
          <a:bodyPr wrap="none" anchor="ctr">
            <a:flatTx/>
          </a:bodyPr>
          <a:lstStyle/>
          <a:p>
            <a:pPr algn="ctr">
              <a:lnSpc>
                <a:spcPct val="80000"/>
              </a:lnSpc>
            </a:pPr>
            <a:r>
              <a:rPr lang="en-US" sz="4000">
                <a:solidFill>
                  <a:srgbClr val="FF00FF"/>
                </a:solidFill>
                <a:latin typeface="Arial Black" pitchFamily="34" charset="0"/>
              </a:rPr>
              <a:t>  </a:t>
            </a:r>
          </a:p>
        </p:txBody>
      </p:sp>
      <p:sp>
        <p:nvSpPr>
          <p:cNvPr id="839737" name="Text Box 57"/>
          <p:cNvSpPr txBox="1">
            <a:spLocks noChangeArrowheads="1"/>
          </p:cNvSpPr>
          <p:nvPr/>
        </p:nvSpPr>
        <p:spPr bwMode="auto">
          <a:xfrm>
            <a:off x="2514600" y="2149475"/>
            <a:ext cx="1600200" cy="777875"/>
          </a:xfrm>
          <a:prstGeom prst="rect">
            <a:avLst/>
          </a:prstGeom>
          <a:noFill/>
          <a:ln w="9525">
            <a:noFill/>
            <a:miter lim="800000"/>
            <a:headEnd/>
            <a:tailEnd/>
          </a:ln>
          <a:effectLst/>
        </p:spPr>
        <p:txBody>
          <a:bodyPr>
            <a:spAutoFit/>
          </a:bodyPr>
          <a:lstStyle/>
          <a:p>
            <a:pPr algn="ctr"/>
            <a:r>
              <a:rPr lang="en-US" sz="3000">
                <a:solidFill>
                  <a:srgbClr val="003300"/>
                </a:solidFill>
              </a:rPr>
              <a:t>Natural</a:t>
            </a:r>
          </a:p>
          <a:p>
            <a:pPr algn="ctr"/>
            <a:r>
              <a:rPr lang="en-US" sz="3000">
                <a:solidFill>
                  <a:srgbClr val="003300"/>
                </a:solidFill>
              </a:rPr>
              <a:t>World</a:t>
            </a:r>
          </a:p>
        </p:txBody>
      </p:sp>
      <p:grpSp>
        <p:nvGrpSpPr>
          <p:cNvPr id="839739" name="Group 59"/>
          <p:cNvGrpSpPr>
            <a:grpSpLocks/>
          </p:cNvGrpSpPr>
          <p:nvPr/>
        </p:nvGrpSpPr>
        <p:grpSpPr bwMode="auto">
          <a:xfrm>
            <a:off x="152400" y="4267200"/>
            <a:ext cx="3886200" cy="762000"/>
            <a:chOff x="48" y="2688"/>
            <a:chExt cx="2448" cy="480"/>
          </a:xfrm>
        </p:grpSpPr>
        <p:sp>
          <p:nvSpPr>
            <p:cNvPr id="839740" name="Rectangle 60"/>
            <p:cNvSpPr>
              <a:spLocks noChangeArrowheads="1"/>
            </p:cNvSpPr>
            <p:nvPr/>
          </p:nvSpPr>
          <p:spPr bwMode="auto">
            <a:xfrm>
              <a:off x="48" y="2688"/>
              <a:ext cx="2448" cy="432"/>
            </a:xfrm>
            <a:prstGeom prst="rect">
              <a:avLst/>
            </a:prstGeom>
            <a:solidFill>
              <a:schemeClr val="tx1"/>
            </a:solidFill>
            <a:ln w="9525">
              <a:noFill/>
              <a:miter lim="800000"/>
              <a:headEnd/>
              <a:tailEnd/>
            </a:ln>
            <a:effectLst/>
          </p:spPr>
          <p:txBody>
            <a:bodyPr anchor="ctr">
              <a:spAutoFit/>
            </a:bodyPr>
            <a:lstStyle/>
            <a:p>
              <a:endParaRPr lang="en-US"/>
            </a:p>
          </p:txBody>
        </p:sp>
        <p:sp>
          <p:nvSpPr>
            <p:cNvPr id="839741" name="Text Box 61"/>
            <p:cNvSpPr txBox="1">
              <a:spLocks noChangeArrowheads="1"/>
            </p:cNvSpPr>
            <p:nvPr/>
          </p:nvSpPr>
          <p:spPr bwMode="auto">
            <a:xfrm>
              <a:off x="48" y="2695"/>
              <a:ext cx="2448" cy="473"/>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80000"/>
                </a:lnSpc>
              </a:pPr>
              <a:r>
                <a:rPr lang="en-US" sz="2600" dirty="0">
                  <a:solidFill>
                    <a:srgbClr val="00FFFF"/>
                  </a:solidFill>
                </a:rPr>
                <a:t>Four Position Foundation of</a:t>
              </a:r>
            </a:p>
            <a:p>
              <a:pPr algn="ctr">
                <a:lnSpc>
                  <a:spcPct val="80000"/>
                </a:lnSpc>
              </a:pPr>
              <a:r>
                <a:rPr lang="en-US" sz="2800" dirty="0">
                  <a:solidFill>
                    <a:srgbClr val="00FFFF"/>
                  </a:solidFill>
                  <a:latin typeface="Arial Black" pitchFamily="34" charset="0"/>
                </a:rPr>
                <a:t>Dominion</a:t>
              </a:r>
            </a:p>
          </p:txBody>
        </p:sp>
      </p:grpSp>
      <p:sp>
        <p:nvSpPr>
          <p:cNvPr id="839738" name="Oval 58"/>
          <p:cNvSpPr>
            <a:spLocks noChangeArrowheads="1"/>
          </p:cNvSpPr>
          <p:nvPr/>
        </p:nvSpPr>
        <p:spPr bwMode="auto">
          <a:xfrm>
            <a:off x="1371600" y="3276600"/>
            <a:ext cx="1600200" cy="914400"/>
          </a:xfrm>
          <a:prstGeom prst="ellipse">
            <a:avLst/>
          </a:prstGeom>
          <a:gradFill rotWithShape="0">
            <a:gsLst>
              <a:gs pos="0">
                <a:srgbClr val="FFCCCC"/>
              </a:gs>
              <a:gs pos="100000">
                <a:srgbClr val="FFCCCC"/>
              </a:gs>
            </a:gsLst>
            <a:lin ang="5400000" scaled="1"/>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80000"/>
              </a:lnSpc>
            </a:pPr>
            <a:endParaRPr lang="en-US" sz="4000">
              <a:solidFill>
                <a:srgbClr val="FF00FF"/>
              </a:solidFill>
              <a:latin typeface="Arial Black" pitchFamily="34" charset="0"/>
            </a:endParaRPr>
          </a:p>
        </p:txBody>
      </p:sp>
      <p:sp>
        <p:nvSpPr>
          <p:cNvPr id="839742" name="Text Box 62"/>
          <p:cNvSpPr txBox="1">
            <a:spLocks noChangeArrowheads="1"/>
          </p:cNvSpPr>
          <p:nvPr/>
        </p:nvSpPr>
        <p:spPr bwMode="auto">
          <a:xfrm>
            <a:off x="1447800" y="3276600"/>
            <a:ext cx="1447800" cy="914400"/>
          </a:xfrm>
          <a:prstGeom prst="rect">
            <a:avLst/>
          </a:prstGeom>
          <a:noFill/>
          <a:ln w="9525">
            <a:noFill/>
            <a:miter lim="800000"/>
            <a:headEnd/>
            <a:tailEnd/>
          </a:ln>
          <a:effectLst>
            <a:outerShdw dist="35921" dir="2700000" algn="ctr" rotWithShape="0">
              <a:srgbClr val="FFCCCC"/>
            </a:outerShdw>
          </a:effectLst>
        </p:spPr>
        <p:txBody>
          <a:bodyPr>
            <a:spAutoFit/>
          </a:bodyPr>
          <a:lstStyle/>
          <a:p>
            <a:pPr algn="ctr">
              <a:lnSpc>
                <a:spcPct val="100000"/>
              </a:lnSpc>
            </a:pPr>
            <a:r>
              <a:rPr lang="en-US" sz="5400" dirty="0">
                <a:solidFill>
                  <a:srgbClr val="5000A0"/>
                </a:solidFill>
              </a:rPr>
              <a:t>One</a:t>
            </a:r>
          </a:p>
        </p:txBody>
      </p:sp>
      <p:grpSp>
        <p:nvGrpSpPr>
          <p:cNvPr id="839746" name="Group 66"/>
          <p:cNvGrpSpPr>
            <a:grpSpLocks/>
          </p:cNvGrpSpPr>
          <p:nvPr/>
        </p:nvGrpSpPr>
        <p:grpSpPr bwMode="auto">
          <a:xfrm>
            <a:off x="1447800" y="5059363"/>
            <a:ext cx="6400800" cy="1493837"/>
            <a:chOff x="912" y="3187"/>
            <a:chExt cx="4032" cy="941"/>
          </a:xfrm>
        </p:grpSpPr>
        <p:sp>
          <p:nvSpPr>
            <p:cNvPr id="839700" name="Text Box 20"/>
            <p:cNvSpPr txBox="1">
              <a:spLocks noChangeArrowheads="1"/>
            </p:cNvSpPr>
            <p:nvPr/>
          </p:nvSpPr>
          <p:spPr bwMode="auto">
            <a:xfrm>
              <a:off x="1104" y="3225"/>
              <a:ext cx="3840" cy="903"/>
            </a:xfrm>
            <a:prstGeom prst="rect">
              <a:avLst/>
            </a:prstGeom>
            <a:noFill/>
            <a:ln w="9525">
              <a:noFill/>
              <a:miter lim="800000"/>
              <a:headEnd/>
              <a:tailEnd/>
            </a:ln>
            <a:effectLst/>
          </p:spPr>
          <p:txBody>
            <a:bodyPr>
              <a:spAutoFit/>
            </a:bodyPr>
            <a:lstStyle/>
            <a:p>
              <a:pPr>
                <a:lnSpc>
                  <a:spcPct val="80000"/>
                </a:lnSpc>
              </a:pPr>
              <a:r>
                <a:rPr lang="en-US" sz="2200" b="1" dirty="0">
                  <a:solidFill>
                    <a:schemeClr val="bg1"/>
                  </a:solidFill>
                  <a:latin typeface="Arial Narrow" pitchFamily="34" charset="0"/>
                </a:rPr>
                <a:t>God’s third blessing means the perfection of a human being’s dominion over the natural world; for this, a </a:t>
              </a:r>
              <a:r>
                <a:rPr lang="en-US" sz="2200" b="1" u="sng" dirty="0">
                  <a:solidFill>
                    <a:schemeClr val="bg1"/>
                  </a:solidFill>
                  <a:latin typeface="Arial Narrow" pitchFamily="34" charset="0"/>
                </a:rPr>
                <a:t>God-centered four </a:t>
              </a:r>
              <a:r>
                <a:rPr lang="en-US" sz="2200" b="1" u="sng" dirty="0" smtClean="0">
                  <a:solidFill>
                    <a:schemeClr val="bg1"/>
                  </a:solidFill>
                  <a:latin typeface="Arial Narrow" pitchFamily="34" charset="0"/>
                </a:rPr>
                <a:t>position </a:t>
              </a:r>
              <a:r>
                <a:rPr lang="en-US" sz="2200" b="1" u="sng" dirty="0">
                  <a:solidFill>
                    <a:schemeClr val="bg1"/>
                  </a:solidFill>
                  <a:latin typeface="Arial Narrow" pitchFamily="34" charset="0"/>
                </a:rPr>
                <a:t>foundation of dominion</a:t>
              </a:r>
              <a:r>
                <a:rPr lang="en-US" sz="2200" b="1" dirty="0">
                  <a:solidFill>
                    <a:schemeClr val="bg1"/>
                  </a:solidFill>
                  <a:latin typeface="Arial Narrow" pitchFamily="34" charset="0"/>
                </a:rPr>
                <a:t> must be established through </a:t>
              </a:r>
              <a:r>
                <a:rPr lang="en-US" sz="2200" b="1" u="sng" dirty="0">
                  <a:solidFill>
                    <a:schemeClr val="bg1"/>
                  </a:solidFill>
                  <a:latin typeface="Arial Narrow" pitchFamily="34" charset="0"/>
                </a:rPr>
                <a:t>human beings</a:t>
              </a:r>
              <a:r>
                <a:rPr lang="en-US" sz="2200" b="1" dirty="0">
                  <a:solidFill>
                    <a:schemeClr val="bg1"/>
                  </a:solidFill>
                  <a:latin typeface="Arial Narrow" pitchFamily="34" charset="0"/>
                </a:rPr>
                <a:t> and the </a:t>
              </a:r>
              <a:r>
                <a:rPr lang="en-US" sz="2200" b="1" u="sng" dirty="0">
                  <a:solidFill>
                    <a:schemeClr val="bg1"/>
                  </a:solidFill>
                  <a:latin typeface="Arial Narrow" pitchFamily="34" charset="0"/>
                </a:rPr>
                <a:t>natural world’s</a:t>
              </a:r>
              <a:r>
                <a:rPr lang="en-US" sz="2200" b="1" dirty="0">
                  <a:solidFill>
                    <a:schemeClr val="bg1"/>
                  </a:solidFill>
                  <a:latin typeface="Arial Narrow" pitchFamily="34" charset="0"/>
                </a:rPr>
                <a:t> becoming completely </a:t>
              </a:r>
              <a:r>
                <a:rPr lang="en-US" sz="2200" b="1" u="sng" dirty="0">
                  <a:solidFill>
                    <a:schemeClr val="bg1"/>
                  </a:solidFill>
                  <a:latin typeface="Arial Narrow" pitchFamily="34" charset="0"/>
                </a:rPr>
                <a:t>one</a:t>
              </a:r>
              <a:r>
                <a:rPr lang="en-US" sz="2200" b="1" dirty="0">
                  <a:solidFill>
                    <a:schemeClr val="bg1"/>
                  </a:solidFill>
                  <a:latin typeface="Arial Narrow" pitchFamily="34" charset="0"/>
                </a:rPr>
                <a:t> </a:t>
              </a:r>
              <a:r>
                <a:rPr lang="en-US" sz="2000" dirty="0">
                  <a:solidFill>
                    <a:schemeClr val="bg1"/>
                  </a:solidFill>
                  <a:latin typeface="Arial Narrow" pitchFamily="34" charset="0"/>
                </a:rPr>
                <a:t>(p.  35).</a:t>
              </a:r>
            </a:p>
          </p:txBody>
        </p:sp>
        <p:sp>
          <p:nvSpPr>
            <p:cNvPr id="839744" name="Text Box 64"/>
            <p:cNvSpPr txBox="1">
              <a:spLocks noChangeArrowheads="1"/>
            </p:cNvSpPr>
            <p:nvPr/>
          </p:nvSpPr>
          <p:spPr bwMode="auto">
            <a:xfrm>
              <a:off x="912" y="3187"/>
              <a:ext cx="222"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839746"/>
                                        </p:tgtEl>
                                        <p:attrNameLst>
                                          <p:attrName>style.visibility</p:attrName>
                                        </p:attrNameLst>
                                      </p:cBhvr>
                                      <p:to>
                                        <p:strVal val="visible"/>
                                      </p:to>
                                    </p:set>
                                    <p:animEffect transition="in" filter="barn(outVertical)">
                                      <p:cBhvr>
                                        <p:cTn id="7" dur="500"/>
                                        <p:tgtEl>
                                          <p:spTgt spid="839746"/>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839739"/>
                                        </p:tgtEl>
                                        <p:attrNameLst>
                                          <p:attrName>style.visibility</p:attrName>
                                        </p:attrNameLst>
                                      </p:cBhvr>
                                      <p:to>
                                        <p:strVal val="visible"/>
                                      </p:to>
                                    </p:set>
                                    <p:anim calcmode="lin" valueType="num">
                                      <p:cBhvr>
                                        <p:cTn id="12" dur="2000" fill="hold"/>
                                        <p:tgtEl>
                                          <p:spTgt spid="839739"/>
                                        </p:tgtEl>
                                        <p:attrNameLst>
                                          <p:attrName>ppt_w</p:attrName>
                                        </p:attrNameLst>
                                      </p:cBhvr>
                                      <p:tavLst>
                                        <p:tav tm="0">
                                          <p:val>
                                            <p:strVal val="#ppt_w*0.70"/>
                                          </p:val>
                                        </p:tav>
                                        <p:tav tm="100000">
                                          <p:val>
                                            <p:strVal val="#ppt_w"/>
                                          </p:val>
                                        </p:tav>
                                      </p:tavLst>
                                    </p:anim>
                                    <p:anim calcmode="lin" valueType="num">
                                      <p:cBhvr>
                                        <p:cTn id="13" dur="2000" fill="hold"/>
                                        <p:tgtEl>
                                          <p:spTgt spid="839739"/>
                                        </p:tgtEl>
                                        <p:attrNameLst>
                                          <p:attrName>ppt_h</p:attrName>
                                        </p:attrNameLst>
                                      </p:cBhvr>
                                      <p:tavLst>
                                        <p:tav tm="0">
                                          <p:val>
                                            <p:strVal val="#ppt_h"/>
                                          </p:val>
                                        </p:tav>
                                        <p:tav tm="100000">
                                          <p:val>
                                            <p:strVal val="#ppt_h"/>
                                          </p:val>
                                        </p:tav>
                                      </p:tavLst>
                                    </p:anim>
                                    <p:animEffect transition="in" filter="fade">
                                      <p:cBhvr>
                                        <p:cTn id="14" dur="2000"/>
                                        <p:tgtEl>
                                          <p:spTgt spid="839739"/>
                                        </p:tgtEl>
                                      </p:cBhvr>
                                    </p:animEffect>
                                  </p:childTnLst>
                                </p:cTn>
                              </p:par>
                              <p:par>
                                <p:cTn id="15" presetID="10" presetClass="entr" presetSubtype="0" fill="hold" nodeType="withEffect">
                                  <p:stCondLst>
                                    <p:cond delay="0"/>
                                  </p:stCondLst>
                                  <p:childTnLst>
                                    <p:set>
                                      <p:cBhvr>
                                        <p:cTn id="16" dur="1" fill="hold">
                                          <p:stCondLst>
                                            <p:cond delay="0"/>
                                          </p:stCondLst>
                                        </p:cTn>
                                        <p:tgtEl>
                                          <p:spTgt spid="839703"/>
                                        </p:tgtEl>
                                        <p:attrNameLst>
                                          <p:attrName>style.visibility</p:attrName>
                                        </p:attrNameLst>
                                      </p:cBhvr>
                                      <p:to>
                                        <p:strVal val="visible"/>
                                      </p:to>
                                    </p:set>
                                    <p:animEffect transition="in" filter="fade">
                                      <p:cBhvr>
                                        <p:cTn id="17" dur="2000"/>
                                        <p:tgtEl>
                                          <p:spTgt spid="83970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839734"/>
                                        </p:tgtEl>
                                        <p:attrNameLst>
                                          <p:attrName>style.visibility</p:attrName>
                                        </p:attrNameLst>
                                      </p:cBhvr>
                                      <p:to>
                                        <p:strVal val="visible"/>
                                      </p:to>
                                    </p:set>
                                    <p:animEffect transition="in" filter="box(out)">
                                      <p:cBhvr>
                                        <p:cTn id="22" dur="500"/>
                                        <p:tgtEl>
                                          <p:spTgt spid="839734"/>
                                        </p:tgtEl>
                                      </p:cBhvr>
                                    </p:animEffect>
                                  </p:childTnLst>
                                </p:cTn>
                              </p:par>
                              <p:par>
                                <p:cTn id="23" presetID="55" presetClass="entr" presetSubtype="0" fill="hold" grpId="0" nodeType="withEffect">
                                  <p:stCondLst>
                                    <p:cond delay="0"/>
                                  </p:stCondLst>
                                  <p:childTnLst>
                                    <p:set>
                                      <p:cBhvr>
                                        <p:cTn id="24" dur="1" fill="hold">
                                          <p:stCondLst>
                                            <p:cond delay="0"/>
                                          </p:stCondLst>
                                        </p:cTn>
                                        <p:tgtEl>
                                          <p:spTgt spid="839735"/>
                                        </p:tgtEl>
                                        <p:attrNameLst>
                                          <p:attrName>style.visibility</p:attrName>
                                        </p:attrNameLst>
                                      </p:cBhvr>
                                      <p:to>
                                        <p:strVal val="visible"/>
                                      </p:to>
                                    </p:set>
                                    <p:anim calcmode="lin" valueType="num">
                                      <p:cBhvr>
                                        <p:cTn id="25" dur="1000" fill="hold"/>
                                        <p:tgtEl>
                                          <p:spTgt spid="839735"/>
                                        </p:tgtEl>
                                        <p:attrNameLst>
                                          <p:attrName>ppt_w</p:attrName>
                                        </p:attrNameLst>
                                      </p:cBhvr>
                                      <p:tavLst>
                                        <p:tav tm="0">
                                          <p:val>
                                            <p:strVal val="#ppt_w*0.70"/>
                                          </p:val>
                                        </p:tav>
                                        <p:tav tm="100000">
                                          <p:val>
                                            <p:strVal val="#ppt_w"/>
                                          </p:val>
                                        </p:tav>
                                      </p:tavLst>
                                    </p:anim>
                                    <p:anim calcmode="lin" valueType="num">
                                      <p:cBhvr>
                                        <p:cTn id="26" dur="1000" fill="hold"/>
                                        <p:tgtEl>
                                          <p:spTgt spid="839735"/>
                                        </p:tgtEl>
                                        <p:attrNameLst>
                                          <p:attrName>ppt_h</p:attrName>
                                        </p:attrNameLst>
                                      </p:cBhvr>
                                      <p:tavLst>
                                        <p:tav tm="0">
                                          <p:val>
                                            <p:strVal val="#ppt_h"/>
                                          </p:val>
                                        </p:tav>
                                        <p:tav tm="100000">
                                          <p:val>
                                            <p:strVal val="#ppt_h"/>
                                          </p:val>
                                        </p:tav>
                                      </p:tavLst>
                                    </p:anim>
                                    <p:animEffect transition="in" filter="fade">
                                      <p:cBhvr>
                                        <p:cTn id="27" dur="1000"/>
                                        <p:tgtEl>
                                          <p:spTgt spid="839735"/>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839736"/>
                                        </p:tgtEl>
                                        <p:attrNameLst>
                                          <p:attrName>style.visibility</p:attrName>
                                        </p:attrNameLst>
                                      </p:cBhvr>
                                      <p:to>
                                        <p:strVal val="visible"/>
                                      </p:to>
                                    </p:set>
                                    <p:animEffect transition="in" filter="box(out)">
                                      <p:cBhvr>
                                        <p:cTn id="32" dur="500"/>
                                        <p:tgtEl>
                                          <p:spTgt spid="839736"/>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839737"/>
                                        </p:tgtEl>
                                        <p:attrNameLst>
                                          <p:attrName>style.visibility</p:attrName>
                                        </p:attrNameLst>
                                      </p:cBhvr>
                                      <p:to>
                                        <p:strVal val="visible"/>
                                      </p:to>
                                    </p:set>
                                    <p:anim calcmode="lin" valueType="num">
                                      <p:cBhvr>
                                        <p:cTn id="35" dur="1000" fill="hold"/>
                                        <p:tgtEl>
                                          <p:spTgt spid="839737"/>
                                        </p:tgtEl>
                                        <p:attrNameLst>
                                          <p:attrName>ppt_w</p:attrName>
                                        </p:attrNameLst>
                                      </p:cBhvr>
                                      <p:tavLst>
                                        <p:tav tm="0">
                                          <p:val>
                                            <p:strVal val="#ppt_w*0.70"/>
                                          </p:val>
                                        </p:tav>
                                        <p:tav tm="100000">
                                          <p:val>
                                            <p:strVal val="#ppt_w"/>
                                          </p:val>
                                        </p:tav>
                                      </p:tavLst>
                                    </p:anim>
                                    <p:anim calcmode="lin" valueType="num">
                                      <p:cBhvr>
                                        <p:cTn id="36" dur="1000" fill="hold"/>
                                        <p:tgtEl>
                                          <p:spTgt spid="839737"/>
                                        </p:tgtEl>
                                        <p:attrNameLst>
                                          <p:attrName>ppt_h</p:attrName>
                                        </p:attrNameLst>
                                      </p:cBhvr>
                                      <p:tavLst>
                                        <p:tav tm="0">
                                          <p:val>
                                            <p:strVal val="#ppt_h"/>
                                          </p:val>
                                        </p:tav>
                                        <p:tav tm="100000">
                                          <p:val>
                                            <p:strVal val="#ppt_h"/>
                                          </p:val>
                                        </p:tav>
                                      </p:tavLst>
                                    </p:anim>
                                    <p:animEffect transition="in" filter="fade">
                                      <p:cBhvr>
                                        <p:cTn id="37" dur="1000"/>
                                        <p:tgtEl>
                                          <p:spTgt spid="839737"/>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839738"/>
                                        </p:tgtEl>
                                        <p:attrNameLst>
                                          <p:attrName>style.visibility</p:attrName>
                                        </p:attrNameLst>
                                      </p:cBhvr>
                                      <p:to>
                                        <p:strVal val="visible"/>
                                      </p:to>
                                    </p:set>
                                    <p:animEffect transition="in" filter="box(out)">
                                      <p:cBhvr>
                                        <p:cTn id="42" dur="500"/>
                                        <p:tgtEl>
                                          <p:spTgt spid="839738"/>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839742"/>
                                        </p:tgtEl>
                                        <p:attrNameLst>
                                          <p:attrName>style.visibility</p:attrName>
                                        </p:attrNameLst>
                                      </p:cBhvr>
                                      <p:to>
                                        <p:strVal val="visible"/>
                                      </p:to>
                                    </p:set>
                                    <p:anim calcmode="lin" valueType="num">
                                      <p:cBhvr>
                                        <p:cTn id="45" dur="1000" fill="hold"/>
                                        <p:tgtEl>
                                          <p:spTgt spid="839742"/>
                                        </p:tgtEl>
                                        <p:attrNameLst>
                                          <p:attrName>ppt_w</p:attrName>
                                        </p:attrNameLst>
                                      </p:cBhvr>
                                      <p:tavLst>
                                        <p:tav tm="0">
                                          <p:val>
                                            <p:strVal val="#ppt_w*0.70"/>
                                          </p:val>
                                        </p:tav>
                                        <p:tav tm="100000">
                                          <p:val>
                                            <p:strVal val="#ppt_w"/>
                                          </p:val>
                                        </p:tav>
                                      </p:tavLst>
                                    </p:anim>
                                    <p:anim calcmode="lin" valueType="num">
                                      <p:cBhvr>
                                        <p:cTn id="46" dur="1000" fill="hold"/>
                                        <p:tgtEl>
                                          <p:spTgt spid="839742"/>
                                        </p:tgtEl>
                                        <p:attrNameLst>
                                          <p:attrName>ppt_h</p:attrName>
                                        </p:attrNameLst>
                                      </p:cBhvr>
                                      <p:tavLst>
                                        <p:tav tm="0">
                                          <p:val>
                                            <p:strVal val="#ppt_h"/>
                                          </p:val>
                                        </p:tav>
                                        <p:tav tm="100000">
                                          <p:val>
                                            <p:strVal val="#ppt_h"/>
                                          </p:val>
                                        </p:tav>
                                      </p:tavLst>
                                    </p:anim>
                                    <p:animEffect transition="in" filter="fade">
                                      <p:cBhvr>
                                        <p:cTn id="47" dur="1000"/>
                                        <p:tgtEl>
                                          <p:spTgt spid="839742"/>
                                        </p:tgtEl>
                                      </p:cBhvr>
                                    </p:animEffect>
                                  </p:childTnLst>
                                </p:cTn>
                              </p:par>
                            </p:childTnLst>
                          </p:cTn>
                        </p:par>
                        <p:par>
                          <p:cTn id="48" fill="hold">
                            <p:stCondLst>
                              <p:cond delay="1000"/>
                            </p:stCondLst>
                            <p:childTnLst>
                              <p:par>
                                <p:cTn id="49" presetID="22" presetClass="entr" presetSubtype="8" fill="hold" grpId="0" nodeType="afterEffect">
                                  <p:stCondLst>
                                    <p:cond delay="0"/>
                                  </p:stCondLst>
                                  <p:childTnLst>
                                    <p:set>
                                      <p:cBhvr>
                                        <p:cTn id="50" dur="1" fill="hold">
                                          <p:stCondLst>
                                            <p:cond delay="0"/>
                                          </p:stCondLst>
                                        </p:cTn>
                                        <p:tgtEl>
                                          <p:spTgt spid="839722"/>
                                        </p:tgtEl>
                                        <p:attrNameLst>
                                          <p:attrName>style.visibility</p:attrName>
                                        </p:attrNameLst>
                                      </p:cBhvr>
                                      <p:to>
                                        <p:strVal val="visible"/>
                                      </p:to>
                                    </p:set>
                                    <p:animEffect transition="in" filter="wipe(left)">
                                      <p:cBhvr>
                                        <p:cTn id="51" dur="500"/>
                                        <p:tgtEl>
                                          <p:spTgt spid="839722"/>
                                        </p:tgtEl>
                                      </p:cBhvr>
                                    </p:animEffect>
                                  </p:childTnLst>
                                </p:cTn>
                              </p:par>
                            </p:childTnLst>
                          </p:cTn>
                        </p:par>
                        <p:par>
                          <p:cTn id="52" fill="hold">
                            <p:stCondLst>
                              <p:cond delay="1500"/>
                            </p:stCondLst>
                            <p:childTnLst>
                              <p:par>
                                <p:cTn id="53" presetID="22" presetClass="entr" presetSubtype="2" fill="hold" grpId="0" nodeType="afterEffect">
                                  <p:stCondLst>
                                    <p:cond delay="0"/>
                                  </p:stCondLst>
                                  <p:childTnLst>
                                    <p:set>
                                      <p:cBhvr>
                                        <p:cTn id="54" dur="1" fill="hold">
                                          <p:stCondLst>
                                            <p:cond delay="0"/>
                                          </p:stCondLst>
                                        </p:cTn>
                                        <p:tgtEl>
                                          <p:spTgt spid="839726"/>
                                        </p:tgtEl>
                                        <p:attrNameLst>
                                          <p:attrName>style.visibility</p:attrName>
                                        </p:attrNameLst>
                                      </p:cBhvr>
                                      <p:to>
                                        <p:strVal val="visible"/>
                                      </p:to>
                                    </p:set>
                                    <p:animEffect transition="in" filter="wipe(right)">
                                      <p:cBhvr>
                                        <p:cTn id="55" dur="500"/>
                                        <p:tgtEl>
                                          <p:spTgt spid="839726"/>
                                        </p:tgtEl>
                                      </p:cBhvr>
                                    </p:animEffect>
                                  </p:childTnLst>
                                </p:cTn>
                              </p:par>
                            </p:childTnLst>
                          </p:cTn>
                        </p:par>
                        <p:par>
                          <p:cTn id="56" fill="hold">
                            <p:stCondLst>
                              <p:cond delay="2000"/>
                            </p:stCondLst>
                            <p:childTnLst>
                              <p:par>
                                <p:cTn id="57" presetID="22" presetClass="entr" presetSubtype="1" fill="hold" grpId="0" nodeType="afterEffect">
                                  <p:stCondLst>
                                    <p:cond delay="0"/>
                                  </p:stCondLst>
                                  <p:childTnLst>
                                    <p:set>
                                      <p:cBhvr>
                                        <p:cTn id="58" dur="1" fill="hold">
                                          <p:stCondLst>
                                            <p:cond delay="0"/>
                                          </p:stCondLst>
                                        </p:cTn>
                                        <p:tgtEl>
                                          <p:spTgt spid="839731"/>
                                        </p:tgtEl>
                                        <p:attrNameLst>
                                          <p:attrName>style.visibility</p:attrName>
                                        </p:attrNameLst>
                                      </p:cBhvr>
                                      <p:to>
                                        <p:strVal val="visible"/>
                                      </p:to>
                                    </p:set>
                                    <p:animEffect transition="in" filter="wipe(up)">
                                      <p:cBhvr>
                                        <p:cTn id="59" dur="500"/>
                                        <p:tgtEl>
                                          <p:spTgt spid="839731"/>
                                        </p:tgtEl>
                                      </p:cBhvr>
                                    </p:animEffect>
                                  </p:childTnLst>
                                </p:cTn>
                              </p:par>
                            </p:childTnLst>
                          </p:cTn>
                        </p:par>
                        <p:par>
                          <p:cTn id="60" fill="hold">
                            <p:stCondLst>
                              <p:cond delay="2500"/>
                            </p:stCondLst>
                            <p:childTnLst>
                              <p:par>
                                <p:cTn id="61" presetID="22" presetClass="entr" presetSubtype="4" fill="hold" grpId="0" nodeType="afterEffect">
                                  <p:stCondLst>
                                    <p:cond delay="0"/>
                                  </p:stCondLst>
                                  <p:childTnLst>
                                    <p:set>
                                      <p:cBhvr>
                                        <p:cTn id="62" dur="1" fill="hold">
                                          <p:stCondLst>
                                            <p:cond delay="0"/>
                                          </p:stCondLst>
                                        </p:cTn>
                                        <p:tgtEl>
                                          <p:spTgt spid="839728"/>
                                        </p:tgtEl>
                                        <p:attrNameLst>
                                          <p:attrName>style.visibility</p:attrName>
                                        </p:attrNameLst>
                                      </p:cBhvr>
                                      <p:to>
                                        <p:strVal val="visible"/>
                                      </p:to>
                                    </p:set>
                                    <p:animEffect transition="in" filter="wipe(down)">
                                      <p:cBhvr>
                                        <p:cTn id="63" dur="500"/>
                                        <p:tgtEl>
                                          <p:spTgt spid="8397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22" grpId="0" animBg="1"/>
      <p:bldP spid="839726" grpId="0" animBg="1"/>
      <p:bldP spid="839728" grpId="0" animBg="1"/>
      <p:bldP spid="839731" grpId="0" animBg="1"/>
      <p:bldP spid="839734" grpId="0" animBg="1" autoUpdateAnimBg="0"/>
      <p:bldP spid="839735" grpId="0" autoUpdateAnimBg="0"/>
      <p:bldP spid="839736" grpId="0" animBg="1" autoUpdateAnimBg="0"/>
      <p:bldP spid="839737" grpId="0" autoUpdateAnimBg="0"/>
      <p:bldP spid="839738" grpId="0" animBg="1" autoUpdateAnimBg="0"/>
      <p:bldP spid="839742" grpId="0"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pic>
        <p:nvPicPr>
          <p:cNvPr id="799750" name="Picture 6" descr="FEMME"/>
          <p:cNvPicPr>
            <a:picLocks noChangeAspect="1" noChangeArrowheads="1"/>
          </p:cNvPicPr>
          <p:nvPr/>
        </p:nvPicPr>
        <p:blipFill>
          <a:blip r:embed="rId3" cstate="print">
            <a:clrChange>
              <a:clrFrom>
                <a:srgbClr val="FFFFFF"/>
              </a:clrFrom>
              <a:clrTo>
                <a:srgbClr val="FFFFFF">
                  <a:alpha val="0"/>
                </a:srgbClr>
              </a:clrTo>
            </a:clrChange>
            <a:lum bright="70000" contrast="-70000"/>
          </a:blip>
          <a:srcRect l="31819" t="23148" r="31818" b="25464"/>
          <a:stretch>
            <a:fillRect/>
          </a:stretch>
        </p:blipFill>
        <p:spPr bwMode="auto">
          <a:xfrm>
            <a:off x="2895600" y="685800"/>
            <a:ext cx="4021138" cy="4648200"/>
          </a:xfrm>
          <a:prstGeom prst="rect">
            <a:avLst/>
          </a:prstGeom>
          <a:noFill/>
        </p:spPr>
      </p:pic>
      <p:pic>
        <p:nvPicPr>
          <p:cNvPr id="799746" name="Picture 2" descr="astronaut"/>
          <p:cNvPicPr>
            <a:picLocks noChangeAspect="1" noChangeArrowheads="1"/>
          </p:cNvPicPr>
          <p:nvPr/>
        </p:nvPicPr>
        <p:blipFill>
          <a:blip r:embed="rId4" cstate="print">
            <a:clrChange>
              <a:clrFrom>
                <a:srgbClr val="FFFFFF"/>
              </a:clrFrom>
              <a:clrTo>
                <a:srgbClr val="FFFFFF">
                  <a:alpha val="0"/>
                </a:srgbClr>
              </a:clrTo>
            </a:clrChange>
            <a:lum bright="70000" contrast="-70000"/>
          </a:blip>
          <a:srcRect l="43181" t="35714" r="43182" b="35185"/>
          <a:stretch>
            <a:fillRect/>
          </a:stretch>
        </p:blipFill>
        <p:spPr bwMode="auto">
          <a:xfrm>
            <a:off x="6667500" y="609600"/>
            <a:ext cx="2400300" cy="4191000"/>
          </a:xfrm>
          <a:prstGeom prst="rect">
            <a:avLst/>
          </a:prstGeom>
          <a:noFill/>
        </p:spPr>
      </p:pic>
      <p:pic>
        <p:nvPicPr>
          <p:cNvPr id="799748" name="Picture 4" descr="praying girl"/>
          <p:cNvPicPr>
            <a:picLocks noChangeAspect="1" noChangeArrowheads="1"/>
          </p:cNvPicPr>
          <p:nvPr/>
        </p:nvPicPr>
        <p:blipFill>
          <a:blip r:embed="rId5" cstate="print">
            <a:clrChange>
              <a:clrFrom>
                <a:srgbClr val="FFFFFF"/>
              </a:clrFrom>
              <a:clrTo>
                <a:srgbClr val="FFFFFF">
                  <a:alpha val="0"/>
                </a:srgbClr>
              </a:clrTo>
            </a:clrChange>
          </a:blip>
          <a:srcRect l="31061" t="19444" r="31061" b="25972"/>
          <a:stretch>
            <a:fillRect/>
          </a:stretch>
        </p:blipFill>
        <p:spPr bwMode="auto">
          <a:xfrm>
            <a:off x="573088" y="2362200"/>
            <a:ext cx="2779712" cy="3276600"/>
          </a:xfrm>
          <a:prstGeom prst="rect">
            <a:avLst/>
          </a:prstGeom>
          <a:noFill/>
        </p:spPr>
      </p:pic>
      <p:pic>
        <p:nvPicPr>
          <p:cNvPr id="799749" name="Picture 5" descr="praying boy"/>
          <p:cNvPicPr>
            <a:picLocks noChangeAspect="1" noChangeArrowheads="1"/>
          </p:cNvPicPr>
          <p:nvPr/>
        </p:nvPicPr>
        <p:blipFill>
          <a:blip r:embed="rId6" cstate="print">
            <a:clrChange>
              <a:clrFrom>
                <a:srgbClr val="FFFFFF"/>
              </a:clrFrom>
              <a:clrTo>
                <a:srgbClr val="FFFFFF">
                  <a:alpha val="0"/>
                </a:srgbClr>
              </a:clrTo>
            </a:clrChange>
          </a:blip>
          <a:srcRect l="33333" t="19444" r="33333" b="21506"/>
          <a:stretch>
            <a:fillRect/>
          </a:stretch>
        </p:blipFill>
        <p:spPr bwMode="auto">
          <a:xfrm>
            <a:off x="155575" y="2133600"/>
            <a:ext cx="2359025" cy="3419475"/>
          </a:xfrm>
          <a:prstGeom prst="rect">
            <a:avLst/>
          </a:prstGeom>
          <a:noFill/>
        </p:spPr>
      </p:pic>
      <p:sp>
        <p:nvSpPr>
          <p:cNvPr id="799751" name="Text Box 7"/>
          <p:cNvSpPr txBox="1">
            <a:spLocks noChangeArrowheads="1"/>
          </p:cNvSpPr>
          <p:nvPr/>
        </p:nvSpPr>
        <p:spPr bwMode="auto">
          <a:xfrm>
            <a:off x="3048000" y="5080000"/>
            <a:ext cx="2819400" cy="688975"/>
          </a:xfrm>
          <a:prstGeom prst="rect">
            <a:avLst/>
          </a:prstGeom>
          <a:noFill/>
          <a:ln w="9525">
            <a:noFill/>
            <a:miter lim="800000"/>
            <a:headEnd/>
            <a:tailEnd/>
          </a:ln>
          <a:effectLst>
            <a:outerShdw dist="25400" dir="2021404" algn="ctr" rotWithShape="0">
              <a:schemeClr val="bg1"/>
            </a:outerShdw>
          </a:effectLst>
        </p:spPr>
        <p:txBody>
          <a:bodyPr>
            <a:spAutoFit/>
          </a:bodyPr>
          <a:lstStyle/>
          <a:p>
            <a:pPr algn="ctr">
              <a:lnSpc>
                <a:spcPct val="85000"/>
              </a:lnSpc>
            </a:pPr>
            <a:r>
              <a:rPr lang="en-US" sz="2600" dirty="0">
                <a:latin typeface="Arial Black" pitchFamily="34" charset="0"/>
              </a:rPr>
              <a:t>Family</a:t>
            </a:r>
          </a:p>
          <a:p>
            <a:pPr algn="ctr">
              <a:lnSpc>
                <a:spcPct val="85000"/>
              </a:lnSpc>
            </a:pPr>
            <a:r>
              <a:rPr lang="en-US" sz="2000" dirty="0"/>
              <a:t>Four Position Foundation</a:t>
            </a:r>
          </a:p>
        </p:txBody>
      </p:sp>
      <p:sp>
        <p:nvSpPr>
          <p:cNvPr id="799752" name="Text Box 8"/>
          <p:cNvSpPr txBox="1">
            <a:spLocks noChangeArrowheads="1"/>
          </p:cNvSpPr>
          <p:nvPr/>
        </p:nvSpPr>
        <p:spPr bwMode="auto">
          <a:xfrm>
            <a:off x="5943600" y="5080000"/>
            <a:ext cx="3048000" cy="688975"/>
          </a:xfrm>
          <a:prstGeom prst="rect">
            <a:avLst/>
          </a:prstGeom>
          <a:noFill/>
          <a:ln w="9525">
            <a:noFill/>
            <a:miter lim="800000"/>
            <a:headEnd/>
            <a:tailEnd/>
          </a:ln>
          <a:effectLst>
            <a:outerShdw dist="25400" dir="2021404" algn="ctr" rotWithShape="0">
              <a:schemeClr val="bg1"/>
            </a:outerShdw>
          </a:effectLst>
        </p:spPr>
        <p:txBody>
          <a:bodyPr>
            <a:spAutoFit/>
          </a:bodyPr>
          <a:lstStyle/>
          <a:p>
            <a:pPr algn="ctr">
              <a:lnSpc>
                <a:spcPct val="85000"/>
              </a:lnSpc>
            </a:pPr>
            <a:r>
              <a:rPr lang="en-US" sz="2000" dirty="0"/>
              <a:t>Four Position Foundation of </a:t>
            </a:r>
          </a:p>
          <a:p>
            <a:pPr algn="ctr">
              <a:lnSpc>
                <a:spcPct val="85000"/>
              </a:lnSpc>
            </a:pPr>
            <a:r>
              <a:rPr lang="en-US" sz="2600" dirty="0">
                <a:latin typeface="Arial Black" pitchFamily="34" charset="0"/>
              </a:rPr>
              <a:t>Dominion</a:t>
            </a:r>
          </a:p>
        </p:txBody>
      </p:sp>
      <p:sp>
        <p:nvSpPr>
          <p:cNvPr id="799753" name="Text Box 9"/>
          <p:cNvSpPr txBox="1">
            <a:spLocks noChangeArrowheads="1"/>
          </p:cNvSpPr>
          <p:nvPr/>
        </p:nvSpPr>
        <p:spPr bwMode="auto">
          <a:xfrm>
            <a:off x="304800" y="30163"/>
            <a:ext cx="3810000" cy="579437"/>
          </a:xfrm>
          <a:prstGeom prst="rect">
            <a:avLst/>
          </a:prstGeom>
          <a:noFill/>
          <a:ln w="9525">
            <a:noFill/>
            <a:miter lim="800000"/>
            <a:headEnd/>
            <a:tailEnd/>
          </a:ln>
          <a:effectLst/>
        </p:spPr>
        <p:txBody>
          <a:bodyPr>
            <a:spAutoFit/>
          </a:bodyPr>
          <a:lstStyle/>
          <a:p>
            <a:pPr>
              <a:lnSpc>
                <a:spcPct val="100000"/>
              </a:lnSpc>
            </a:pPr>
            <a:r>
              <a:rPr lang="en-US" sz="3200" b="1" u="sng" dirty="0">
                <a:ln>
                  <a:solidFill>
                    <a:schemeClr val="accent3"/>
                  </a:solidFill>
                </a:ln>
              </a:rPr>
              <a:t>God’s three blessings</a:t>
            </a:r>
          </a:p>
        </p:txBody>
      </p:sp>
      <p:sp>
        <p:nvSpPr>
          <p:cNvPr id="799754" name="Text Box 10"/>
          <p:cNvSpPr txBox="1">
            <a:spLocks noChangeArrowheads="1"/>
          </p:cNvSpPr>
          <p:nvPr/>
        </p:nvSpPr>
        <p:spPr bwMode="auto">
          <a:xfrm>
            <a:off x="165100" y="5080000"/>
            <a:ext cx="2806700" cy="688975"/>
          </a:xfrm>
          <a:prstGeom prst="rect">
            <a:avLst/>
          </a:prstGeom>
          <a:noFill/>
          <a:ln w="9525">
            <a:noFill/>
            <a:miter lim="800000"/>
            <a:headEnd/>
            <a:tailEnd/>
          </a:ln>
          <a:effectLst>
            <a:outerShdw dist="25400" dir="2021404" algn="ctr" rotWithShape="0">
              <a:schemeClr val="bg1"/>
            </a:outerShdw>
          </a:effectLst>
        </p:spPr>
        <p:txBody>
          <a:bodyPr>
            <a:spAutoFit/>
          </a:bodyPr>
          <a:lstStyle/>
          <a:p>
            <a:pPr algn="ctr">
              <a:lnSpc>
                <a:spcPct val="85000"/>
              </a:lnSpc>
            </a:pPr>
            <a:r>
              <a:rPr lang="en-US" sz="2600" dirty="0">
                <a:latin typeface="Arial Black" pitchFamily="34" charset="0"/>
              </a:rPr>
              <a:t>Individual</a:t>
            </a:r>
          </a:p>
          <a:p>
            <a:pPr algn="ctr">
              <a:lnSpc>
                <a:spcPct val="85000"/>
              </a:lnSpc>
            </a:pPr>
            <a:r>
              <a:rPr lang="en-US" sz="2000" dirty="0"/>
              <a:t>Four Position Foundation</a:t>
            </a:r>
          </a:p>
        </p:txBody>
      </p:sp>
      <p:grpSp>
        <p:nvGrpSpPr>
          <p:cNvPr id="799786" name="Group 42"/>
          <p:cNvGrpSpPr>
            <a:grpSpLocks/>
          </p:cNvGrpSpPr>
          <p:nvPr/>
        </p:nvGrpSpPr>
        <p:grpSpPr bwMode="auto">
          <a:xfrm>
            <a:off x="3200400" y="1600200"/>
            <a:ext cx="2809875" cy="3352800"/>
            <a:chOff x="144" y="432"/>
            <a:chExt cx="1770" cy="2112"/>
          </a:xfrm>
        </p:grpSpPr>
        <p:grpSp>
          <p:nvGrpSpPr>
            <p:cNvPr id="799787" name="Group 43"/>
            <p:cNvGrpSpPr>
              <a:grpSpLocks/>
            </p:cNvGrpSpPr>
            <p:nvPr/>
          </p:nvGrpSpPr>
          <p:grpSpPr bwMode="auto">
            <a:xfrm>
              <a:off x="605" y="584"/>
              <a:ext cx="780" cy="1124"/>
              <a:chOff x="1380" y="831"/>
              <a:chExt cx="828" cy="1175"/>
            </a:xfrm>
          </p:grpSpPr>
          <p:sp>
            <p:nvSpPr>
              <p:cNvPr id="799788" name="Line 44"/>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799789" name="Line 45"/>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799790" name="Group 46"/>
            <p:cNvGrpSpPr>
              <a:grpSpLocks/>
            </p:cNvGrpSpPr>
            <p:nvPr/>
          </p:nvGrpSpPr>
          <p:grpSpPr bwMode="auto">
            <a:xfrm>
              <a:off x="602" y="1399"/>
              <a:ext cx="796" cy="1107"/>
              <a:chOff x="1377" y="1683"/>
              <a:chExt cx="845" cy="1157"/>
            </a:xfrm>
          </p:grpSpPr>
          <p:sp>
            <p:nvSpPr>
              <p:cNvPr id="799791" name="Line 47"/>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799792" name="Line 48"/>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sp>
          <p:nvSpPr>
            <p:cNvPr id="799793" name="AutoShape 49"/>
            <p:cNvSpPr>
              <a:spLocks noChangeArrowheads="1"/>
            </p:cNvSpPr>
            <p:nvPr/>
          </p:nvSpPr>
          <p:spPr bwMode="auto">
            <a:xfrm rot="-5400000">
              <a:off x="937" y="1152"/>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94" name="AutoShape 50"/>
            <p:cNvSpPr>
              <a:spLocks noChangeArrowheads="1"/>
            </p:cNvSpPr>
            <p:nvPr/>
          </p:nvSpPr>
          <p:spPr bwMode="auto">
            <a:xfrm rot="-5400000">
              <a:off x="937" y="1152"/>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95" name="AutoShape 51"/>
            <p:cNvSpPr>
              <a:spLocks noChangeArrowheads="1"/>
            </p:cNvSpPr>
            <p:nvPr/>
          </p:nvSpPr>
          <p:spPr bwMode="auto">
            <a:xfrm rot="-5400000">
              <a:off x="937" y="1152"/>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96" name="AutoShape 52"/>
            <p:cNvSpPr>
              <a:spLocks noChangeArrowheads="1"/>
            </p:cNvSpPr>
            <p:nvPr/>
          </p:nvSpPr>
          <p:spPr bwMode="auto">
            <a:xfrm rot="-16200000">
              <a:off x="893" y="1496"/>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97" name="AutoShape 53"/>
            <p:cNvSpPr>
              <a:spLocks noChangeArrowheads="1"/>
            </p:cNvSpPr>
            <p:nvPr/>
          </p:nvSpPr>
          <p:spPr bwMode="auto">
            <a:xfrm rot="-16200000">
              <a:off x="889" y="1496"/>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98" name="AutoShape 54"/>
            <p:cNvSpPr>
              <a:spLocks noChangeArrowheads="1"/>
            </p:cNvSpPr>
            <p:nvPr/>
          </p:nvSpPr>
          <p:spPr bwMode="auto">
            <a:xfrm rot="-16200000">
              <a:off x="889" y="1496"/>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99" name="AutoShape 55"/>
            <p:cNvSpPr>
              <a:spLocks noChangeArrowheads="1"/>
            </p:cNvSpPr>
            <p:nvPr/>
          </p:nvSpPr>
          <p:spPr bwMode="auto">
            <a:xfrm rot="-10800000">
              <a:off x="834" y="1093"/>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00" name="AutoShape 56"/>
            <p:cNvSpPr>
              <a:spLocks noChangeArrowheads="1"/>
            </p:cNvSpPr>
            <p:nvPr/>
          </p:nvSpPr>
          <p:spPr bwMode="auto">
            <a:xfrm rot="-10800000">
              <a:off x="834" y="1093"/>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01" name="AutoShape 57"/>
            <p:cNvSpPr>
              <a:spLocks noChangeArrowheads="1"/>
            </p:cNvSpPr>
            <p:nvPr/>
          </p:nvSpPr>
          <p:spPr bwMode="auto">
            <a:xfrm rot="-10800000">
              <a:off x="834" y="1093"/>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02" name="AutoShape 58"/>
            <p:cNvSpPr>
              <a:spLocks noChangeArrowheads="1"/>
            </p:cNvSpPr>
            <p:nvPr/>
          </p:nvSpPr>
          <p:spPr bwMode="auto">
            <a:xfrm>
              <a:off x="1061" y="1169"/>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03" name="AutoShape 59"/>
            <p:cNvSpPr>
              <a:spLocks noChangeArrowheads="1"/>
            </p:cNvSpPr>
            <p:nvPr/>
          </p:nvSpPr>
          <p:spPr bwMode="auto">
            <a:xfrm>
              <a:off x="1061" y="1162"/>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04" name="AutoShape 60"/>
            <p:cNvSpPr>
              <a:spLocks noChangeArrowheads="1"/>
            </p:cNvSpPr>
            <p:nvPr/>
          </p:nvSpPr>
          <p:spPr bwMode="auto">
            <a:xfrm>
              <a:off x="1061" y="1162"/>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nvGrpSpPr>
            <p:cNvPr id="799805" name="Group 61"/>
            <p:cNvGrpSpPr>
              <a:grpSpLocks/>
            </p:cNvGrpSpPr>
            <p:nvPr/>
          </p:nvGrpSpPr>
          <p:grpSpPr bwMode="auto">
            <a:xfrm>
              <a:off x="144" y="1307"/>
              <a:ext cx="607" cy="502"/>
              <a:chOff x="144" y="1307"/>
              <a:chExt cx="607" cy="502"/>
            </a:xfrm>
          </p:grpSpPr>
          <p:sp>
            <p:nvSpPr>
              <p:cNvPr id="799806" name="Oval 62"/>
              <p:cNvSpPr>
                <a:spLocks noChangeArrowheads="1"/>
              </p:cNvSpPr>
              <p:nvPr/>
            </p:nvSpPr>
            <p:spPr bwMode="auto">
              <a:xfrm>
                <a:off x="144" y="1307"/>
                <a:ext cx="607" cy="502"/>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799807" name="Text Box 63"/>
              <p:cNvSpPr txBox="1">
                <a:spLocks noChangeArrowheads="1"/>
              </p:cNvSpPr>
              <p:nvPr/>
            </p:nvSpPr>
            <p:spPr bwMode="auto">
              <a:xfrm>
                <a:off x="144" y="1358"/>
                <a:ext cx="590" cy="418"/>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400">
                    <a:solidFill>
                      <a:srgbClr val="660066"/>
                    </a:solidFill>
                  </a:rPr>
                  <a:t>Hus-</a:t>
                </a:r>
              </a:p>
              <a:p>
                <a:pPr algn="ctr"/>
                <a:r>
                  <a:rPr lang="en-US" sz="2400">
                    <a:solidFill>
                      <a:srgbClr val="660066"/>
                    </a:solidFill>
                  </a:rPr>
                  <a:t>band</a:t>
                </a:r>
                <a:endParaRPr lang="en-US" sz="2400">
                  <a:solidFill>
                    <a:srgbClr val="660066"/>
                  </a:solidFill>
                  <a:latin typeface="Times New Roman" pitchFamily="18" charset="0"/>
                </a:endParaRPr>
              </a:p>
            </p:txBody>
          </p:sp>
        </p:grpSp>
        <p:grpSp>
          <p:nvGrpSpPr>
            <p:cNvPr id="799808" name="Group 64"/>
            <p:cNvGrpSpPr>
              <a:grpSpLocks/>
            </p:cNvGrpSpPr>
            <p:nvPr/>
          </p:nvGrpSpPr>
          <p:grpSpPr bwMode="auto">
            <a:xfrm>
              <a:off x="1294" y="1307"/>
              <a:ext cx="620" cy="502"/>
              <a:chOff x="3374" y="1299"/>
              <a:chExt cx="658" cy="525"/>
            </a:xfrm>
          </p:grpSpPr>
          <p:sp>
            <p:nvSpPr>
              <p:cNvPr id="799809" name="Oval 65"/>
              <p:cNvSpPr>
                <a:spLocks noChangeArrowheads="1"/>
              </p:cNvSpPr>
              <p:nvPr/>
            </p:nvSpPr>
            <p:spPr bwMode="auto">
              <a:xfrm>
                <a:off x="3374" y="1299"/>
                <a:ext cx="644" cy="52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799810" name="Text Box 66"/>
              <p:cNvSpPr txBox="1">
                <a:spLocks noChangeArrowheads="1"/>
              </p:cNvSpPr>
              <p:nvPr/>
            </p:nvSpPr>
            <p:spPr bwMode="auto">
              <a:xfrm>
                <a:off x="3408" y="1454"/>
                <a:ext cx="624" cy="286"/>
              </a:xfrm>
              <a:prstGeom prst="rect">
                <a:avLst/>
              </a:prstGeom>
              <a:noFill/>
              <a:ln w="9525">
                <a:noFill/>
                <a:miter lim="800000"/>
                <a:headEnd/>
                <a:tailEnd/>
              </a:ln>
              <a:effectLst/>
            </p:spPr>
            <p:txBody>
              <a:bodyPr>
                <a:spAutoFit/>
              </a:bodyPr>
              <a:lstStyle/>
              <a:p>
                <a:pPr algn="ctr"/>
                <a:endParaRPr lang="en-US" sz="200">
                  <a:solidFill>
                    <a:srgbClr val="008000"/>
                  </a:solidFill>
                </a:endParaRPr>
              </a:p>
              <a:p>
                <a:pPr algn="ctr"/>
                <a:r>
                  <a:rPr lang="en-US" sz="2800">
                    <a:solidFill>
                      <a:srgbClr val="003300"/>
                    </a:solidFill>
                  </a:rPr>
                  <a:t>Wife</a:t>
                </a:r>
                <a:endParaRPr lang="en-US" sz="2800">
                  <a:solidFill>
                    <a:srgbClr val="003300"/>
                  </a:solidFill>
                  <a:latin typeface="Times New Roman" pitchFamily="18" charset="0"/>
                </a:endParaRPr>
              </a:p>
            </p:txBody>
          </p:sp>
        </p:grpSp>
        <p:grpSp>
          <p:nvGrpSpPr>
            <p:cNvPr id="799811" name="Group 67"/>
            <p:cNvGrpSpPr>
              <a:grpSpLocks/>
            </p:cNvGrpSpPr>
            <p:nvPr/>
          </p:nvGrpSpPr>
          <p:grpSpPr bwMode="auto">
            <a:xfrm>
              <a:off x="672" y="2043"/>
              <a:ext cx="734" cy="501"/>
              <a:chOff x="672" y="2043"/>
              <a:chExt cx="734" cy="501"/>
            </a:xfrm>
          </p:grpSpPr>
          <p:sp>
            <p:nvSpPr>
              <p:cNvPr id="799812" name="Oval 68"/>
              <p:cNvSpPr>
                <a:spLocks noChangeArrowheads="1"/>
              </p:cNvSpPr>
              <p:nvPr/>
            </p:nvSpPr>
            <p:spPr bwMode="auto">
              <a:xfrm>
                <a:off x="720" y="2043"/>
                <a:ext cx="605" cy="501"/>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799813" name="Text Box 69"/>
              <p:cNvSpPr txBox="1">
                <a:spLocks noChangeArrowheads="1"/>
              </p:cNvSpPr>
              <p:nvPr/>
            </p:nvSpPr>
            <p:spPr bwMode="auto">
              <a:xfrm>
                <a:off x="672" y="2208"/>
                <a:ext cx="734" cy="212"/>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50000"/>
                  </a:lnSpc>
                </a:pPr>
                <a:r>
                  <a:rPr lang="en-US" sz="2800">
                    <a:solidFill>
                      <a:srgbClr val="800000"/>
                    </a:solidFill>
                    <a:latin typeface="Fette Engschrift" pitchFamily="2" charset="0"/>
                  </a:rPr>
                  <a:t>Children</a:t>
                </a:r>
              </a:p>
            </p:txBody>
          </p:sp>
        </p:grpSp>
        <p:grpSp>
          <p:nvGrpSpPr>
            <p:cNvPr id="799814" name="Group 70"/>
            <p:cNvGrpSpPr>
              <a:grpSpLocks/>
            </p:cNvGrpSpPr>
            <p:nvPr/>
          </p:nvGrpSpPr>
          <p:grpSpPr bwMode="auto">
            <a:xfrm>
              <a:off x="687" y="432"/>
              <a:ext cx="659" cy="584"/>
              <a:chOff x="1467" y="672"/>
              <a:chExt cx="700" cy="611"/>
            </a:xfrm>
          </p:grpSpPr>
          <p:sp>
            <p:nvSpPr>
              <p:cNvPr id="799815" name="Oval 71"/>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799816" name="WordArt 72"/>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grpSp>
      <p:grpSp>
        <p:nvGrpSpPr>
          <p:cNvPr id="799817" name="Group 73"/>
          <p:cNvGrpSpPr>
            <a:grpSpLocks/>
          </p:cNvGrpSpPr>
          <p:nvPr/>
        </p:nvGrpSpPr>
        <p:grpSpPr bwMode="auto">
          <a:xfrm>
            <a:off x="6019800" y="1600200"/>
            <a:ext cx="3048000" cy="3352800"/>
            <a:chOff x="48" y="432"/>
            <a:chExt cx="1920" cy="2112"/>
          </a:xfrm>
        </p:grpSpPr>
        <p:grpSp>
          <p:nvGrpSpPr>
            <p:cNvPr id="799818" name="Group 74"/>
            <p:cNvGrpSpPr>
              <a:grpSpLocks/>
            </p:cNvGrpSpPr>
            <p:nvPr/>
          </p:nvGrpSpPr>
          <p:grpSpPr bwMode="auto">
            <a:xfrm>
              <a:off x="605" y="584"/>
              <a:ext cx="780" cy="1124"/>
              <a:chOff x="1380" y="831"/>
              <a:chExt cx="828" cy="1175"/>
            </a:xfrm>
          </p:grpSpPr>
          <p:sp>
            <p:nvSpPr>
              <p:cNvPr id="799819" name="Line 75"/>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799820" name="Line 76"/>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799821" name="Group 77"/>
            <p:cNvGrpSpPr>
              <a:grpSpLocks/>
            </p:cNvGrpSpPr>
            <p:nvPr/>
          </p:nvGrpSpPr>
          <p:grpSpPr bwMode="auto">
            <a:xfrm>
              <a:off x="602" y="1399"/>
              <a:ext cx="796" cy="1107"/>
              <a:chOff x="1377" y="1683"/>
              <a:chExt cx="845" cy="1157"/>
            </a:xfrm>
          </p:grpSpPr>
          <p:sp>
            <p:nvSpPr>
              <p:cNvPr id="799822" name="Line 78"/>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799823" name="Line 79"/>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sp>
          <p:nvSpPr>
            <p:cNvPr id="799824" name="AutoShape 80"/>
            <p:cNvSpPr>
              <a:spLocks noChangeArrowheads="1"/>
            </p:cNvSpPr>
            <p:nvPr/>
          </p:nvSpPr>
          <p:spPr bwMode="auto">
            <a:xfrm rot="-5400000">
              <a:off x="937" y="1152"/>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25" name="AutoShape 81"/>
            <p:cNvSpPr>
              <a:spLocks noChangeArrowheads="1"/>
            </p:cNvSpPr>
            <p:nvPr/>
          </p:nvSpPr>
          <p:spPr bwMode="auto">
            <a:xfrm rot="-5400000">
              <a:off x="937" y="1152"/>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26" name="AutoShape 82"/>
            <p:cNvSpPr>
              <a:spLocks noChangeArrowheads="1"/>
            </p:cNvSpPr>
            <p:nvPr/>
          </p:nvSpPr>
          <p:spPr bwMode="auto">
            <a:xfrm rot="-5400000">
              <a:off x="937" y="1152"/>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27" name="AutoShape 83"/>
            <p:cNvSpPr>
              <a:spLocks noChangeArrowheads="1"/>
            </p:cNvSpPr>
            <p:nvPr/>
          </p:nvSpPr>
          <p:spPr bwMode="auto">
            <a:xfrm rot="-16200000">
              <a:off x="893" y="1496"/>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28" name="AutoShape 84"/>
            <p:cNvSpPr>
              <a:spLocks noChangeArrowheads="1"/>
            </p:cNvSpPr>
            <p:nvPr/>
          </p:nvSpPr>
          <p:spPr bwMode="auto">
            <a:xfrm rot="-16200000">
              <a:off x="889" y="1496"/>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29" name="AutoShape 85"/>
            <p:cNvSpPr>
              <a:spLocks noChangeArrowheads="1"/>
            </p:cNvSpPr>
            <p:nvPr/>
          </p:nvSpPr>
          <p:spPr bwMode="auto">
            <a:xfrm rot="-16200000">
              <a:off x="889" y="1496"/>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30" name="AutoShape 86"/>
            <p:cNvSpPr>
              <a:spLocks noChangeArrowheads="1"/>
            </p:cNvSpPr>
            <p:nvPr/>
          </p:nvSpPr>
          <p:spPr bwMode="auto">
            <a:xfrm rot="-10800000">
              <a:off x="834" y="1093"/>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31" name="AutoShape 87"/>
            <p:cNvSpPr>
              <a:spLocks noChangeArrowheads="1"/>
            </p:cNvSpPr>
            <p:nvPr/>
          </p:nvSpPr>
          <p:spPr bwMode="auto">
            <a:xfrm rot="-10800000">
              <a:off x="834" y="1093"/>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32" name="AutoShape 88"/>
            <p:cNvSpPr>
              <a:spLocks noChangeArrowheads="1"/>
            </p:cNvSpPr>
            <p:nvPr/>
          </p:nvSpPr>
          <p:spPr bwMode="auto">
            <a:xfrm rot="-10800000">
              <a:off x="834" y="1093"/>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33" name="AutoShape 89"/>
            <p:cNvSpPr>
              <a:spLocks noChangeArrowheads="1"/>
            </p:cNvSpPr>
            <p:nvPr/>
          </p:nvSpPr>
          <p:spPr bwMode="auto">
            <a:xfrm>
              <a:off x="1061" y="1169"/>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34" name="AutoShape 90"/>
            <p:cNvSpPr>
              <a:spLocks noChangeArrowheads="1"/>
            </p:cNvSpPr>
            <p:nvPr/>
          </p:nvSpPr>
          <p:spPr bwMode="auto">
            <a:xfrm>
              <a:off x="1061" y="1162"/>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835" name="AutoShape 91"/>
            <p:cNvSpPr>
              <a:spLocks noChangeArrowheads="1"/>
            </p:cNvSpPr>
            <p:nvPr/>
          </p:nvSpPr>
          <p:spPr bwMode="auto">
            <a:xfrm>
              <a:off x="1061" y="1162"/>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nvGrpSpPr>
            <p:cNvPr id="799836" name="Group 92"/>
            <p:cNvGrpSpPr>
              <a:grpSpLocks/>
            </p:cNvGrpSpPr>
            <p:nvPr/>
          </p:nvGrpSpPr>
          <p:grpSpPr bwMode="auto">
            <a:xfrm>
              <a:off x="48" y="1307"/>
              <a:ext cx="768" cy="502"/>
              <a:chOff x="48" y="1307"/>
              <a:chExt cx="768" cy="502"/>
            </a:xfrm>
          </p:grpSpPr>
          <p:sp>
            <p:nvSpPr>
              <p:cNvPr id="799837" name="Oval 93"/>
              <p:cNvSpPr>
                <a:spLocks noChangeArrowheads="1"/>
              </p:cNvSpPr>
              <p:nvPr/>
            </p:nvSpPr>
            <p:spPr bwMode="auto">
              <a:xfrm>
                <a:off x="144" y="1307"/>
                <a:ext cx="607" cy="502"/>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799838" name="Text Box 94"/>
              <p:cNvSpPr txBox="1">
                <a:spLocks noChangeArrowheads="1"/>
              </p:cNvSpPr>
              <p:nvPr/>
            </p:nvSpPr>
            <p:spPr bwMode="auto">
              <a:xfrm>
                <a:off x="48" y="1392"/>
                <a:ext cx="768" cy="360"/>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000">
                    <a:solidFill>
                      <a:srgbClr val="660066"/>
                    </a:solidFill>
                  </a:rPr>
                  <a:t>Human</a:t>
                </a:r>
              </a:p>
              <a:p>
                <a:pPr algn="ctr"/>
                <a:r>
                  <a:rPr lang="en-US" sz="2000">
                    <a:solidFill>
                      <a:srgbClr val="660066"/>
                    </a:solidFill>
                  </a:rPr>
                  <a:t>beings</a:t>
                </a:r>
                <a:endParaRPr lang="en-US" sz="2000">
                  <a:solidFill>
                    <a:srgbClr val="660066"/>
                  </a:solidFill>
                  <a:latin typeface="Times New Roman" pitchFamily="18" charset="0"/>
                </a:endParaRPr>
              </a:p>
            </p:txBody>
          </p:sp>
        </p:grpSp>
        <p:grpSp>
          <p:nvGrpSpPr>
            <p:cNvPr id="799839" name="Group 95"/>
            <p:cNvGrpSpPr>
              <a:grpSpLocks/>
            </p:cNvGrpSpPr>
            <p:nvPr/>
          </p:nvGrpSpPr>
          <p:grpSpPr bwMode="auto">
            <a:xfrm>
              <a:off x="672" y="2043"/>
              <a:ext cx="720" cy="501"/>
              <a:chOff x="672" y="2043"/>
              <a:chExt cx="720" cy="501"/>
            </a:xfrm>
          </p:grpSpPr>
          <p:sp>
            <p:nvSpPr>
              <p:cNvPr id="799840" name="Oval 96"/>
              <p:cNvSpPr>
                <a:spLocks noChangeArrowheads="1"/>
              </p:cNvSpPr>
              <p:nvPr/>
            </p:nvSpPr>
            <p:spPr bwMode="auto">
              <a:xfrm>
                <a:off x="720" y="2043"/>
                <a:ext cx="605" cy="501"/>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799841" name="Text Box 97"/>
              <p:cNvSpPr txBox="1">
                <a:spLocks noChangeArrowheads="1"/>
              </p:cNvSpPr>
              <p:nvPr/>
            </p:nvSpPr>
            <p:spPr bwMode="auto">
              <a:xfrm>
                <a:off x="672" y="2208"/>
                <a:ext cx="720" cy="212"/>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50000"/>
                  </a:lnSpc>
                </a:pPr>
                <a:r>
                  <a:rPr lang="en-US" sz="2800">
                    <a:solidFill>
                      <a:srgbClr val="800000"/>
                    </a:solidFill>
                    <a:latin typeface="Fette Engschrift" pitchFamily="2" charset="0"/>
                  </a:rPr>
                  <a:t>Creation</a:t>
                </a:r>
              </a:p>
            </p:txBody>
          </p:sp>
        </p:grpSp>
        <p:grpSp>
          <p:nvGrpSpPr>
            <p:cNvPr id="799842" name="Group 98"/>
            <p:cNvGrpSpPr>
              <a:grpSpLocks/>
            </p:cNvGrpSpPr>
            <p:nvPr/>
          </p:nvGrpSpPr>
          <p:grpSpPr bwMode="auto">
            <a:xfrm>
              <a:off x="687" y="432"/>
              <a:ext cx="659" cy="584"/>
              <a:chOff x="1467" y="672"/>
              <a:chExt cx="700" cy="611"/>
            </a:xfrm>
          </p:grpSpPr>
          <p:sp>
            <p:nvSpPr>
              <p:cNvPr id="799843" name="Oval 99"/>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799844" name="WordArt 100"/>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grpSp>
          <p:nvGrpSpPr>
            <p:cNvPr id="799845" name="Group 101"/>
            <p:cNvGrpSpPr>
              <a:grpSpLocks/>
            </p:cNvGrpSpPr>
            <p:nvPr/>
          </p:nvGrpSpPr>
          <p:grpSpPr bwMode="auto">
            <a:xfrm>
              <a:off x="1200" y="1307"/>
              <a:ext cx="768" cy="502"/>
              <a:chOff x="1200" y="1307"/>
              <a:chExt cx="768" cy="502"/>
            </a:xfrm>
          </p:grpSpPr>
          <p:sp>
            <p:nvSpPr>
              <p:cNvPr id="799846" name="Oval 102"/>
              <p:cNvSpPr>
                <a:spLocks noChangeArrowheads="1"/>
              </p:cNvSpPr>
              <p:nvPr/>
            </p:nvSpPr>
            <p:spPr bwMode="auto">
              <a:xfrm>
                <a:off x="1294" y="1307"/>
                <a:ext cx="607" cy="502"/>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799847" name="Text Box 103"/>
              <p:cNvSpPr txBox="1">
                <a:spLocks noChangeArrowheads="1"/>
              </p:cNvSpPr>
              <p:nvPr/>
            </p:nvSpPr>
            <p:spPr bwMode="auto">
              <a:xfrm>
                <a:off x="1200" y="1404"/>
                <a:ext cx="768" cy="372"/>
              </a:xfrm>
              <a:prstGeom prst="rect">
                <a:avLst/>
              </a:prstGeom>
              <a:noFill/>
              <a:ln w="9525">
                <a:noFill/>
                <a:miter lim="800000"/>
                <a:headEnd/>
                <a:tailEnd/>
              </a:ln>
              <a:effectLst/>
            </p:spPr>
            <p:txBody>
              <a:bodyPr>
                <a:spAutoFit/>
              </a:bodyPr>
              <a:lstStyle/>
              <a:p>
                <a:pPr algn="ctr"/>
                <a:endParaRPr lang="en-US" sz="200">
                  <a:solidFill>
                    <a:srgbClr val="003300"/>
                  </a:solidFill>
                </a:endParaRPr>
              </a:p>
              <a:p>
                <a:pPr algn="ctr">
                  <a:lnSpc>
                    <a:spcPct val="65000"/>
                  </a:lnSpc>
                </a:pPr>
                <a:r>
                  <a:rPr lang="en-US" sz="2400">
                    <a:solidFill>
                      <a:srgbClr val="003300"/>
                    </a:solidFill>
                    <a:latin typeface="Fette Engschrift" pitchFamily="2" charset="0"/>
                  </a:rPr>
                  <a:t>Natural</a:t>
                </a:r>
              </a:p>
              <a:p>
                <a:pPr algn="ctr">
                  <a:lnSpc>
                    <a:spcPct val="65000"/>
                  </a:lnSpc>
                </a:pPr>
                <a:r>
                  <a:rPr lang="en-US" sz="2400">
                    <a:solidFill>
                      <a:srgbClr val="003300"/>
                    </a:solidFill>
                    <a:latin typeface="Fette Engschrift" pitchFamily="2" charset="0"/>
                  </a:rPr>
                  <a:t>world</a:t>
                </a:r>
              </a:p>
            </p:txBody>
          </p:sp>
        </p:grpSp>
      </p:grpSp>
      <p:grpSp>
        <p:nvGrpSpPr>
          <p:cNvPr id="799854" name="Group 110"/>
          <p:cNvGrpSpPr>
            <a:grpSpLocks/>
          </p:cNvGrpSpPr>
          <p:nvPr/>
        </p:nvGrpSpPr>
        <p:grpSpPr bwMode="auto">
          <a:xfrm>
            <a:off x="228600" y="1600200"/>
            <a:ext cx="2809875" cy="3352800"/>
            <a:chOff x="144" y="480"/>
            <a:chExt cx="1770" cy="2112"/>
          </a:xfrm>
        </p:grpSpPr>
        <p:grpSp>
          <p:nvGrpSpPr>
            <p:cNvPr id="799855" name="Group 111"/>
            <p:cNvGrpSpPr>
              <a:grpSpLocks/>
            </p:cNvGrpSpPr>
            <p:nvPr/>
          </p:nvGrpSpPr>
          <p:grpSpPr bwMode="auto">
            <a:xfrm>
              <a:off x="605" y="632"/>
              <a:ext cx="780" cy="1124"/>
              <a:chOff x="1380" y="831"/>
              <a:chExt cx="828" cy="1175"/>
            </a:xfrm>
          </p:grpSpPr>
          <p:sp>
            <p:nvSpPr>
              <p:cNvPr id="799856" name="Line 112"/>
              <p:cNvSpPr>
                <a:spLocks noChangeShapeType="1"/>
              </p:cNvSpPr>
              <p:nvPr/>
            </p:nvSpPr>
            <p:spPr bwMode="auto">
              <a:xfrm rot="2478685">
                <a:off x="1380" y="880"/>
                <a:ext cx="4" cy="1126"/>
              </a:xfrm>
              <a:prstGeom prst="line">
                <a:avLst/>
              </a:prstGeom>
              <a:noFill/>
              <a:ln w="57150">
                <a:solidFill>
                  <a:srgbClr val="9900FF"/>
                </a:solidFill>
                <a:round/>
                <a:headEnd/>
                <a:tailEnd/>
              </a:ln>
              <a:effectLst/>
            </p:spPr>
            <p:txBody>
              <a:bodyPr/>
              <a:lstStyle/>
              <a:p>
                <a:endParaRPr lang="en-US"/>
              </a:p>
            </p:txBody>
          </p:sp>
          <p:sp>
            <p:nvSpPr>
              <p:cNvPr id="799857" name="Line 113"/>
              <p:cNvSpPr>
                <a:spLocks noChangeShapeType="1"/>
              </p:cNvSpPr>
              <p:nvPr/>
            </p:nvSpPr>
            <p:spPr bwMode="auto">
              <a:xfrm rot="19038451" flipH="1">
                <a:off x="2204" y="831"/>
                <a:ext cx="4" cy="1126"/>
              </a:xfrm>
              <a:prstGeom prst="line">
                <a:avLst/>
              </a:prstGeom>
              <a:noFill/>
              <a:ln w="57150">
                <a:solidFill>
                  <a:srgbClr val="9900FF"/>
                </a:solidFill>
                <a:round/>
                <a:headEnd/>
                <a:tailEnd/>
              </a:ln>
              <a:effectLst/>
            </p:spPr>
            <p:txBody>
              <a:bodyPr/>
              <a:lstStyle/>
              <a:p>
                <a:endParaRPr lang="en-US"/>
              </a:p>
            </p:txBody>
          </p:sp>
        </p:grpSp>
        <p:grpSp>
          <p:nvGrpSpPr>
            <p:cNvPr id="799858" name="Group 114"/>
            <p:cNvGrpSpPr>
              <a:grpSpLocks/>
            </p:cNvGrpSpPr>
            <p:nvPr/>
          </p:nvGrpSpPr>
          <p:grpSpPr bwMode="auto">
            <a:xfrm>
              <a:off x="602" y="1447"/>
              <a:ext cx="796" cy="1107"/>
              <a:chOff x="1377" y="1683"/>
              <a:chExt cx="845" cy="1157"/>
            </a:xfrm>
          </p:grpSpPr>
          <p:sp>
            <p:nvSpPr>
              <p:cNvPr id="799859" name="Line 115"/>
              <p:cNvSpPr>
                <a:spLocks noChangeShapeType="1"/>
              </p:cNvSpPr>
              <p:nvPr/>
            </p:nvSpPr>
            <p:spPr bwMode="auto">
              <a:xfrm rot="19176174" flipH="1">
                <a:off x="1377" y="1683"/>
                <a:ext cx="4" cy="1126"/>
              </a:xfrm>
              <a:prstGeom prst="line">
                <a:avLst/>
              </a:prstGeom>
              <a:noFill/>
              <a:ln w="57150">
                <a:solidFill>
                  <a:srgbClr val="9900FF"/>
                </a:solidFill>
                <a:round/>
                <a:headEnd/>
                <a:tailEnd/>
              </a:ln>
              <a:effectLst/>
            </p:spPr>
            <p:txBody>
              <a:bodyPr/>
              <a:lstStyle/>
              <a:p>
                <a:endParaRPr lang="en-US"/>
              </a:p>
            </p:txBody>
          </p:sp>
          <p:sp>
            <p:nvSpPr>
              <p:cNvPr id="799860" name="Line 116"/>
              <p:cNvSpPr>
                <a:spLocks noChangeShapeType="1"/>
              </p:cNvSpPr>
              <p:nvPr/>
            </p:nvSpPr>
            <p:spPr bwMode="auto">
              <a:xfrm rot="2478685">
                <a:off x="2218" y="1714"/>
                <a:ext cx="4" cy="1126"/>
              </a:xfrm>
              <a:prstGeom prst="line">
                <a:avLst/>
              </a:prstGeom>
              <a:noFill/>
              <a:ln w="57150">
                <a:solidFill>
                  <a:srgbClr val="9900FF"/>
                </a:solidFill>
                <a:round/>
                <a:headEnd/>
                <a:tailEnd/>
              </a:ln>
              <a:effectLst/>
            </p:spPr>
            <p:txBody>
              <a:bodyPr/>
              <a:lstStyle/>
              <a:p>
                <a:endParaRPr lang="en-US"/>
              </a:p>
            </p:txBody>
          </p:sp>
        </p:grpSp>
        <p:grpSp>
          <p:nvGrpSpPr>
            <p:cNvPr id="799861" name="Group 117"/>
            <p:cNvGrpSpPr>
              <a:grpSpLocks/>
            </p:cNvGrpSpPr>
            <p:nvPr/>
          </p:nvGrpSpPr>
          <p:grpSpPr bwMode="auto">
            <a:xfrm>
              <a:off x="144" y="1355"/>
              <a:ext cx="607" cy="502"/>
              <a:chOff x="2153" y="1299"/>
              <a:chExt cx="644" cy="525"/>
            </a:xfrm>
          </p:grpSpPr>
          <p:sp>
            <p:nvSpPr>
              <p:cNvPr id="799862" name="Oval 118"/>
              <p:cNvSpPr>
                <a:spLocks noChangeArrowheads="1"/>
              </p:cNvSpPr>
              <p:nvPr/>
            </p:nvSpPr>
            <p:spPr bwMode="auto">
              <a:xfrm>
                <a:off x="2153" y="1299"/>
                <a:ext cx="644" cy="52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Normal3" dir="t"/>
              </a:scene3d>
              <a:sp3d extrusionH="430200" prstMaterial="legacyMatte">
                <a:bevelT w="13500" h="13500" prst="angle"/>
                <a:bevelB w="13500" h="13500" prst="angle"/>
                <a:extrusionClr>
                  <a:srgbClr val="FFCCFF"/>
                </a:extrusionClr>
              </a:sp3d>
            </p:spPr>
            <p:txBody>
              <a:bodyPr wrap="none" anchor="ctr">
                <a:flatTx/>
              </a:bodyPr>
              <a:lstStyle/>
              <a:p>
                <a:pPr algn="ctr"/>
                <a:endParaRPr lang="en-US" sz="2000">
                  <a:solidFill>
                    <a:srgbClr val="660066"/>
                  </a:solidFill>
                </a:endParaRPr>
              </a:p>
            </p:txBody>
          </p:sp>
          <p:sp>
            <p:nvSpPr>
              <p:cNvPr id="799863" name="Text Box 119"/>
              <p:cNvSpPr txBox="1">
                <a:spLocks noChangeArrowheads="1"/>
              </p:cNvSpPr>
              <p:nvPr/>
            </p:nvSpPr>
            <p:spPr bwMode="auto">
              <a:xfrm>
                <a:off x="2163" y="1454"/>
                <a:ext cx="625" cy="286"/>
              </a:xfrm>
              <a:prstGeom prst="rect">
                <a:avLst/>
              </a:prstGeom>
              <a:noFill/>
              <a:ln w="9525">
                <a:noFill/>
                <a:miter lim="800000"/>
                <a:headEnd/>
                <a:tailEnd/>
              </a:ln>
              <a:effectLst/>
            </p:spPr>
            <p:txBody>
              <a:bodyPr>
                <a:spAutoFit/>
              </a:bodyPr>
              <a:lstStyle/>
              <a:p>
                <a:pPr algn="ctr"/>
                <a:endParaRPr lang="en-US" sz="200">
                  <a:solidFill>
                    <a:srgbClr val="9900CC"/>
                  </a:solidFill>
                </a:endParaRPr>
              </a:p>
              <a:p>
                <a:pPr algn="ctr"/>
                <a:r>
                  <a:rPr lang="en-US" sz="2800">
                    <a:solidFill>
                      <a:srgbClr val="660066"/>
                    </a:solidFill>
                  </a:rPr>
                  <a:t>Mind</a:t>
                </a:r>
                <a:endParaRPr lang="en-US" sz="2800">
                  <a:solidFill>
                    <a:srgbClr val="660066"/>
                  </a:solidFill>
                  <a:latin typeface="Times New Roman" pitchFamily="18" charset="0"/>
                </a:endParaRPr>
              </a:p>
            </p:txBody>
          </p:sp>
        </p:grpSp>
        <p:grpSp>
          <p:nvGrpSpPr>
            <p:cNvPr id="799864" name="Group 120"/>
            <p:cNvGrpSpPr>
              <a:grpSpLocks/>
            </p:cNvGrpSpPr>
            <p:nvPr/>
          </p:nvGrpSpPr>
          <p:grpSpPr bwMode="auto">
            <a:xfrm>
              <a:off x="1294" y="1355"/>
              <a:ext cx="620" cy="502"/>
              <a:chOff x="3374" y="1299"/>
              <a:chExt cx="658" cy="525"/>
            </a:xfrm>
          </p:grpSpPr>
          <p:sp>
            <p:nvSpPr>
              <p:cNvPr id="799865" name="Oval 121"/>
              <p:cNvSpPr>
                <a:spLocks noChangeArrowheads="1"/>
              </p:cNvSpPr>
              <p:nvPr/>
            </p:nvSpPr>
            <p:spPr bwMode="auto">
              <a:xfrm>
                <a:off x="3374" y="1299"/>
                <a:ext cx="644" cy="52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430200" prstMaterial="legacyMatte">
                <a:bevelT w="13500" h="13500" prst="angle"/>
                <a:bevelB w="13500" h="13500" prst="angle"/>
                <a:extrusionClr>
                  <a:srgbClr val="CCFF99"/>
                </a:extrusionClr>
              </a:sp3d>
            </p:spPr>
            <p:txBody>
              <a:bodyPr wrap="none" anchor="ctr">
                <a:flatTx/>
              </a:bodyPr>
              <a:lstStyle/>
              <a:p>
                <a:pPr algn="ctr"/>
                <a:endParaRPr lang="en-US" sz="2000">
                  <a:solidFill>
                    <a:srgbClr val="660066"/>
                  </a:solidFill>
                </a:endParaRPr>
              </a:p>
            </p:txBody>
          </p:sp>
          <p:sp>
            <p:nvSpPr>
              <p:cNvPr id="799866" name="Text Box 122"/>
              <p:cNvSpPr txBox="1">
                <a:spLocks noChangeArrowheads="1"/>
              </p:cNvSpPr>
              <p:nvPr/>
            </p:nvSpPr>
            <p:spPr bwMode="auto">
              <a:xfrm>
                <a:off x="3408" y="1454"/>
                <a:ext cx="624" cy="286"/>
              </a:xfrm>
              <a:prstGeom prst="rect">
                <a:avLst/>
              </a:prstGeom>
              <a:noFill/>
              <a:ln w="9525">
                <a:noFill/>
                <a:miter lim="800000"/>
                <a:headEnd/>
                <a:tailEnd/>
              </a:ln>
              <a:effectLst/>
            </p:spPr>
            <p:txBody>
              <a:bodyPr>
                <a:spAutoFit/>
              </a:bodyPr>
              <a:lstStyle/>
              <a:p>
                <a:pPr algn="ctr"/>
                <a:endParaRPr lang="en-US" sz="200">
                  <a:solidFill>
                    <a:srgbClr val="008000"/>
                  </a:solidFill>
                </a:endParaRPr>
              </a:p>
              <a:p>
                <a:pPr algn="ctr"/>
                <a:r>
                  <a:rPr lang="en-US" sz="2800">
                    <a:solidFill>
                      <a:srgbClr val="003300"/>
                    </a:solidFill>
                  </a:rPr>
                  <a:t>Body</a:t>
                </a:r>
                <a:endParaRPr lang="en-US" sz="2800">
                  <a:solidFill>
                    <a:srgbClr val="003300"/>
                  </a:solidFill>
                  <a:latin typeface="Times New Roman" pitchFamily="18" charset="0"/>
                </a:endParaRPr>
              </a:p>
            </p:txBody>
          </p:sp>
        </p:grpSp>
        <p:grpSp>
          <p:nvGrpSpPr>
            <p:cNvPr id="799867" name="Group 123"/>
            <p:cNvGrpSpPr>
              <a:grpSpLocks/>
            </p:cNvGrpSpPr>
            <p:nvPr/>
          </p:nvGrpSpPr>
          <p:grpSpPr bwMode="auto">
            <a:xfrm>
              <a:off x="706" y="2091"/>
              <a:ext cx="633" cy="501"/>
              <a:chOff x="706" y="2091"/>
              <a:chExt cx="633" cy="501"/>
            </a:xfrm>
          </p:grpSpPr>
          <p:sp>
            <p:nvSpPr>
              <p:cNvPr id="799868" name="Oval 124"/>
              <p:cNvSpPr>
                <a:spLocks noChangeArrowheads="1"/>
              </p:cNvSpPr>
              <p:nvPr/>
            </p:nvSpPr>
            <p:spPr bwMode="auto">
              <a:xfrm>
                <a:off x="720" y="2091"/>
                <a:ext cx="605" cy="501"/>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2800" b="1">
                  <a:solidFill>
                    <a:srgbClr val="6600CC"/>
                  </a:solidFill>
                </a:endParaRPr>
              </a:p>
            </p:txBody>
          </p:sp>
          <p:sp>
            <p:nvSpPr>
              <p:cNvPr id="799869" name="Text Box 125"/>
              <p:cNvSpPr txBox="1">
                <a:spLocks noChangeArrowheads="1"/>
              </p:cNvSpPr>
              <p:nvPr/>
            </p:nvSpPr>
            <p:spPr bwMode="auto">
              <a:xfrm>
                <a:off x="706" y="2160"/>
                <a:ext cx="633" cy="399"/>
              </a:xfrm>
              <a:prstGeom prst="rect">
                <a:avLst/>
              </a:prstGeom>
              <a:noFill/>
              <a:ln w="9525">
                <a:noFill/>
                <a:miter lim="800000"/>
                <a:headEnd/>
                <a:tailEnd/>
              </a:ln>
              <a:effectLst/>
            </p:spPr>
            <p:txBody>
              <a:bodyPr>
                <a:spAutoFit/>
              </a:bodyPr>
              <a:lstStyle/>
              <a:p>
                <a:pPr algn="ctr">
                  <a:lnSpc>
                    <a:spcPct val="100000"/>
                  </a:lnSpc>
                </a:pPr>
                <a:endParaRPr lang="en-US" sz="200" b="1">
                  <a:solidFill>
                    <a:srgbClr val="6600CC"/>
                  </a:solidFill>
                </a:endParaRPr>
              </a:p>
              <a:p>
                <a:pPr algn="ctr">
                  <a:lnSpc>
                    <a:spcPct val="60000"/>
                  </a:lnSpc>
                </a:pPr>
                <a:r>
                  <a:rPr lang="en-US" sz="2800">
                    <a:solidFill>
                      <a:srgbClr val="800000"/>
                    </a:solidFill>
                    <a:latin typeface="Fette Engschrift" pitchFamily="2" charset="0"/>
                  </a:rPr>
                  <a:t>Indi-</a:t>
                </a:r>
              </a:p>
              <a:p>
                <a:pPr algn="ctr">
                  <a:lnSpc>
                    <a:spcPct val="60000"/>
                  </a:lnSpc>
                </a:pPr>
                <a:r>
                  <a:rPr lang="en-US" sz="2800">
                    <a:solidFill>
                      <a:srgbClr val="800000"/>
                    </a:solidFill>
                    <a:latin typeface="Fette Engschrift" pitchFamily="2" charset="0"/>
                  </a:rPr>
                  <a:t>vidual</a:t>
                </a:r>
              </a:p>
            </p:txBody>
          </p:sp>
        </p:grpSp>
        <p:grpSp>
          <p:nvGrpSpPr>
            <p:cNvPr id="799870" name="Group 126"/>
            <p:cNvGrpSpPr>
              <a:grpSpLocks/>
            </p:cNvGrpSpPr>
            <p:nvPr/>
          </p:nvGrpSpPr>
          <p:grpSpPr bwMode="auto">
            <a:xfrm>
              <a:off x="687" y="480"/>
              <a:ext cx="659" cy="584"/>
              <a:chOff x="1467" y="672"/>
              <a:chExt cx="700" cy="611"/>
            </a:xfrm>
          </p:grpSpPr>
          <p:sp>
            <p:nvSpPr>
              <p:cNvPr id="799871" name="Oval 127"/>
              <p:cNvSpPr>
                <a:spLocks noChangeArrowheads="1"/>
              </p:cNvSpPr>
              <p:nvPr/>
            </p:nvSpPr>
            <p:spPr bwMode="auto">
              <a:xfrm>
                <a:off x="1467" y="672"/>
                <a:ext cx="700" cy="611"/>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799872" name="WordArt 128"/>
              <p:cNvSpPr>
                <a:spLocks noChangeArrowheads="1" noChangeShapeType="1" noTextEdit="1"/>
              </p:cNvSpPr>
              <p:nvPr/>
            </p:nvSpPr>
            <p:spPr bwMode="auto">
              <a:xfrm>
                <a:off x="1536" y="851"/>
                <a:ext cx="541" cy="25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CCECFF"/>
                        </a:gs>
                        <a:gs pos="50000">
                          <a:schemeClr val="bg1"/>
                        </a:gs>
                        <a:gs pos="100000">
                          <a:srgbClr val="CCECFF"/>
                        </a:gs>
                      </a:gsLst>
                      <a:lin ang="2700000" scaled="1"/>
                    </a:gradFill>
                    <a:effectLst>
                      <a:outerShdw dist="35921" dir="2700000" algn="ctr" rotWithShape="0">
                        <a:schemeClr val="bg1"/>
                      </a:outerShdw>
                    </a:effectLst>
                    <a:latin typeface="Impact"/>
                  </a:rPr>
                  <a:t>God</a:t>
                </a:r>
              </a:p>
            </p:txBody>
          </p:sp>
        </p:grpSp>
      </p:grpSp>
      <p:grpSp>
        <p:nvGrpSpPr>
          <p:cNvPr id="799873" name="Group 129"/>
          <p:cNvGrpSpPr>
            <a:grpSpLocks/>
          </p:cNvGrpSpPr>
          <p:nvPr/>
        </p:nvGrpSpPr>
        <p:grpSpPr bwMode="auto">
          <a:xfrm>
            <a:off x="1179513" y="2649538"/>
            <a:ext cx="866775" cy="1428750"/>
            <a:chOff x="743" y="1669"/>
            <a:chExt cx="546" cy="900"/>
          </a:xfrm>
        </p:grpSpPr>
        <p:sp>
          <p:nvSpPr>
            <p:cNvPr id="799762" name="AutoShape 18"/>
            <p:cNvSpPr>
              <a:spLocks noChangeArrowheads="1"/>
            </p:cNvSpPr>
            <p:nvPr/>
          </p:nvSpPr>
          <p:spPr bwMode="auto">
            <a:xfrm rot="-5400000">
              <a:off x="937" y="1728"/>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63" name="AutoShape 19"/>
            <p:cNvSpPr>
              <a:spLocks noChangeArrowheads="1"/>
            </p:cNvSpPr>
            <p:nvPr/>
          </p:nvSpPr>
          <p:spPr bwMode="auto">
            <a:xfrm rot="-5400000">
              <a:off x="937" y="1728"/>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64" name="AutoShape 20"/>
            <p:cNvSpPr>
              <a:spLocks noChangeArrowheads="1"/>
            </p:cNvSpPr>
            <p:nvPr/>
          </p:nvSpPr>
          <p:spPr bwMode="auto">
            <a:xfrm rot="-5400000">
              <a:off x="937" y="1728"/>
              <a:ext cx="206" cy="499"/>
            </a:xfrm>
            <a:prstGeom prst="curvedLeftArrow">
              <a:avLst>
                <a:gd name="adj1" fmla="val 48447"/>
                <a:gd name="adj2" fmla="val 96893"/>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65" name="AutoShape 21"/>
            <p:cNvSpPr>
              <a:spLocks noChangeArrowheads="1"/>
            </p:cNvSpPr>
            <p:nvPr/>
          </p:nvSpPr>
          <p:spPr bwMode="auto">
            <a:xfrm rot="-16200000">
              <a:off x="893" y="2072"/>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66" name="AutoShape 22"/>
            <p:cNvSpPr>
              <a:spLocks noChangeArrowheads="1"/>
            </p:cNvSpPr>
            <p:nvPr/>
          </p:nvSpPr>
          <p:spPr bwMode="auto">
            <a:xfrm rot="-16200000">
              <a:off x="889" y="2072"/>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67" name="AutoShape 23"/>
            <p:cNvSpPr>
              <a:spLocks noChangeArrowheads="1"/>
            </p:cNvSpPr>
            <p:nvPr/>
          </p:nvSpPr>
          <p:spPr bwMode="auto">
            <a:xfrm rot="-16200000">
              <a:off x="889" y="2072"/>
              <a:ext cx="207" cy="499"/>
            </a:xfrm>
            <a:prstGeom prst="curvedLeftArrow">
              <a:avLst>
                <a:gd name="adj1" fmla="val 48213"/>
                <a:gd name="adj2" fmla="val 9642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68" name="AutoShape 24"/>
            <p:cNvSpPr>
              <a:spLocks noChangeArrowheads="1"/>
            </p:cNvSpPr>
            <p:nvPr/>
          </p:nvSpPr>
          <p:spPr bwMode="auto">
            <a:xfrm rot="-10800000">
              <a:off x="834" y="1669"/>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69" name="AutoShape 25"/>
            <p:cNvSpPr>
              <a:spLocks noChangeArrowheads="1"/>
            </p:cNvSpPr>
            <p:nvPr/>
          </p:nvSpPr>
          <p:spPr bwMode="auto">
            <a:xfrm rot="-10800000">
              <a:off x="834" y="1669"/>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70" name="AutoShape 26"/>
            <p:cNvSpPr>
              <a:spLocks noChangeArrowheads="1"/>
            </p:cNvSpPr>
            <p:nvPr/>
          </p:nvSpPr>
          <p:spPr bwMode="auto">
            <a:xfrm rot="-10800000">
              <a:off x="834" y="1669"/>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71" name="AutoShape 27"/>
            <p:cNvSpPr>
              <a:spLocks noChangeArrowheads="1"/>
            </p:cNvSpPr>
            <p:nvPr/>
          </p:nvSpPr>
          <p:spPr bwMode="auto">
            <a:xfrm>
              <a:off x="1061" y="1745"/>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72" name="AutoShape 28"/>
            <p:cNvSpPr>
              <a:spLocks noChangeArrowheads="1"/>
            </p:cNvSpPr>
            <p:nvPr/>
          </p:nvSpPr>
          <p:spPr bwMode="auto">
            <a:xfrm>
              <a:off x="1061" y="1738"/>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799773" name="AutoShape 29"/>
            <p:cNvSpPr>
              <a:spLocks noChangeArrowheads="1"/>
            </p:cNvSpPr>
            <p:nvPr/>
          </p:nvSpPr>
          <p:spPr bwMode="auto">
            <a:xfrm>
              <a:off x="1061" y="1738"/>
              <a:ext cx="137" cy="824"/>
            </a:xfrm>
            <a:prstGeom prst="curvedLeftArrow">
              <a:avLst>
                <a:gd name="adj1" fmla="val 120292"/>
                <a:gd name="adj2" fmla="val 240584"/>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spTree>
  </p:cSld>
  <p:clrMapOvr>
    <a:masterClrMapping/>
  </p:clrMapOvr>
  <p:transition spd="slow">
    <p:zo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sp>
        <p:nvSpPr>
          <p:cNvPr id="707586" name="WordArt 1026"/>
          <p:cNvSpPr>
            <a:spLocks noChangeArrowheads="1" noChangeShapeType="1" noTextEdit="1"/>
          </p:cNvSpPr>
          <p:nvPr/>
        </p:nvSpPr>
        <p:spPr bwMode="auto">
          <a:xfrm>
            <a:off x="1400175" y="1066800"/>
            <a:ext cx="6457950" cy="838200"/>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6600CC"/>
              </a:extrusionClr>
            </a:sp3d>
          </a:bodyPr>
          <a:lstStyle/>
          <a:p>
            <a:pPr algn="ctr"/>
            <a:r>
              <a:rPr lang="en-US" sz="3600" b="1" kern="10">
                <a:ln w="38100">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2700000" scaled="1"/>
                </a:gradFill>
                <a:latin typeface="Arial Black"/>
              </a:rPr>
              <a:t>Section 4</a:t>
            </a:r>
          </a:p>
        </p:txBody>
      </p:sp>
      <p:sp>
        <p:nvSpPr>
          <p:cNvPr id="707587" name="WordArt 1027"/>
          <p:cNvSpPr>
            <a:spLocks noChangeArrowheads="1" noChangeShapeType="1" noTextEdit="1"/>
          </p:cNvSpPr>
          <p:nvPr/>
        </p:nvSpPr>
        <p:spPr bwMode="auto">
          <a:xfrm>
            <a:off x="685800" y="3429000"/>
            <a:ext cx="7886700" cy="2133600"/>
          </a:xfrm>
          <a:prstGeom prst="rect">
            <a:avLst/>
          </a:prstGeom>
        </p:spPr>
        <p:txBody>
          <a:bodyPr wrap="none" fromWordArt="1">
            <a:prstTxWarp prst="textInflateBottom">
              <a:avLst>
                <a:gd name="adj" fmla="val 68083"/>
              </a:avLst>
            </a:prstTxWarp>
          </a:bodyPr>
          <a:lstStyle/>
          <a:p>
            <a:pPr algn="ctr"/>
            <a:r>
              <a:rPr lang="en-US" sz="3600" kern="10" dirty="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38100" dir="13500000">
                    <a:srgbClr val="6600CC"/>
                  </a:prstShdw>
                </a:effectLst>
                <a:latin typeface="Impact"/>
              </a:rPr>
              <a:t>Original Value</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707586"/>
                                        </p:tgtEl>
                                        <p:attrNameLst>
                                          <p:attrName>style.visibility</p:attrName>
                                        </p:attrNameLst>
                                      </p:cBhvr>
                                      <p:to>
                                        <p:strVal val="visible"/>
                                      </p:to>
                                    </p:set>
                                    <p:animEffect transition="in" filter="wipe(up)">
                                      <p:cBhvr>
                                        <p:cTn id="7" dur="500"/>
                                        <p:tgtEl>
                                          <p:spTgt spid="707586"/>
                                        </p:tgtEl>
                                      </p:cBhvr>
                                    </p:animEffect>
                                  </p:childTnLst>
                                </p:cTn>
                              </p:par>
                            </p:childTnLst>
                          </p:cTn>
                        </p:par>
                        <p:par>
                          <p:cTn id="8" fill="hold">
                            <p:stCondLst>
                              <p:cond delay="1000"/>
                            </p:stCondLst>
                            <p:childTnLst>
                              <p:par>
                                <p:cTn id="9" presetID="17" presetClass="entr" presetSubtype="10" fill="hold" grpId="0" nodeType="afterEffect">
                                  <p:stCondLst>
                                    <p:cond delay="0"/>
                                  </p:stCondLst>
                                  <p:childTnLst>
                                    <p:set>
                                      <p:cBhvr>
                                        <p:cTn id="10" dur="1" fill="hold">
                                          <p:stCondLst>
                                            <p:cond delay="0"/>
                                          </p:stCondLst>
                                        </p:cTn>
                                        <p:tgtEl>
                                          <p:spTgt spid="707587"/>
                                        </p:tgtEl>
                                        <p:attrNameLst>
                                          <p:attrName>style.visibility</p:attrName>
                                        </p:attrNameLst>
                                      </p:cBhvr>
                                      <p:to>
                                        <p:strVal val="visible"/>
                                      </p:to>
                                    </p:set>
                                    <p:anim calcmode="lin" valueType="num">
                                      <p:cBhvr>
                                        <p:cTn id="11" dur="500" fill="hold"/>
                                        <p:tgtEl>
                                          <p:spTgt spid="707587"/>
                                        </p:tgtEl>
                                        <p:attrNameLst>
                                          <p:attrName>ppt_w</p:attrName>
                                        </p:attrNameLst>
                                      </p:cBhvr>
                                      <p:tavLst>
                                        <p:tav tm="0">
                                          <p:val>
                                            <p:fltVal val="0"/>
                                          </p:val>
                                        </p:tav>
                                        <p:tav tm="100000">
                                          <p:val>
                                            <p:strVal val="#ppt_w"/>
                                          </p:val>
                                        </p:tav>
                                      </p:tavLst>
                                    </p:anim>
                                    <p:anim calcmode="lin" valueType="num">
                                      <p:cBhvr>
                                        <p:cTn id="12" dur="500" fill="hold"/>
                                        <p:tgtEl>
                                          <p:spTgt spid="70758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7586" grpId="0" animBg="1"/>
      <p:bldP spid="707587" grpId="0"/>
    </p:bldLst>
  </p:timing>
</p:sld>
</file>

<file path=ppt/slides/slide65.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826426" name="Group 58"/>
          <p:cNvGrpSpPr>
            <a:grpSpLocks/>
          </p:cNvGrpSpPr>
          <p:nvPr/>
        </p:nvGrpSpPr>
        <p:grpSpPr bwMode="auto">
          <a:xfrm>
            <a:off x="304800" y="1143000"/>
            <a:ext cx="4876800" cy="3025775"/>
            <a:chOff x="192" y="720"/>
            <a:chExt cx="3072" cy="1906"/>
          </a:xfrm>
        </p:grpSpPr>
        <p:sp>
          <p:nvSpPr>
            <p:cNvPr id="826420" name="Rectangle 52"/>
            <p:cNvSpPr>
              <a:spLocks noChangeArrowheads="1"/>
            </p:cNvSpPr>
            <p:nvPr/>
          </p:nvSpPr>
          <p:spPr bwMode="auto">
            <a:xfrm rot="2696381">
              <a:off x="1152" y="1152"/>
              <a:ext cx="1152" cy="1152"/>
            </a:xfrm>
            <a:prstGeom prst="rect">
              <a:avLst/>
            </a:prstGeom>
            <a:noFill/>
            <a:ln w="57150">
              <a:solidFill>
                <a:srgbClr val="6600CC"/>
              </a:solidFill>
              <a:miter lim="800000"/>
              <a:headEnd/>
              <a:tailEnd/>
            </a:ln>
            <a:effectLst/>
          </p:spPr>
          <p:txBody>
            <a:bodyPr anchor="ctr">
              <a:spAutoFit/>
            </a:bodyPr>
            <a:lstStyle/>
            <a:p>
              <a:endParaRPr lang="en-US"/>
            </a:p>
          </p:txBody>
        </p:sp>
        <p:grpSp>
          <p:nvGrpSpPr>
            <p:cNvPr id="826425" name="Group 57"/>
            <p:cNvGrpSpPr>
              <a:grpSpLocks/>
            </p:cNvGrpSpPr>
            <p:nvPr/>
          </p:nvGrpSpPr>
          <p:grpSpPr bwMode="auto">
            <a:xfrm>
              <a:off x="192" y="720"/>
              <a:ext cx="3072" cy="1906"/>
              <a:chOff x="192" y="720"/>
              <a:chExt cx="3072" cy="1906"/>
            </a:xfrm>
          </p:grpSpPr>
          <p:sp>
            <p:nvSpPr>
              <p:cNvPr id="826378" name="Oval 10"/>
              <p:cNvSpPr>
                <a:spLocks noChangeArrowheads="1"/>
              </p:cNvSpPr>
              <p:nvPr/>
            </p:nvSpPr>
            <p:spPr bwMode="auto">
              <a:xfrm>
                <a:off x="192" y="1488"/>
                <a:ext cx="1013" cy="466"/>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544500" prstMaterial="legacyMatte">
                <a:bevelT w="13500" h="13500" prst="angle"/>
                <a:bevelB w="13500" h="13500" prst="angle"/>
                <a:extrusionClr>
                  <a:srgbClr val="FFCCFF"/>
                </a:extrusionClr>
              </a:sp3d>
            </p:spPr>
            <p:txBody>
              <a:bodyPr wrap="none" anchor="ctr">
                <a:flatTx/>
              </a:bodyPr>
              <a:lstStyle/>
              <a:p>
                <a:pPr algn="ctr">
                  <a:lnSpc>
                    <a:spcPct val="70000"/>
                  </a:lnSpc>
                </a:pPr>
                <a:endParaRPr lang="en-US" sz="600" b="1">
                  <a:solidFill>
                    <a:srgbClr val="660066"/>
                  </a:solidFill>
                  <a:latin typeface="Arial Black" pitchFamily="34" charset="0"/>
                </a:endParaRPr>
              </a:p>
              <a:p>
                <a:pPr algn="ctr"/>
                <a:r>
                  <a:rPr lang="en-US" sz="2200">
                    <a:solidFill>
                      <a:srgbClr val="660066"/>
                    </a:solidFill>
                    <a:latin typeface="Arial Black" pitchFamily="34" charset="0"/>
                  </a:rPr>
                  <a:t>Subject</a:t>
                </a:r>
              </a:p>
              <a:p>
                <a:pPr algn="ctr"/>
                <a:r>
                  <a:rPr lang="en-US" sz="2200">
                    <a:solidFill>
                      <a:srgbClr val="660066"/>
                    </a:solidFill>
                    <a:latin typeface="Arial Black" pitchFamily="34" charset="0"/>
                  </a:rPr>
                  <a:t>Partner</a:t>
                </a:r>
                <a:endParaRPr lang="en-US" sz="2200">
                  <a:solidFill>
                    <a:srgbClr val="660066"/>
                  </a:solidFill>
                </a:endParaRPr>
              </a:p>
            </p:txBody>
          </p:sp>
          <p:sp>
            <p:nvSpPr>
              <p:cNvPr id="826379" name="Oval 11"/>
              <p:cNvSpPr>
                <a:spLocks noChangeArrowheads="1"/>
              </p:cNvSpPr>
              <p:nvPr/>
            </p:nvSpPr>
            <p:spPr bwMode="auto">
              <a:xfrm>
                <a:off x="1223" y="2160"/>
                <a:ext cx="1009" cy="466"/>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600" b="1">
                    <a:solidFill>
                      <a:srgbClr val="800000"/>
                    </a:solidFill>
                  </a:rPr>
                  <a:t>Union</a:t>
                </a:r>
              </a:p>
            </p:txBody>
          </p:sp>
          <p:grpSp>
            <p:nvGrpSpPr>
              <p:cNvPr id="826380" name="Group 12"/>
              <p:cNvGrpSpPr>
                <a:grpSpLocks/>
              </p:cNvGrpSpPr>
              <p:nvPr/>
            </p:nvGrpSpPr>
            <p:grpSpPr bwMode="auto">
              <a:xfrm>
                <a:off x="1178" y="720"/>
                <a:ext cx="1100" cy="543"/>
                <a:chOff x="1204" y="672"/>
                <a:chExt cx="1100" cy="543"/>
              </a:xfrm>
            </p:grpSpPr>
            <p:sp>
              <p:nvSpPr>
                <p:cNvPr id="826381" name="Oval 13"/>
                <p:cNvSpPr>
                  <a:spLocks noChangeArrowheads="1"/>
                </p:cNvSpPr>
                <p:nvPr/>
              </p:nvSpPr>
              <p:spPr bwMode="auto">
                <a:xfrm>
                  <a:off x="1204" y="672"/>
                  <a:ext cx="1100" cy="543"/>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826382" name="WordArt 14"/>
                <p:cNvSpPr>
                  <a:spLocks noChangeArrowheads="1" noChangeShapeType="1" noTextEdit="1"/>
                </p:cNvSpPr>
                <p:nvPr/>
              </p:nvSpPr>
              <p:spPr bwMode="auto">
                <a:xfrm>
                  <a:off x="1318" y="807"/>
                  <a:ext cx="851" cy="27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826398" name="Oval 30"/>
              <p:cNvSpPr>
                <a:spLocks noChangeArrowheads="1"/>
              </p:cNvSpPr>
              <p:nvPr/>
            </p:nvSpPr>
            <p:spPr bwMode="auto">
              <a:xfrm>
                <a:off x="2251" y="1490"/>
                <a:ext cx="1013" cy="466"/>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544500" prstMaterial="legacyMatte">
                <a:bevelT w="13500" h="13500" prst="angle"/>
                <a:bevelB w="13500" h="13500" prst="angle"/>
                <a:extrusionClr>
                  <a:srgbClr val="CCFF99"/>
                </a:extrusionClr>
              </a:sp3d>
            </p:spPr>
            <p:txBody>
              <a:bodyPr wrap="none" anchor="ctr">
                <a:flatTx/>
              </a:bodyPr>
              <a:lstStyle/>
              <a:p>
                <a:pPr algn="ctr"/>
                <a:endParaRPr lang="en-US" sz="600">
                  <a:solidFill>
                    <a:srgbClr val="003300"/>
                  </a:solidFill>
                  <a:latin typeface="Arial Black" pitchFamily="34" charset="0"/>
                </a:endParaRPr>
              </a:p>
              <a:p>
                <a:pPr algn="ctr"/>
                <a:r>
                  <a:rPr lang="en-US" sz="2200">
                    <a:solidFill>
                      <a:srgbClr val="003300"/>
                    </a:solidFill>
                    <a:latin typeface="Arial Black" pitchFamily="34" charset="0"/>
                  </a:rPr>
                  <a:t>Object</a:t>
                </a:r>
              </a:p>
              <a:p>
                <a:pPr algn="ctr"/>
                <a:r>
                  <a:rPr lang="en-US" sz="2200">
                    <a:solidFill>
                      <a:srgbClr val="003300"/>
                    </a:solidFill>
                    <a:latin typeface="Arial Black" pitchFamily="34" charset="0"/>
                  </a:rPr>
                  <a:t>Partner</a:t>
                </a:r>
              </a:p>
            </p:txBody>
          </p:sp>
        </p:grpSp>
        <p:grpSp>
          <p:nvGrpSpPr>
            <p:cNvPr id="826383" name="Group 15"/>
            <p:cNvGrpSpPr>
              <a:grpSpLocks/>
            </p:cNvGrpSpPr>
            <p:nvPr/>
          </p:nvGrpSpPr>
          <p:grpSpPr bwMode="auto">
            <a:xfrm>
              <a:off x="1272" y="1296"/>
              <a:ext cx="913" cy="837"/>
              <a:chOff x="1297" y="1289"/>
              <a:chExt cx="913" cy="837"/>
            </a:xfrm>
          </p:grpSpPr>
          <p:grpSp>
            <p:nvGrpSpPr>
              <p:cNvPr id="826384" name="Group 16"/>
              <p:cNvGrpSpPr>
                <a:grpSpLocks/>
              </p:cNvGrpSpPr>
              <p:nvPr/>
            </p:nvGrpSpPr>
            <p:grpSpPr bwMode="auto">
              <a:xfrm>
                <a:off x="1376" y="1448"/>
                <a:ext cx="834" cy="191"/>
                <a:chOff x="1376" y="1440"/>
                <a:chExt cx="834" cy="191"/>
              </a:xfrm>
            </p:grpSpPr>
            <p:sp>
              <p:nvSpPr>
                <p:cNvPr id="826385" name="AutoShape 17"/>
                <p:cNvSpPr>
                  <a:spLocks noChangeArrowheads="1"/>
                </p:cNvSpPr>
                <p:nvPr/>
              </p:nvSpPr>
              <p:spPr bwMode="auto">
                <a:xfrm rot="-5400000">
                  <a:off x="1697" y="1119"/>
                  <a:ext cx="191" cy="834"/>
                </a:xfrm>
                <a:prstGeom prst="curvedLeftArrow">
                  <a:avLst>
                    <a:gd name="adj1" fmla="val 87330"/>
                    <a:gd name="adj2" fmla="val 17466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6386" name="AutoShape 18"/>
                <p:cNvSpPr>
                  <a:spLocks noChangeArrowheads="1"/>
                </p:cNvSpPr>
                <p:nvPr/>
              </p:nvSpPr>
              <p:spPr bwMode="auto">
                <a:xfrm rot="-5400000">
                  <a:off x="1697" y="1119"/>
                  <a:ext cx="191" cy="834"/>
                </a:xfrm>
                <a:prstGeom prst="curvedLeftArrow">
                  <a:avLst>
                    <a:gd name="adj1" fmla="val 87330"/>
                    <a:gd name="adj2" fmla="val 17466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6387" name="AutoShape 19"/>
                <p:cNvSpPr>
                  <a:spLocks noChangeArrowheads="1"/>
                </p:cNvSpPr>
                <p:nvPr/>
              </p:nvSpPr>
              <p:spPr bwMode="auto">
                <a:xfrm rot="-5400000">
                  <a:off x="1697" y="1119"/>
                  <a:ext cx="191" cy="834"/>
                </a:xfrm>
                <a:prstGeom prst="curvedLeftArrow">
                  <a:avLst>
                    <a:gd name="adj1" fmla="val 87330"/>
                    <a:gd name="adj2" fmla="val 17466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nvGrpSpPr>
              <p:cNvPr id="826388" name="Group 20"/>
              <p:cNvGrpSpPr>
                <a:grpSpLocks/>
              </p:cNvGrpSpPr>
              <p:nvPr/>
            </p:nvGrpSpPr>
            <p:grpSpPr bwMode="auto">
              <a:xfrm>
                <a:off x="1297" y="1767"/>
                <a:ext cx="840" cy="192"/>
                <a:chOff x="1297" y="1759"/>
                <a:chExt cx="840" cy="192"/>
              </a:xfrm>
            </p:grpSpPr>
            <p:sp>
              <p:nvSpPr>
                <p:cNvPr id="826389" name="AutoShape 21"/>
                <p:cNvSpPr>
                  <a:spLocks noChangeArrowheads="1"/>
                </p:cNvSpPr>
                <p:nvPr/>
              </p:nvSpPr>
              <p:spPr bwMode="auto">
                <a:xfrm rot="-16200000">
                  <a:off x="1624" y="1438"/>
                  <a:ext cx="192" cy="834"/>
                </a:xfrm>
                <a:prstGeom prst="curvedLeftArrow">
                  <a:avLst>
                    <a:gd name="adj1" fmla="val 86875"/>
                    <a:gd name="adj2" fmla="val 17375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6390" name="AutoShape 22"/>
                <p:cNvSpPr>
                  <a:spLocks noChangeArrowheads="1"/>
                </p:cNvSpPr>
                <p:nvPr/>
              </p:nvSpPr>
              <p:spPr bwMode="auto">
                <a:xfrm rot="-16200000">
                  <a:off x="1618" y="1438"/>
                  <a:ext cx="192" cy="834"/>
                </a:xfrm>
                <a:prstGeom prst="curvedLeftArrow">
                  <a:avLst>
                    <a:gd name="adj1" fmla="val 86875"/>
                    <a:gd name="adj2" fmla="val 17375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6391" name="AutoShape 23"/>
                <p:cNvSpPr>
                  <a:spLocks noChangeArrowheads="1"/>
                </p:cNvSpPr>
                <p:nvPr/>
              </p:nvSpPr>
              <p:spPr bwMode="auto">
                <a:xfrm rot="-16200000">
                  <a:off x="1618" y="1438"/>
                  <a:ext cx="192" cy="834"/>
                </a:xfrm>
                <a:prstGeom prst="curvedLeftArrow">
                  <a:avLst>
                    <a:gd name="adj1" fmla="val 86875"/>
                    <a:gd name="adj2" fmla="val 17375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sp>
            <p:nvSpPr>
              <p:cNvPr id="826392" name="AutoShape 24"/>
              <p:cNvSpPr>
                <a:spLocks noChangeArrowheads="1"/>
              </p:cNvSpPr>
              <p:nvPr/>
            </p:nvSpPr>
            <p:spPr bwMode="auto">
              <a:xfrm rot="-10800000">
                <a:off x="1449" y="1289"/>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6393" name="AutoShape 25"/>
              <p:cNvSpPr>
                <a:spLocks noChangeArrowheads="1"/>
              </p:cNvSpPr>
              <p:nvPr/>
            </p:nvSpPr>
            <p:spPr bwMode="auto">
              <a:xfrm rot="-10800000">
                <a:off x="1449" y="1289"/>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6394" name="AutoShape 26"/>
              <p:cNvSpPr>
                <a:spLocks noChangeArrowheads="1"/>
              </p:cNvSpPr>
              <p:nvPr/>
            </p:nvSpPr>
            <p:spPr bwMode="auto">
              <a:xfrm rot="-10800000">
                <a:off x="1449" y="1289"/>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6395" name="AutoShape 27"/>
              <p:cNvSpPr>
                <a:spLocks noChangeArrowheads="1"/>
              </p:cNvSpPr>
              <p:nvPr/>
            </p:nvSpPr>
            <p:spPr bwMode="auto">
              <a:xfrm>
                <a:off x="1830" y="1360"/>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6396" name="AutoShape 28"/>
              <p:cNvSpPr>
                <a:spLocks noChangeArrowheads="1"/>
              </p:cNvSpPr>
              <p:nvPr/>
            </p:nvSpPr>
            <p:spPr bwMode="auto">
              <a:xfrm>
                <a:off x="1830" y="1353"/>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6397" name="AutoShape 29"/>
              <p:cNvSpPr>
                <a:spLocks noChangeArrowheads="1"/>
              </p:cNvSpPr>
              <p:nvPr/>
            </p:nvSpPr>
            <p:spPr bwMode="auto">
              <a:xfrm>
                <a:off x="1830" y="1353"/>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sp>
        <p:nvSpPr>
          <p:cNvPr id="826399" name="Oval 31"/>
          <p:cNvSpPr>
            <a:spLocks noChangeArrowheads="1"/>
          </p:cNvSpPr>
          <p:nvPr/>
        </p:nvSpPr>
        <p:spPr bwMode="auto">
          <a:xfrm>
            <a:off x="304800" y="2352675"/>
            <a:ext cx="1608138" cy="73977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Harsh3" dir="t"/>
          </a:scene3d>
          <a:sp3d extrusionH="544500" prstMaterial="legacyMatte">
            <a:bevelT w="13500" h="13500" prst="angle"/>
            <a:bevelB w="13500" h="13500" prst="angle"/>
            <a:extrusionClr>
              <a:srgbClr val="FFCCFF"/>
            </a:extrusionClr>
          </a:sp3d>
        </p:spPr>
        <p:txBody>
          <a:bodyPr wrap="none" anchor="ctr">
            <a:flatTx/>
          </a:bodyPr>
          <a:lstStyle/>
          <a:p>
            <a:pPr algn="ctr"/>
            <a:endParaRPr lang="en-US" sz="600" dirty="0">
              <a:solidFill>
                <a:srgbClr val="660066"/>
              </a:solidFill>
              <a:latin typeface="Arial Black" pitchFamily="34" charset="0"/>
            </a:endParaRPr>
          </a:p>
          <a:p>
            <a:pPr algn="ctr">
              <a:lnSpc>
                <a:spcPts val="3300"/>
              </a:lnSpc>
            </a:pPr>
            <a:r>
              <a:rPr lang="en-US" sz="2800" dirty="0">
                <a:solidFill>
                  <a:srgbClr val="660066"/>
                </a:solidFill>
                <a:latin typeface="Arial Black" pitchFamily="34" charset="0"/>
              </a:rPr>
              <a:t>Person</a:t>
            </a:r>
          </a:p>
        </p:txBody>
      </p:sp>
      <p:sp>
        <p:nvSpPr>
          <p:cNvPr id="826400" name="Rectangle 32"/>
          <p:cNvSpPr>
            <a:spLocks noChangeArrowheads="1"/>
          </p:cNvSpPr>
          <p:nvPr/>
        </p:nvSpPr>
        <p:spPr bwMode="auto">
          <a:xfrm>
            <a:off x="0" y="5105400"/>
            <a:ext cx="9144000" cy="1752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26401" name="Group 33"/>
          <p:cNvGrpSpPr>
            <a:grpSpLocks/>
          </p:cNvGrpSpPr>
          <p:nvPr/>
        </p:nvGrpSpPr>
        <p:grpSpPr bwMode="auto">
          <a:xfrm>
            <a:off x="152400" y="76200"/>
            <a:ext cx="6400800" cy="881063"/>
            <a:chOff x="96" y="48"/>
            <a:chExt cx="4032" cy="555"/>
          </a:xfrm>
        </p:grpSpPr>
        <p:sp>
          <p:nvSpPr>
            <p:cNvPr id="826402" name="Text Box 34"/>
            <p:cNvSpPr txBox="1">
              <a:spLocks noChangeArrowheads="1"/>
            </p:cNvSpPr>
            <p:nvPr/>
          </p:nvSpPr>
          <p:spPr bwMode="auto">
            <a:xfrm>
              <a:off x="465" y="87"/>
              <a:ext cx="3663" cy="516"/>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dirty="0"/>
                <a:t>The Process and Standard</a:t>
              </a:r>
            </a:p>
            <a:p>
              <a:pPr>
                <a:lnSpc>
                  <a:spcPct val="85000"/>
                </a:lnSpc>
              </a:pPr>
              <a:r>
                <a:rPr lang="en-US" sz="2800" dirty="0"/>
                <a:t>for the Determination of Original Value</a:t>
              </a:r>
            </a:p>
          </p:txBody>
        </p:sp>
        <p:sp>
          <p:nvSpPr>
            <p:cNvPr id="826403" name="Text Box 35"/>
            <p:cNvSpPr txBox="1">
              <a:spLocks noChangeArrowheads="1"/>
            </p:cNvSpPr>
            <p:nvPr/>
          </p:nvSpPr>
          <p:spPr bwMode="auto">
            <a:xfrm>
              <a:off x="96" y="48"/>
              <a:ext cx="384"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dirty="0"/>
                <a:t>4.1</a:t>
              </a:r>
            </a:p>
          </p:txBody>
        </p:sp>
      </p:grpSp>
      <p:grpSp>
        <p:nvGrpSpPr>
          <p:cNvPr id="826437" name="Group 69"/>
          <p:cNvGrpSpPr>
            <a:grpSpLocks/>
          </p:cNvGrpSpPr>
          <p:nvPr/>
        </p:nvGrpSpPr>
        <p:grpSpPr bwMode="auto">
          <a:xfrm>
            <a:off x="381000" y="5272088"/>
            <a:ext cx="8305800" cy="1052512"/>
            <a:chOff x="192" y="3312"/>
            <a:chExt cx="5232" cy="663"/>
          </a:xfrm>
        </p:grpSpPr>
        <p:sp>
          <p:nvSpPr>
            <p:cNvPr id="826405" name="Text Box 37"/>
            <p:cNvSpPr txBox="1">
              <a:spLocks noChangeArrowheads="1"/>
            </p:cNvSpPr>
            <p:nvPr/>
          </p:nvSpPr>
          <p:spPr bwMode="auto">
            <a:xfrm>
              <a:off x="420" y="3312"/>
              <a:ext cx="5004" cy="663"/>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The original value of an entity is determined when it participates as an </a:t>
              </a:r>
              <a:r>
                <a:rPr lang="en-US" sz="2400" b="1" u="sng">
                  <a:solidFill>
                    <a:schemeClr val="bg1"/>
                  </a:solidFill>
                  <a:latin typeface="Arial Narrow" pitchFamily="34" charset="0"/>
                </a:rPr>
                <a:t>object partner</a:t>
              </a:r>
              <a:r>
                <a:rPr lang="en-US" sz="2400" b="1">
                  <a:solidFill>
                    <a:schemeClr val="bg1"/>
                  </a:solidFill>
                  <a:latin typeface="Arial Narrow" pitchFamily="34" charset="0"/>
                </a:rPr>
                <a:t> in a </a:t>
              </a:r>
              <a:r>
                <a:rPr lang="en-US" sz="2400" b="1" u="sng">
                  <a:solidFill>
                    <a:schemeClr val="bg1"/>
                  </a:solidFill>
                  <a:latin typeface="Arial Narrow" pitchFamily="34" charset="0"/>
                </a:rPr>
                <a:t>God-centered four position foundation</a:t>
              </a:r>
              <a:r>
                <a:rPr lang="en-US" sz="2400" b="1">
                  <a:solidFill>
                    <a:schemeClr val="bg1"/>
                  </a:solidFill>
                  <a:latin typeface="Arial Narrow" pitchFamily="34" charset="0"/>
                </a:rPr>
                <a:t> by relating with a </a:t>
              </a:r>
              <a:r>
                <a:rPr lang="en-US" sz="2400" b="1" u="sng">
                  <a:solidFill>
                    <a:schemeClr val="bg1"/>
                  </a:solidFill>
                  <a:latin typeface="Arial Narrow" pitchFamily="34" charset="0"/>
                </a:rPr>
                <a:t>person</a:t>
              </a:r>
              <a:r>
                <a:rPr lang="en-US" sz="2400" b="1">
                  <a:solidFill>
                    <a:schemeClr val="bg1"/>
                  </a:solidFill>
                  <a:latin typeface="Arial Narrow" pitchFamily="34" charset="0"/>
                </a:rPr>
                <a:t> as its subject partner</a:t>
              </a:r>
              <a:r>
                <a:rPr lang="en-US" sz="2600" b="1">
                  <a:solidFill>
                    <a:schemeClr val="bg1"/>
                  </a:solidFill>
                  <a:latin typeface="Arial Narrow" pitchFamily="34" charset="0"/>
                </a:rPr>
                <a:t> </a:t>
              </a:r>
              <a:r>
                <a:rPr lang="en-US" sz="2000">
                  <a:solidFill>
                    <a:schemeClr val="bg1"/>
                  </a:solidFill>
                  <a:latin typeface="Arial Narrow" pitchFamily="34" charset="0"/>
                </a:rPr>
                <a:t>(p. 36).</a:t>
              </a:r>
              <a:endParaRPr lang="en-US" sz="2000" u="sng">
                <a:solidFill>
                  <a:schemeClr val="bg1"/>
                </a:solidFill>
                <a:latin typeface="Arial Narrow" pitchFamily="34" charset="0"/>
              </a:endParaRPr>
            </a:p>
          </p:txBody>
        </p:sp>
        <p:sp>
          <p:nvSpPr>
            <p:cNvPr id="826406" name="Text Box 38"/>
            <p:cNvSpPr txBox="1">
              <a:spLocks noChangeArrowheads="1"/>
            </p:cNvSpPr>
            <p:nvPr/>
          </p:nvSpPr>
          <p:spPr bwMode="auto">
            <a:xfrm>
              <a:off x="192" y="3312"/>
              <a:ext cx="234"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826413" name="AutoShape 45"/>
          <p:cNvSpPr>
            <a:spLocks noChangeArrowheads="1"/>
          </p:cNvSpPr>
          <p:nvPr/>
        </p:nvSpPr>
        <p:spPr bwMode="auto">
          <a:xfrm rot="-5400000">
            <a:off x="2653506" y="1801019"/>
            <a:ext cx="303213" cy="1323975"/>
          </a:xfrm>
          <a:prstGeom prst="curvedLeftArrow">
            <a:avLst>
              <a:gd name="adj1" fmla="val 87330"/>
              <a:gd name="adj2" fmla="val 174659"/>
              <a:gd name="adj3" fmla="val 33333"/>
            </a:avLst>
          </a:prstGeom>
          <a:gradFill rotWithShape="0">
            <a:gsLst>
              <a:gs pos="0">
                <a:srgbClr val="FFFF00"/>
              </a:gs>
              <a:gs pos="50000">
                <a:srgbClr val="FF3300"/>
              </a:gs>
              <a:gs pos="100000">
                <a:srgbClr val="FFFF00"/>
              </a:gs>
            </a:gsLst>
            <a:lin ang="5400000" scaled="1"/>
          </a:gradFill>
          <a:ln w="28575">
            <a:solidFill>
              <a:srgbClr val="660033"/>
            </a:solidFill>
            <a:miter lim="800000"/>
            <a:headEnd/>
            <a:tailEnd/>
          </a:ln>
          <a:effectLst/>
        </p:spPr>
        <p:txBody>
          <a:bodyPr wrap="none" anchor="ctr"/>
          <a:lstStyle/>
          <a:p>
            <a:endParaRPr lang="en-US"/>
          </a:p>
        </p:txBody>
      </p:sp>
      <p:sp>
        <p:nvSpPr>
          <p:cNvPr id="826414" name="AutoShape 46"/>
          <p:cNvSpPr>
            <a:spLocks noChangeArrowheads="1"/>
          </p:cNvSpPr>
          <p:nvPr/>
        </p:nvSpPr>
        <p:spPr bwMode="auto">
          <a:xfrm rot="-5400000">
            <a:off x="2653506" y="1801019"/>
            <a:ext cx="303213" cy="1323975"/>
          </a:xfrm>
          <a:prstGeom prst="curvedLeftArrow">
            <a:avLst>
              <a:gd name="adj1" fmla="val 87330"/>
              <a:gd name="adj2" fmla="val 174659"/>
              <a:gd name="adj3" fmla="val 33333"/>
            </a:avLst>
          </a:prstGeom>
          <a:gradFill rotWithShape="0">
            <a:gsLst>
              <a:gs pos="0">
                <a:srgbClr val="FFFF00"/>
              </a:gs>
              <a:gs pos="50000">
                <a:srgbClr val="FF3300"/>
              </a:gs>
              <a:gs pos="100000">
                <a:srgbClr val="FFFF00"/>
              </a:gs>
            </a:gsLst>
            <a:lin ang="5400000" scaled="1"/>
          </a:gradFill>
          <a:ln w="28575">
            <a:solidFill>
              <a:srgbClr val="660033"/>
            </a:solidFill>
            <a:miter lim="800000"/>
            <a:headEnd/>
            <a:tailEnd/>
          </a:ln>
          <a:effectLst/>
        </p:spPr>
        <p:txBody>
          <a:bodyPr wrap="none" anchor="ctr"/>
          <a:lstStyle/>
          <a:p>
            <a:endParaRPr lang="en-US"/>
          </a:p>
        </p:txBody>
      </p:sp>
      <p:sp>
        <p:nvSpPr>
          <p:cNvPr id="826416" name="AutoShape 48"/>
          <p:cNvSpPr>
            <a:spLocks noChangeArrowheads="1"/>
          </p:cNvSpPr>
          <p:nvPr/>
        </p:nvSpPr>
        <p:spPr bwMode="auto">
          <a:xfrm rot="-16200000">
            <a:off x="2536826" y="2308225"/>
            <a:ext cx="304800" cy="1323975"/>
          </a:xfrm>
          <a:prstGeom prst="curvedLeftArrow">
            <a:avLst>
              <a:gd name="adj1" fmla="val 86875"/>
              <a:gd name="adj2" fmla="val 173750"/>
              <a:gd name="adj3" fmla="val 33333"/>
            </a:avLst>
          </a:prstGeom>
          <a:gradFill rotWithShape="0">
            <a:gsLst>
              <a:gs pos="0">
                <a:srgbClr val="FFFF00"/>
              </a:gs>
              <a:gs pos="50000">
                <a:srgbClr val="FF3300"/>
              </a:gs>
              <a:gs pos="100000">
                <a:srgbClr val="FFFF00"/>
              </a:gs>
            </a:gsLst>
            <a:lin ang="5400000" scaled="1"/>
          </a:gradFill>
          <a:ln w="28575">
            <a:solidFill>
              <a:srgbClr val="660033"/>
            </a:solidFill>
            <a:miter lim="800000"/>
            <a:headEnd/>
            <a:tailEnd/>
          </a:ln>
          <a:effectLst/>
        </p:spPr>
        <p:txBody>
          <a:bodyPr wrap="none" anchor="ctr"/>
          <a:lstStyle/>
          <a:p>
            <a:endParaRPr lang="en-US"/>
          </a:p>
        </p:txBody>
      </p:sp>
      <p:sp>
        <p:nvSpPr>
          <p:cNvPr id="826417" name="AutoShape 49"/>
          <p:cNvSpPr>
            <a:spLocks noChangeArrowheads="1"/>
          </p:cNvSpPr>
          <p:nvPr/>
        </p:nvSpPr>
        <p:spPr bwMode="auto">
          <a:xfrm rot="-16200000">
            <a:off x="2527301" y="2308225"/>
            <a:ext cx="304800" cy="1323975"/>
          </a:xfrm>
          <a:prstGeom prst="curvedLeftArrow">
            <a:avLst>
              <a:gd name="adj1" fmla="val 86875"/>
              <a:gd name="adj2" fmla="val 173750"/>
              <a:gd name="adj3" fmla="val 33333"/>
            </a:avLst>
          </a:prstGeom>
          <a:gradFill rotWithShape="0">
            <a:gsLst>
              <a:gs pos="0">
                <a:srgbClr val="FFFF00"/>
              </a:gs>
              <a:gs pos="50000">
                <a:srgbClr val="FF3300"/>
              </a:gs>
              <a:gs pos="100000">
                <a:srgbClr val="FFFF00"/>
              </a:gs>
            </a:gsLst>
            <a:lin ang="5400000" scaled="1"/>
          </a:gradFill>
          <a:ln w="28575">
            <a:solidFill>
              <a:srgbClr val="660033"/>
            </a:solidFill>
            <a:miter lim="800000"/>
            <a:headEnd/>
            <a:tailEnd/>
          </a:ln>
          <a:effectLst/>
        </p:spPr>
        <p:txBody>
          <a:bodyPr wrap="none" anchor="ctr"/>
          <a:lstStyle/>
          <a:p>
            <a:endParaRPr lang="en-US"/>
          </a:p>
        </p:txBody>
      </p:sp>
      <p:sp>
        <p:nvSpPr>
          <p:cNvPr id="826419" name="Oval 51"/>
          <p:cNvSpPr>
            <a:spLocks noChangeArrowheads="1"/>
          </p:cNvSpPr>
          <p:nvPr/>
        </p:nvSpPr>
        <p:spPr bwMode="auto">
          <a:xfrm>
            <a:off x="3573463" y="2352675"/>
            <a:ext cx="1608137" cy="73977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544500" prstMaterial="legacyMatte">
            <a:bevelT w="13500" h="13500" prst="angle"/>
            <a:bevelB w="13500" h="13500" prst="angle"/>
            <a:extrusionClr>
              <a:srgbClr val="CCFF99"/>
            </a:extrusionClr>
          </a:sp3d>
        </p:spPr>
        <p:txBody>
          <a:bodyPr wrap="none" anchor="ctr">
            <a:flatTx/>
          </a:bodyPr>
          <a:lstStyle/>
          <a:p>
            <a:pPr algn="ctr">
              <a:lnSpc>
                <a:spcPct val="70000"/>
              </a:lnSpc>
            </a:pPr>
            <a:endParaRPr lang="en-US" sz="600" b="1">
              <a:solidFill>
                <a:srgbClr val="003300"/>
              </a:solidFill>
              <a:latin typeface="Arial Black" pitchFamily="34" charset="0"/>
            </a:endParaRPr>
          </a:p>
          <a:p>
            <a:pPr algn="ctr"/>
            <a:r>
              <a:rPr lang="en-US" sz="2200">
                <a:solidFill>
                  <a:srgbClr val="003300"/>
                </a:solidFill>
                <a:latin typeface="Arial Black" pitchFamily="34" charset="0"/>
              </a:rPr>
              <a:t>Object</a:t>
            </a:r>
          </a:p>
          <a:p>
            <a:pPr algn="ctr"/>
            <a:r>
              <a:rPr lang="en-US" sz="2200">
                <a:solidFill>
                  <a:srgbClr val="003300"/>
                </a:solidFill>
                <a:latin typeface="Arial Black" pitchFamily="34" charset="0"/>
              </a:rPr>
              <a:t>Partner</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26401"/>
                                        </p:tgtEl>
                                        <p:attrNameLst>
                                          <p:attrName>style.visibility</p:attrName>
                                        </p:attrNameLst>
                                      </p:cBhvr>
                                      <p:to>
                                        <p:strVal val="visible"/>
                                      </p:to>
                                    </p:set>
                                    <p:animEffect transition="in" filter="fade">
                                      <p:cBhvr>
                                        <p:cTn id="7" dur="2000"/>
                                        <p:tgtEl>
                                          <p:spTgt spid="82640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826437"/>
                                        </p:tgtEl>
                                        <p:attrNameLst>
                                          <p:attrName>style.visibility</p:attrName>
                                        </p:attrNameLst>
                                      </p:cBhvr>
                                      <p:to>
                                        <p:strVal val="visible"/>
                                      </p:to>
                                    </p:set>
                                    <p:animEffect transition="in" filter="barn(outVertical)">
                                      <p:cBhvr>
                                        <p:cTn id="12" dur="500"/>
                                        <p:tgtEl>
                                          <p:spTgt spid="826437"/>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826419"/>
                                        </p:tgtEl>
                                        <p:attrNameLst>
                                          <p:attrName>style.visibility</p:attrName>
                                        </p:attrNameLst>
                                      </p:cBhvr>
                                      <p:to>
                                        <p:strVal val="visible"/>
                                      </p:to>
                                    </p:set>
                                    <p:anim calcmode="lin" valueType="num">
                                      <p:cBhvr>
                                        <p:cTn id="17" dur="500" fill="hold"/>
                                        <p:tgtEl>
                                          <p:spTgt spid="826419"/>
                                        </p:tgtEl>
                                        <p:attrNameLst>
                                          <p:attrName>ppt_w</p:attrName>
                                        </p:attrNameLst>
                                      </p:cBhvr>
                                      <p:tavLst>
                                        <p:tav tm="0">
                                          <p:val>
                                            <p:fltVal val="0"/>
                                          </p:val>
                                        </p:tav>
                                        <p:tav tm="100000">
                                          <p:val>
                                            <p:strVal val="#ppt_w"/>
                                          </p:val>
                                        </p:tav>
                                      </p:tavLst>
                                    </p:anim>
                                    <p:anim calcmode="lin" valueType="num">
                                      <p:cBhvr>
                                        <p:cTn id="18" dur="500" fill="hold"/>
                                        <p:tgtEl>
                                          <p:spTgt spid="826419"/>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4" presetClass="entr" presetSubtype="32" fill="hold" nodeType="clickEffect">
                                  <p:stCondLst>
                                    <p:cond delay="0"/>
                                  </p:stCondLst>
                                  <p:childTnLst>
                                    <p:set>
                                      <p:cBhvr>
                                        <p:cTn id="22" dur="1" fill="hold">
                                          <p:stCondLst>
                                            <p:cond delay="0"/>
                                          </p:stCondLst>
                                        </p:cTn>
                                        <p:tgtEl>
                                          <p:spTgt spid="826426"/>
                                        </p:tgtEl>
                                        <p:attrNameLst>
                                          <p:attrName>style.visibility</p:attrName>
                                        </p:attrNameLst>
                                      </p:cBhvr>
                                      <p:to>
                                        <p:strVal val="visible"/>
                                      </p:to>
                                    </p:set>
                                    <p:animEffect transition="in" filter="box(out)">
                                      <p:cBhvr>
                                        <p:cTn id="23" dur="1000"/>
                                        <p:tgtEl>
                                          <p:spTgt spid="826426"/>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826399"/>
                                        </p:tgtEl>
                                        <p:attrNameLst>
                                          <p:attrName>style.visibility</p:attrName>
                                        </p:attrNameLst>
                                      </p:cBhvr>
                                      <p:to>
                                        <p:strVal val="visible"/>
                                      </p:to>
                                    </p:set>
                                    <p:anim calcmode="lin" valueType="num">
                                      <p:cBhvr>
                                        <p:cTn id="28" dur="1000" fill="hold"/>
                                        <p:tgtEl>
                                          <p:spTgt spid="826399"/>
                                        </p:tgtEl>
                                        <p:attrNameLst>
                                          <p:attrName>ppt_w</p:attrName>
                                        </p:attrNameLst>
                                      </p:cBhvr>
                                      <p:tavLst>
                                        <p:tav tm="0">
                                          <p:val>
                                            <p:fltVal val="0"/>
                                          </p:val>
                                        </p:tav>
                                        <p:tav tm="100000">
                                          <p:val>
                                            <p:strVal val="#ppt_w"/>
                                          </p:val>
                                        </p:tav>
                                      </p:tavLst>
                                    </p:anim>
                                    <p:anim calcmode="lin" valueType="num">
                                      <p:cBhvr>
                                        <p:cTn id="29" dur="1000" fill="hold"/>
                                        <p:tgtEl>
                                          <p:spTgt spid="826399"/>
                                        </p:tgtEl>
                                        <p:attrNameLst>
                                          <p:attrName>ppt_h</p:attrName>
                                        </p:attrNameLst>
                                      </p:cBhvr>
                                      <p:tavLst>
                                        <p:tav tm="0">
                                          <p:val>
                                            <p:strVal val="#ppt_h"/>
                                          </p:val>
                                        </p:tav>
                                        <p:tav tm="100000">
                                          <p:val>
                                            <p:strVal val="#ppt_h"/>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826414"/>
                                        </p:tgtEl>
                                        <p:attrNameLst>
                                          <p:attrName>style.visibility</p:attrName>
                                        </p:attrNameLst>
                                      </p:cBhvr>
                                      <p:to>
                                        <p:strVal val="visible"/>
                                      </p:to>
                                    </p:set>
                                    <p:animEffect transition="in" filter="wipe(left)">
                                      <p:cBhvr>
                                        <p:cTn id="33" dur="500"/>
                                        <p:tgtEl>
                                          <p:spTgt spid="826414"/>
                                        </p:tgtEl>
                                      </p:cBhvr>
                                    </p:animEffect>
                                  </p:childTnLst>
                                  <p:subTnLst>
                                    <p:set>
                                      <p:cBhvr override="childStyle">
                                        <p:cTn dur="1" fill="hold" display="0" masterRel="sameClick" afterEffect="1">
                                          <p:stCondLst>
                                            <p:cond evt="end" delay="0">
                                              <p:tn val="31"/>
                                            </p:cond>
                                          </p:stCondLst>
                                        </p:cTn>
                                        <p:tgtEl>
                                          <p:spTgt spid="826414"/>
                                        </p:tgtEl>
                                        <p:attrNameLst>
                                          <p:attrName>style.visibility</p:attrName>
                                        </p:attrNameLst>
                                      </p:cBhvr>
                                      <p:to>
                                        <p:strVal val="hidden"/>
                                      </p:to>
                                    </p:set>
                                  </p:subTnLst>
                                </p:cTn>
                              </p:par>
                            </p:childTnLst>
                          </p:cTn>
                        </p:par>
                        <p:par>
                          <p:cTn id="34" fill="hold">
                            <p:stCondLst>
                              <p:cond delay="1500"/>
                            </p:stCondLst>
                            <p:childTnLst>
                              <p:par>
                                <p:cTn id="35" presetID="22" presetClass="entr" presetSubtype="2" fill="hold" grpId="0" nodeType="afterEffect">
                                  <p:stCondLst>
                                    <p:cond delay="0"/>
                                  </p:stCondLst>
                                  <p:childTnLst>
                                    <p:set>
                                      <p:cBhvr>
                                        <p:cTn id="36" dur="1" fill="hold">
                                          <p:stCondLst>
                                            <p:cond delay="0"/>
                                          </p:stCondLst>
                                        </p:cTn>
                                        <p:tgtEl>
                                          <p:spTgt spid="826416"/>
                                        </p:tgtEl>
                                        <p:attrNameLst>
                                          <p:attrName>style.visibility</p:attrName>
                                        </p:attrNameLst>
                                      </p:cBhvr>
                                      <p:to>
                                        <p:strVal val="visible"/>
                                      </p:to>
                                    </p:set>
                                    <p:animEffect transition="in" filter="wipe(right)">
                                      <p:cBhvr>
                                        <p:cTn id="37" dur="500"/>
                                        <p:tgtEl>
                                          <p:spTgt spid="826416"/>
                                        </p:tgtEl>
                                      </p:cBhvr>
                                    </p:animEffect>
                                  </p:childTnLst>
                                  <p:subTnLst>
                                    <p:set>
                                      <p:cBhvr override="childStyle">
                                        <p:cTn dur="1" fill="hold" display="0" masterRel="sameClick" afterEffect="1">
                                          <p:stCondLst>
                                            <p:cond evt="end" delay="0">
                                              <p:tn val="35"/>
                                            </p:cond>
                                          </p:stCondLst>
                                        </p:cTn>
                                        <p:tgtEl>
                                          <p:spTgt spid="826416"/>
                                        </p:tgtEl>
                                        <p:attrNameLst>
                                          <p:attrName>style.visibility</p:attrName>
                                        </p:attrNameLst>
                                      </p:cBhvr>
                                      <p:to>
                                        <p:strVal val="hidden"/>
                                      </p:to>
                                    </p:set>
                                  </p:sub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826413"/>
                                        </p:tgtEl>
                                        <p:attrNameLst>
                                          <p:attrName>style.visibility</p:attrName>
                                        </p:attrNameLst>
                                      </p:cBhvr>
                                      <p:to>
                                        <p:strVal val="visible"/>
                                      </p:to>
                                    </p:set>
                                    <p:animEffect transition="in" filter="wipe(left)">
                                      <p:cBhvr>
                                        <p:cTn id="41" dur="500"/>
                                        <p:tgtEl>
                                          <p:spTgt spid="826413"/>
                                        </p:tgtEl>
                                      </p:cBhvr>
                                    </p:animEffect>
                                  </p:childTnLst>
                                </p:cTn>
                              </p:par>
                            </p:childTnLst>
                          </p:cTn>
                        </p:par>
                        <p:par>
                          <p:cTn id="42" fill="hold">
                            <p:stCondLst>
                              <p:cond delay="2500"/>
                            </p:stCondLst>
                            <p:childTnLst>
                              <p:par>
                                <p:cTn id="43" presetID="22" presetClass="entr" presetSubtype="2" fill="hold" grpId="0" nodeType="afterEffect">
                                  <p:stCondLst>
                                    <p:cond delay="0"/>
                                  </p:stCondLst>
                                  <p:childTnLst>
                                    <p:set>
                                      <p:cBhvr>
                                        <p:cTn id="44" dur="1" fill="hold">
                                          <p:stCondLst>
                                            <p:cond delay="0"/>
                                          </p:stCondLst>
                                        </p:cTn>
                                        <p:tgtEl>
                                          <p:spTgt spid="826417"/>
                                        </p:tgtEl>
                                        <p:attrNameLst>
                                          <p:attrName>style.visibility</p:attrName>
                                        </p:attrNameLst>
                                      </p:cBhvr>
                                      <p:to>
                                        <p:strVal val="visible"/>
                                      </p:to>
                                    </p:set>
                                    <p:animEffect transition="in" filter="wipe(right)">
                                      <p:cBhvr>
                                        <p:cTn id="45" dur="500"/>
                                        <p:tgtEl>
                                          <p:spTgt spid="826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6399" grpId="0" animBg="1" autoUpdateAnimBg="0"/>
      <p:bldP spid="826413" grpId="0" animBg="1"/>
      <p:bldP spid="826414" grpId="0" animBg="1"/>
      <p:bldP spid="826416" grpId="0" animBg="1"/>
      <p:bldP spid="826417" grpId="0" animBg="1"/>
      <p:bldP spid="826419" grpId="0" animBg="1"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883714" name="Group 2"/>
          <p:cNvGrpSpPr>
            <a:grpSpLocks/>
          </p:cNvGrpSpPr>
          <p:nvPr/>
        </p:nvGrpSpPr>
        <p:grpSpPr bwMode="auto">
          <a:xfrm>
            <a:off x="304800" y="1143000"/>
            <a:ext cx="4876800" cy="3025775"/>
            <a:chOff x="192" y="720"/>
            <a:chExt cx="3072" cy="1906"/>
          </a:xfrm>
        </p:grpSpPr>
        <p:sp>
          <p:nvSpPr>
            <p:cNvPr id="883715" name="Rectangle 3"/>
            <p:cNvSpPr>
              <a:spLocks noChangeArrowheads="1"/>
            </p:cNvSpPr>
            <p:nvPr/>
          </p:nvSpPr>
          <p:spPr bwMode="auto">
            <a:xfrm rot="2696381">
              <a:off x="1152" y="1152"/>
              <a:ext cx="1152" cy="1152"/>
            </a:xfrm>
            <a:prstGeom prst="rect">
              <a:avLst/>
            </a:prstGeom>
            <a:noFill/>
            <a:ln w="57150">
              <a:solidFill>
                <a:srgbClr val="6600CC"/>
              </a:solidFill>
              <a:miter lim="800000"/>
              <a:headEnd/>
              <a:tailEnd/>
            </a:ln>
            <a:effectLst/>
          </p:spPr>
          <p:txBody>
            <a:bodyPr anchor="ctr">
              <a:spAutoFit/>
            </a:bodyPr>
            <a:lstStyle/>
            <a:p>
              <a:endParaRPr lang="en-US"/>
            </a:p>
          </p:txBody>
        </p:sp>
        <p:grpSp>
          <p:nvGrpSpPr>
            <p:cNvPr id="883716" name="Group 4"/>
            <p:cNvGrpSpPr>
              <a:grpSpLocks/>
            </p:cNvGrpSpPr>
            <p:nvPr/>
          </p:nvGrpSpPr>
          <p:grpSpPr bwMode="auto">
            <a:xfrm>
              <a:off x="192" y="720"/>
              <a:ext cx="3072" cy="1906"/>
              <a:chOff x="192" y="720"/>
              <a:chExt cx="3072" cy="1906"/>
            </a:xfrm>
          </p:grpSpPr>
          <p:sp>
            <p:nvSpPr>
              <p:cNvPr id="883717" name="Oval 5"/>
              <p:cNvSpPr>
                <a:spLocks noChangeArrowheads="1"/>
              </p:cNvSpPr>
              <p:nvPr/>
            </p:nvSpPr>
            <p:spPr bwMode="auto">
              <a:xfrm>
                <a:off x="192" y="1488"/>
                <a:ext cx="1013" cy="466"/>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544500" prstMaterial="legacyMatte">
                <a:bevelT w="13500" h="13500" prst="angle"/>
                <a:bevelB w="13500" h="13500" prst="angle"/>
                <a:extrusionClr>
                  <a:srgbClr val="FFCCFF"/>
                </a:extrusionClr>
              </a:sp3d>
            </p:spPr>
            <p:txBody>
              <a:bodyPr wrap="none" anchor="ctr">
                <a:flatTx/>
              </a:bodyPr>
              <a:lstStyle/>
              <a:p>
                <a:pPr algn="ctr">
                  <a:lnSpc>
                    <a:spcPct val="70000"/>
                  </a:lnSpc>
                </a:pPr>
                <a:endParaRPr lang="en-US" sz="600" b="1">
                  <a:solidFill>
                    <a:srgbClr val="660066"/>
                  </a:solidFill>
                  <a:latin typeface="Arial Black" pitchFamily="34" charset="0"/>
                </a:endParaRPr>
              </a:p>
              <a:p>
                <a:pPr algn="ctr"/>
                <a:r>
                  <a:rPr lang="en-US" sz="2200">
                    <a:solidFill>
                      <a:srgbClr val="660066"/>
                    </a:solidFill>
                    <a:latin typeface="Arial Black" pitchFamily="34" charset="0"/>
                  </a:rPr>
                  <a:t>Subject</a:t>
                </a:r>
              </a:p>
              <a:p>
                <a:pPr algn="ctr"/>
                <a:r>
                  <a:rPr lang="en-US" sz="2200">
                    <a:solidFill>
                      <a:srgbClr val="660066"/>
                    </a:solidFill>
                    <a:latin typeface="Arial Black" pitchFamily="34" charset="0"/>
                  </a:rPr>
                  <a:t>Partner</a:t>
                </a:r>
                <a:endParaRPr lang="en-US" sz="2200">
                  <a:solidFill>
                    <a:srgbClr val="660066"/>
                  </a:solidFill>
                </a:endParaRPr>
              </a:p>
            </p:txBody>
          </p:sp>
          <p:sp>
            <p:nvSpPr>
              <p:cNvPr id="883718" name="Oval 6"/>
              <p:cNvSpPr>
                <a:spLocks noChangeArrowheads="1"/>
              </p:cNvSpPr>
              <p:nvPr/>
            </p:nvSpPr>
            <p:spPr bwMode="auto">
              <a:xfrm>
                <a:off x="1223" y="2160"/>
                <a:ext cx="1009" cy="466"/>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600" b="1">
                    <a:solidFill>
                      <a:srgbClr val="800000"/>
                    </a:solidFill>
                  </a:rPr>
                  <a:t>Union</a:t>
                </a:r>
              </a:p>
            </p:txBody>
          </p:sp>
          <p:grpSp>
            <p:nvGrpSpPr>
              <p:cNvPr id="883719" name="Group 7"/>
              <p:cNvGrpSpPr>
                <a:grpSpLocks/>
              </p:cNvGrpSpPr>
              <p:nvPr/>
            </p:nvGrpSpPr>
            <p:grpSpPr bwMode="auto">
              <a:xfrm>
                <a:off x="1178" y="720"/>
                <a:ext cx="1100" cy="543"/>
                <a:chOff x="1204" y="672"/>
                <a:chExt cx="1100" cy="543"/>
              </a:xfrm>
            </p:grpSpPr>
            <p:sp>
              <p:nvSpPr>
                <p:cNvPr id="883720" name="Oval 8"/>
                <p:cNvSpPr>
                  <a:spLocks noChangeArrowheads="1"/>
                </p:cNvSpPr>
                <p:nvPr/>
              </p:nvSpPr>
              <p:spPr bwMode="auto">
                <a:xfrm>
                  <a:off x="1204" y="672"/>
                  <a:ext cx="1100" cy="543"/>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883721" name="WordArt 9"/>
                <p:cNvSpPr>
                  <a:spLocks noChangeArrowheads="1" noChangeShapeType="1" noTextEdit="1"/>
                </p:cNvSpPr>
                <p:nvPr/>
              </p:nvSpPr>
              <p:spPr bwMode="auto">
                <a:xfrm>
                  <a:off x="1318" y="807"/>
                  <a:ext cx="851" cy="273"/>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883722" name="Oval 10"/>
              <p:cNvSpPr>
                <a:spLocks noChangeArrowheads="1"/>
              </p:cNvSpPr>
              <p:nvPr/>
            </p:nvSpPr>
            <p:spPr bwMode="auto">
              <a:xfrm>
                <a:off x="2251" y="1490"/>
                <a:ext cx="1013" cy="466"/>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544500" prstMaterial="legacyMatte">
                <a:bevelT w="13500" h="13500" prst="angle"/>
                <a:bevelB w="13500" h="13500" prst="angle"/>
                <a:extrusionClr>
                  <a:srgbClr val="CCFF99"/>
                </a:extrusionClr>
              </a:sp3d>
            </p:spPr>
            <p:txBody>
              <a:bodyPr wrap="none" anchor="ctr">
                <a:flatTx/>
              </a:bodyPr>
              <a:lstStyle/>
              <a:p>
                <a:pPr algn="ctr"/>
                <a:endParaRPr lang="en-US" sz="600">
                  <a:solidFill>
                    <a:srgbClr val="003300"/>
                  </a:solidFill>
                  <a:latin typeface="Arial Black" pitchFamily="34" charset="0"/>
                </a:endParaRPr>
              </a:p>
              <a:p>
                <a:pPr algn="ctr"/>
                <a:r>
                  <a:rPr lang="en-US" sz="2200">
                    <a:solidFill>
                      <a:srgbClr val="003300"/>
                    </a:solidFill>
                    <a:latin typeface="Arial Black" pitchFamily="34" charset="0"/>
                  </a:rPr>
                  <a:t>Object</a:t>
                </a:r>
              </a:p>
              <a:p>
                <a:pPr algn="ctr"/>
                <a:r>
                  <a:rPr lang="en-US" sz="2200">
                    <a:solidFill>
                      <a:srgbClr val="003300"/>
                    </a:solidFill>
                    <a:latin typeface="Arial Black" pitchFamily="34" charset="0"/>
                  </a:rPr>
                  <a:t>Partner</a:t>
                </a:r>
              </a:p>
            </p:txBody>
          </p:sp>
        </p:grpSp>
        <p:grpSp>
          <p:nvGrpSpPr>
            <p:cNvPr id="883723" name="Group 11"/>
            <p:cNvGrpSpPr>
              <a:grpSpLocks/>
            </p:cNvGrpSpPr>
            <p:nvPr/>
          </p:nvGrpSpPr>
          <p:grpSpPr bwMode="auto">
            <a:xfrm>
              <a:off x="1272" y="1296"/>
              <a:ext cx="913" cy="837"/>
              <a:chOff x="1297" y="1289"/>
              <a:chExt cx="913" cy="837"/>
            </a:xfrm>
          </p:grpSpPr>
          <p:grpSp>
            <p:nvGrpSpPr>
              <p:cNvPr id="883724" name="Group 12"/>
              <p:cNvGrpSpPr>
                <a:grpSpLocks/>
              </p:cNvGrpSpPr>
              <p:nvPr/>
            </p:nvGrpSpPr>
            <p:grpSpPr bwMode="auto">
              <a:xfrm>
                <a:off x="1376" y="1448"/>
                <a:ext cx="834" cy="191"/>
                <a:chOff x="1376" y="1440"/>
                <a:chExt cx="834" cy="191"/>
              </a:xfrm>
            </p:grpSpPr>
            <p:sp>
              <p:nvSpPr>
                <p:cNvPr id="883725" name="AutoShape 13"/>
                <p:cNvSpPr>
                  <a:spLocks noChangeArrowheads="1"/>
                </p:cNvSpPr>
                <p:nvPr/>
              </p:nvSpPr>
              <p:spPr bwMode="auto">
                <a:xfrm rot="-5400000">
                  <a:off x="1697" y="1119"/>
                  <a:ext cx="191" cy="834"/>
                </a:xfrm>
                <a:prstGeom prst="curvedLeftArrow">
                  <a:avLst>
                    <a:gd name="adj1" fmla="val 87330"/>
                    <a:gd name="adj2" fmla="val 17466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83726" name="AutoShape 14"/>
                <p:cNvSpPr>
                  <a:spLocks noChangeArrowheads="1"/>
                </p:cNvSpPr>
                <p:nvPr/>
              </p:nvSpPr>
              <p:spPr bwMode="auto">
                <a:xfrm rot="-5400000">
                  <a:off x="1697" y="1119"/>
                  <a:ext cx="191" cy="834"/>
                </a:xfrm>
                <a:prstGeom prst="curvedLeftArrow">
                  <a:avLst>
                    <a:gd name="adj1" fmla="val 87330"/>
                    <a:gd name="adj2" fmla="val 17466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83727" name="AutoShape 15"/>
                <p:cNvSpPr>
                  <a:spLocks noChangeArrowheads="1"/>
                </p:cNvSpPr>
                <p:nvPr/>
              </p:nvSpPr>
              <p:spPr bwMode="auto">
                <a:xfrm rot="-5400000">
                  <a:off x="1697" y="1119"/>
                  <a:ext cx="191" cy="834"/>
                </a:xfrm>
                <a:prstGeom prst="curvedLeftArrow">
                  <a:avLst>
                    <a:gd name="adj1" fmla="val 87330"/>
                    <a:gd name="adj2" fmla="val 17466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nvGrpSpPr>
              <p:cNvPr id="883728" name="Group 16"/>
              <p:cNvGrpSpPr>
                <a:grpSpLocks/>
              </p:cNvGrpSpPr>
              <p:nvPr/>
            </p:nvGrpSpPr>
            <p:grpSpPr bwMode="auto">
              <a:xfrm>
                <a:off x="1297" y="1767"/>
                <a:ext cx="840" cy="192"/>
                <a:chOff x="1297" y="1759"/>
                <a:chExt cx="840" cy="192"/>
              </a:xfrm>
            </p:grpSpPr>
            <p:sp>
              <p:nvSpPr>
                <p:cNvPr id="883729" name="AutoShape 17"/>
                <p:cNvSpPr>
                  <a:spLocks noChangeArrowheads="1"/>
                </p:cNvSpPr>
                <p:nvPr/>
              </p:nvSpPr>
              <p:spPr bwMode="auto">
                <a:xfrm rot="-16200000">
                  <a:off x="1624" y="1438"/>
                  <a:ext cx="192" cy="834"/>
                </a:xfrm>
                <a:prstGeom prst="curvedLeftArrow">
                  <a:avLst>
                    <a:gd name="adj1" fmla="val 86875"/>
                    <a:gd name="adj2" fmla="val 17375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83730" name="AutoShape 18"/>
                <p:cNvSpPr>
                  <a:spLocks noChangeArrowheads="1"/>
                </p:cNvSpPr>
                <p:nvPr/>
              </p:nvSpPr>
              <p:spPr bwMode="auto">
                <a:xfrm rot="-16200000">
                  <a:off x="1618" y="1438"/>
                  <a:ext cx="192" cy="834"/>
                </a:xfrm>
                <a:prstGeom prst="curvedLeftArrow">
                  <a:avLst>
                    <a:gd name="adj1" fmla="val 86875"/>
                    <a:gd name="adj2" fmla="val 17375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83731" name="AutoShape 19"/>
                <p:cNvSpPr>
                  <a:spLocks noChangeArrowheads="1"/>
                </p:cNvSpPr>
                <p:nvPr/>
              </p:nvSpPr>
              <p:spPr bwMode="auto">
                <a:xfrm rot="-16200000">
                  <a:off x="1618" y="1438"/>
                  <a:ext cx="192" cy="834"/>
                </a:xfrm>
                <a:prstGeom prst="curvedLeftArrow">
                  <a:avLst>
                    <a:gd name="adj1" fmla="val 86875"/>
                    <a:gd name="adj2" fmla="val 173750"/>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sp>
            <p:nvSpPr>
              <p:cNvPr id="883732" name="AutoShape 20"/>
              <p:cNvSpPr>
                <a:spLocks noChangeArrowheads="1"/>
              </p:cNvSpPr>
              <p:nvPr/>
            </p:nvSpPr>
            <p:spPr bwMode="auto">
              <a:xfrm rot="-10800000">
                <a:off x="1449" y="1289"/>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83733" name="AutoShape 21"/>
              <p:cNvSpPr>
                <a:spLocks noChangeArrowheads="1"/>
              </p:cNvSpPr>
              <p:nvPr/>
            </p:nvSpPr>
            <p:spPr bwMode="auto">
              <a:xfrm rot="-10800000">
                <a:off x="1449" y="1289"/>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83734" name="AutoShape 22"/>
              <p:cNvSpPr>
                <a:spLocks noChangeArrowheads="1"/>
              </p:cNvSpPr>
              <p:nvPr/>
            </p:nvSpPr>
            <p:spPr bwMode="auto">
              <a:xfrm rot="-10800000">
                <a:off x="1449" y="1289"/>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83735" name="AutoShape 23"/>
              <p:cNvSpPr>
                <a:spLocks noChangeArrowheads="1"/>
              </p:cNvSpPr>
              <p:nvPr/>
            </p:nvSpPr>
            <p:spPr bwMode="auto">
              <a:xfrm>
                <a:off x="1830" y="1360"/>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83736" name="AutoShape 24"/>
              <p:cNvSpPr>
                <a:spLocks noChangeArrowheads="1"/>
              </p:cNvSpPr>
              <p:nvPr/>
            </p:nvSpPr>
            <p:spPr bwMode="auto">
              <a:xfrm>
                <a:off x="1830" y="1353"/>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83737" name="AutoShape 25"/>
              <p:cNvSpPr>
                <a:spLocks noChangeArrowheads="1"/>
              </p:cNvSpPr>
              <p:nvPr/>
            </p:nvSpPr>
            <p:spPr bwMode="auto">
              <a:xfrm>
                <a:off x="1830" y="1353"/>
                <a:ext cx="228" cy="766"/>
              </a:xfrm>
              <a:prstGeom prst="curvedLeftArrow">
                <a:avLst>
                  <a:gd name="adj1" fmla="val 67193"/>
                  <a:gd name="adj2" fmla="val 13438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grpSp>
      <p:sp>
        <p:nvSpPr>
          <p:cNvPr id="883738" name="Oval 26"/>
          <p:cNvSpPr>
            <a:spLocks noChangeArrowheads="1"/>
          </p:cNvSpPr>
          <p:nvPr/>
        </p:nvSpPr>
        <p:spPr bwMode="auto">
          <a:xfrm>
            <a:off x="304800" y="2352675"/>
            <a:ext cx="1608138" cy="73977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Harsh3" dir="t"/>
          </a:scene3d>
          <a:sp3d extrusionH="544500" prstMaterial="legacyMatte">
            <a:bevelT w="13500" h="13500" prst="angle"/>
            <a:bevelB w="13500" h="13500" prst="angle"/>
            <a:extrusionClr>
              <a:srgbClr val="FFCCFF"/>
            </a:extrusionClr>
          </a:sp3d>
        </p:spPr>
        <p:txBody>
          <a:bodyPr wrap="none" anchor="ctr">
            <a:flatTx/>
          </a:bodyPr>
          <a:lstStyle/>
          <a:p>
            <a:pPr algn="ctr"/>
            <a:endParaRPr lang="en-US" sz="600" dirty="0">
              <a:solidFill>
                <a:srgbClr val="660066"/>
              </a:solidFill>
              <a:latin typeface="Arial Black" pitchFamily="34" charset="0"/>
            </a:endParaRPr>
          </a:p>
          <a:p>
            <a:pPr algn="ctr">
              <a:lnSpc>
                <a:spcPts val="3300"/>
              </a:lnSpc>
            </a:pPr>
            <a:r>
              <a:rPr lang="en-US" sz="2800" dirty="0">
                <a:solidFill>
                  <a:srgbClr val="660066"/>
                </a:solidFill>
                <a:latin typeface="Arial Black" pitchFamily="34" charset="0"/>
              </a:rPr>
              <a:t>Person</a:t>
            </a:r>
          </a:p>
        </p:txBody>
      </p:sp>
      <p:sp>
        <p:nvSpPr>
          <p:cNvPr id="883739" name="Rectangle 27"/>
          <p:cNvSpPr>
            <a:spLocks noChangeArrowheads="1"/>
          </p:cNvSpPr>
          <p:nvPr/>
        </p:nvSpPr>
        <p:spPr bwMode="auto">
          <a:xfrm>
            <a:off x="0" y="5105400"/>
            <a:ext cx="9144000" cy="1752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883752" name="AutoShape 40"/>
          <p:cNvSpPr>
            <a:spLocks noChangeArrowheads="1"/>
          </p:cNvSpPr>
          <p:nvPr/>
        </p:nvSpPr>
        <p:spPr bwMode="auto">
          <a:xfrm rot="-5400000">
            <a:off x="2653506" y="1801019"/>
            <a:ext cx="303213" cy="1323975"/>
          </a:xfrm>
          <a:prstGeom prst="curvedLeftArrow">
            <a:avLst>
              <a:gd name="adj1" fmla="val 87330"/>
              <a:gd name="adj2" fmla="val 174659"/>
              <a:gd name="adj3" fmla="val 33333"/>
            </a:avLst>
          </a:prstGeom>
          <a:gradFill rotWithShape="0">
            <a:gsLst>
              <a:gs pos="0">
                <a:srgbClr val="FFFF00"/>
              </a:gs>
              <a:gs pos="50000">
                <a:srgbClr val="FF3300"/>
              </a:gs>
              <a:gs pos="100000">
                <a:srgbClr val="FFFF00"/>
              </a:gs>
            </a:gsLst>
            <a:lin ang="5400000" scaled="1"/>
          </a:gradFill>
          <a:ln w="28575">
            <a:solidFill>
              <a:srgbClr val="660033"/>
            </a:solidFill>
            <a:miter lim="800000"/>
            <a:headEnd/>
            <a:tailEnd/>
          </a:ln>
          <a:effectLst/>
        </p:spPr>
        <p:txBody>
          <a:bodyPr wrap="none" anchor="ctr"/>
          <a:lstStyle/>
          <a:p>
            <a:endParaRPr lang="en-US"/>
          </a:p>
        </p:txBody>
      </p:sp>
      <p:sp>
        <p:nvSpPr>
          <p:cNvPr id="883753" name="AutoShape 41"/>
          <p:cNvSpPr>
            <a:spLocks noChangeArrowheads="1"/>
          </p:cNvSpPr>
          <p:nvPr/>
        </p:nvSpPr>
        <p:spPr bwMode="auto">
          <a:xfrm rot="-5400000">
            <a:off x="2653506" y="1801019"/>
            <a:ext cx="303213" cy="1323975"/>
          </a:xfrm>
          <a:prstGeom prst="curvedLeftArrow">
            <a:avLst>
              <a:gd name="adj1" fmla="val 87330"/>
              <a:gd name="adj2" fmla="val 174659"/>
              <a:gd name="adj3" fmla="val 33333"/>
            </a:avLst>
          </a:prstGeom>
          <a:gradFill rotWithShape="0">
            <a:gsLst>
              <a:gs pos="0">
                <a:srgbClr val="FFFF00"/>
              </a:gs>
              <a:gs pos="50000">
                <a:srgbClr val="FF3300"/>
              </a:gs>
              <a:gs pos="100000">
                <a:srgbClr val="FFFF00"/>
              </a:gs>
            </a:gsLst>
            <a:lin ang="5400000" scaled="1"/>
          </a:gradFill>
          <a:ln w="28575">
            <a:solidFill>
              <a:srgbClr val="660033"/>
            </a:solidFill>
            <a:miter lim="800000"/>
            <a:headEnd/>
            <a:tailEnd/>
          </a:ln>
          <a:effectLst/>
        </p:spPr>
        <p:txBody>
          <a:bodyPr wrap="none" anchor="ctr"/>
          <a:lstStyle/>
          <a:p>
            <a:endParaRPr lang="en-US"/>
          </a:p>
        </p:txBody>
      </p:sp>
      <p:sp>
        <p:nvSpPr>
          <p:cNvPr id="883754" name="AutoShape 42"/>
          <p:cNvSpPr>
            <a:spLocks noChangeArrowheads="1"/>
          </p:cNvSpPr>
          <p:nvPr/>
        </p:nvSpPr>
        <p:spPr bwMode="auto">
          <a:xfrm rot="-5400000">
            <a:off x="2653506" y="1801019"/>
            <a:ext cx="303213" cy="1323975"/>
          </a:xfrm>
          <a:prstGeom prst="curvedLeftArrow">
            <a:avLst>
              <a:gd name="adj1" fmla="val 87330"/>
              <a:gd name="adj2" fmla="val 174659"/>
              <a:gd name="adj3" fmla="val 33333"/>
            </a:avLst>
          </a:prstGeom>
          <a:gradFill rotWithShape="0">
            <a:gsLst>
              <a:gs pos="0">
                <a:srgbClr val="FFFF00"/>
              </a:gs>
              <a:gs pos="50000">
                <a:srgbClr val="FF3300"/>
              </a:gs>
              <a:gs pos="100000">
                <a:srgbClr val="FFFF00"/>
              </a:gs>
            </a:gsLst>
            <a:lin ang="5400000" scaled="1"/>
          </a:gradFill>
          <a:ln w="28575">
            <a:solidFill>
              <a:srgbClr val="660033"/>
            </a:solidFill>
            <a:miter lim="800000"/>
            <a:headEnd/>
            <a:tailEnd/>
          </a:ln>
          <a:effectLst/>
        </p:spPr>
        <p:txBody>
          <a:bodyPr wrap="none" anchor="ctr"/>
          <a:lstStyle/>
          <a:p>
            <a:endParaRPr lang="en-US"/>
          </a:p>
        </p:txBody>
      </p:sp>
      <p:sp>
        <p:nvSpPr>
          <p:cNvPr id="883755" name="AutoShape 43"/>
          <p:cNvSpPr>
            <a:spLocks noChangeArrowheads="1"/>
          </p:cNvSpPr>
          <p:nvPr/>
        </p:nvSpPr>
        <p:spPr bwMode="auto">
          <a:xfrm rot="-16200000">
            <a:off x="2536826" y="2308225"/>
            <a:ext cx="304800" cy="1323975"/>
          </a:xfrm>
          <a:prstGeom prst="curvedLeftArrow">
            <a:avLst>
              <a:gd name="adj1" fmla="val 86875"/>
              <a:gd name="adj2" fmla="val 173750"/>
              <a:gd name="adj3" fmla="val 33333"/>
            </a:avLst>
          </a:prstGeom>
          <a:gradFill rotWithShape="0">
            <a:gsLst>
              <a:gs pos="0">
                <a:srgbClr val="FFFF00"/>
              </a:gs>
              <a:gs pos="50000">
                <a:srgbClr val="FF3300"/>
              </a:gs>
              <a:gs pos="100000">
                <a:srgbClr val="FFFF00"/>
              </a:gs>
            </a:gsLst>
            <a:lin ang="5400000" scaled="1"/>
          </a:gradFill>
          <a:ln w="28575">
            <a:solidFill>
              <a:srgbClr val="660033"/>
            </a:solidFill>
            <a:miter lim="800000"/>
            <a:headEnd/>
            <a:tailEnd/>
          </a:ln>
          <a:effectLst/>
        </p:spPr>
        <p:txBody>
          <a:bodyPr wrap="none" anchor="ctr"/>
          <a:lstStyle/>
          <a:p>
            <a:endParaRPr lang="en-US"/>
          </a:p>
        </p:txBody>
      </p:sp>
      <p:sp>
        <p:nvSpPr>
          <p:cNvPr id="883756" name="AutoShape 44"/>
          <p:cNvSpPr>
            <a:spLocks noChangeArrowheads="1"/>
          </p:cNvSpPr>
          <p:nvPr/>
        </p:nvSpPr>
        <p:spPr bwMode="auto">
          <a:xfrm rot="-16200000">
            <a:off x="2527301" y="2308225"/>
            <a:ext cx="304800" cy="1323975"/>
          </a:xfrm>
          <a:prstGeom prst="curvedLeftArrow">
            <a:avLst>
              <a:gd name="adj1" fmla="val 86875"/>
              <a:gd name="adj2" fmla="val 173750"/>
              <a:gd name="adj3" fmla="val 33333"/>
            </a:avLst>
          </a:prstGeom>
          <a:gradFill rotWithShape="0">
            <a:gsLst>
              <a:gs pos="0">
                <a:srgbClr val="FFFF00"/>
              </a:gs>
              <a:gs pos="50000">
                <a:srgbClr val="FF3300"/>
              </a:gs>
              <a:gs pos="100000">
                <a:srgbClr val="FFFF00"/>
              </a:gs>
            </a:gsLst>
            <a:lin ang="5400000" scaled="1"/>
          </a:gradFill>
          <a:ln w="28575">
            <a:solidFill>
              <a:srgbClr val="660033"/>
            </a:solidFill>
            <a:miter lim="800000"/>
            <a:headEnd/>
            <a:tailEnd/>
          </a:ln>
          <a:effectLst/>
        </p:spPr>
        <p:txBody>
          <a:bodyPr wrap="none" anchor="ctr"/>
          <a:lstStyle/>
          <a:p>
            <a:endParaRPr lang="en-US"/>
          </a:p>
        </p:txBody>
      </p:sp>
      <p:sp>
        <p:nvSpPr>
          <p:cNvPr id="883757" name="AutoShape 45"/>
          <p:cNvSpPr>
            <a:spLocks noChangeArrowheads="1"/>
          </p:cNvSpPr>
          <p:nvPr/>
        </p:nvSpPr>
        <p:spPr bwMode="auto">
          <a:xfrm rot="-16200000">
            <a:off x="2527301" y="2308225"/>
            <a:ext cx="304800" cy="1323975"/>
          </a:xfrm>
          <a:prstGeom prst="curvedLeftArrow">
            <a:avLst>
              <a:gd name="adj1" fmla="val 86875"/>
              <a:gd name="adj2" fmla="val 173750"/>
              <a:gd name="adj3" fmla="val 33333"/>
            </a:avLst>
          </a:prstGeom>
          <a:gradFill rotWithShape="0">
            <a:gsLst>
              <a:gs pos="0">
                <a:srgbClr val="FFFF00"/>
              </a:gs>
              <a:gs pos="50000">
                <a:srgbClr val="FF3300"/>
              </a:gs>
              <a:gs pos="100000">
                <a:srgbClr val="FFFF00"/>
              </a:gs>
            </a:gsLst>
            <a:lin ang="5400000" scaled="1"/>
          </a:gradFill>
          <a:ln w="28575">
            <a:solidFill>
              <a:srgbClr val="660033"/>
            </a:solidFill>
            <a:miter lim="800000"/>
            <a:headEnd/>
            <a:tailEnd/>
          </a:ln>
          <a:effectLst/>
        </p:spPr>
        <p:txBody>
          <a:bodyPr wrap="none" anchor="ctr"/>
          <a:lstStyle/>
          <a:p>
            <a:endParaRPr lang="en-US"/>
          </a:p>
        </p:txBody>
      </p:sp>
      <p:sp>
        <p:nvSpPr>
          <p:cNvPr id="883758" name="Oval 46"/>
          <p:cNvSpPr>
            <a:spLocks noChangeArrowheads="1"/>
          </p:cNvSpPr>
          <p:nvPr/>
        </p:nvSpPr>
        <p:spPr bwMode="auto">
          <a:xfrm>
            <a:off x="3573463" y="2352675"/>
            <a:ext cx="1608137" cy="73977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Right"/>
            <a:lightRig rig="legacyNormal3" dir="t"/>
          </a:scene3d>
          <a:sp3d extrusionH="544500" prstMaterial="legacyMatte">
            <a:bevelT w="13500" h="13500" prst="angle"/>
            <a:bevelB w="13500" h="13500" prst="angle"/>
            <a:extrusionClr>
              <a:srgbClr val="CCFF99"/>
            </a:extrusionClr>
          </a:sp3d>
        </p:spPr>
        <p:txBody>
          <a:bodyPr wrap="none" anchor="ctr">
            <a:flatTx/>
          </a:bodyPr>
          <a:lstStyle/>
          <a:p>
            <a:pPr algn="ctr">
              <a:lnSpc>
                <a:spcPct val="70000"/>
              </a:lnSpc>
            </a:pPr>
            <a:endParaRPr lang="en-US" sz="600" b="1">
              <a:solidFill>
                <a:srgbClr val="003300"/>
              </a:solidFill>
              <a:latin typeface="Arial Black" pitchFamily="34" charset="0"/>
            </a:endParaRPr>
          </a:p>
          <a:p>
            <a:pPr algn="ctr"/>
            <a:r>
              <a:rPr lang="en-US" sz="2200">
                <a:solidFill>
                  <a:srgbClr val="003300"/>
                </a:solidFill>
                <a:latin typeface="Arial Black" pitchFamily="34" charset="0"/>
              </a:rPr>
              <a:t>Object</a:t>
            </a:r>
          </a:p>
          <a:p>
            <a:pPr algn="ctr"/>
            <a:r>
              <a:rPr lang="en-US" sz="2200">
                <a:solidFill>
                  <a:srgbClr val="003300"/>
                </a:solidFill>
                <a:latin typeface="Arial Black" pitchFamily="34" charset="0"/>
              </a:rPr>
              <a:t>Partner</a:t>
            </a:r>
          </a:p>
        </p:txBody>
      </p:sp>
      <p:sp>
        <p:nvSpPr>
          <p:cNvPr id="883759" name="WordArt 47"/>
          <p:cNvSpPr>
            <a:spLocks noChangeArrowheads="1" noChangeShapeType="1" noTextEdit="1"/>
          </p:cNvSpPr>
          <p:nvPr/>
        </p:nvSpPr>
        <p:spPr bwMode="auto">
          <a:xfrm rot="16199246" flipV="1">
            <a:off x="6210300" y="3086100"/>
            <a:ext cx="2438400" cy="762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chemeClr val="accent2"/>
                </a:solidFill>
                <a:effectLst>
                  <a:outerShdw dist="35921" dir="2700000" algn="ctr" rotWithShape="0">
                    <a:srgbClr val="C0C0C0"/>
                  </a:outerShdw>
                </a:effectLst>
                <a:latin typeface="Impact"/>
              </a:rPr>
              <a:t>----------</a:t>
            </a:r>
          </a:p>
        </p:txBody>
      </p:sp>
      <p:sp>
        <p:nvSpPr>
          <p:cNvPr id="883760" name="WordArt 48"/>
          <p:cNvSpPr>
            <a:spLocks noChangeArrowheads="1" noChangeShapeType="1" noTextEdit="1"/>
          </p:cNvSpPr>
          <p:nvPr/>
        </p:nvSpPr>
        <p:spPr bwMode="auto">
          <a:xfrm flipV="1">
            <a:off x="3657600" y="1550988"/>
            <a:ext cx="2362200" cy="746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chemeClr val="accent2"/>
                </a:solidFill>
                <a:effectLst>
                  <a:outerShdw dist="35921" dir="2700000" algn="ctr" rotWithShape="0">
                    <a:srgbClr val="C0C0C0"/>
                  </a:outerShdw>
                </a:effectLst>
                <a:latin typeface="Impact"/>
              </a:rPr>
              <a:t>----------</a:t>
            </a:r>
          </a:p>
        </p:txBody>
      </p:sp>
      <p:sp>
        <p:nvSpPr>
          <p:cNvPr id="883761" name="Text Box 49"/>
          <p:cNvSpPr txBox="1">
            <a:spLocks noChangeArrowheads="1"/>
          </p:cNvSpPr>
          <p:nvPr/>
        </p:nvSpPr>
        <p:spPr bwMode="auto">
          <a:xfrm>
            <a:off x="6019800" y="1295400"/>
            <a:ext cx="2819400" cy="584775"/>
          </a:xfrm>
          <a:prstGeom prst="rect">
            <a:avLst/>
          </a:prstGeom>
          <a:solidFill>
            <a:srgbClr val="CCFFFF"/>
          </a:solidFill>
          <a:ln w="9525">
            <a:solidFill>
              <a:schemeClr val="accent2"/>
            </a:solidFill>
            <a:miter lim="800000"/>
            <a:headEnd/>
            <a:tailEnd/>
          </a:ln>
          <a:effectLst/>
        </p:spPr>
        <p:txBody>
          <a:bodyPr>
            <a:spAutoFit/>
          </a:bodyPr>
          <a:lstStyle/>
          <a:p>
            <a:pPr algn="ctr">
              <a:lnSpc>
                <a:spcPct val="100000"/>
              </a:lnSpc>
              <a:spcBef>
                <a:spcPct val="50000"/>
              </a:spcBef>
            </a:pPr>
            <a:r>
              <a:rPr lang="en-US" sz="3200" dirty="0"/>
              <a:t>Absolute Being</a:t>
            </a:r>
          </a:p>
        </p:txBody>
      </p:sp>
      <p:sp>
        <p:nvSpPr>
          <p:cNvPr id="883762" name="Text Box 50"/>
          <p:cNvSpPr txBox="1">
            <a:spLocks noChangeArrowheads="1"/>
          </p:cNvSpPr>
          <p:nvPr/>
        </p:nvSpPr>
        <p:spPr bwMode="auto">
          <a:xfrm>
            <a:off x="6667500" y="4356100"/>
            <a:ext cx="1524000" cy="519113"/>
          </a:xfrm>
          <a:prstGeom prst="rect">
            <a:avLst/>
          </a:prstGeom>
          <a:solidFill>
            <a:srgbClr val="0000FF"/>
          </a:solidFill>
          <a:ln w="9525">
            <a:noFill/>
            <a:miter lim="800000"/>
            <a:headEnd/>
            <a:tailEnd/>
          </a:ln>
          <a:effectLst/>
        </p:spPr>
        <p:txBody>
          <a:bodyPr>
            <a:spAutoFit/>
          </a:bodyPr>
          <a:lstStyle/>
          <a:p>
            <a:pPr algn="ctr">
              <a:lnSpc>
                <a:spcPct val="100000"/>
              </a:lnSpc>
              <a:spcBef>
                <a:spcPct val="50000"/>
              </a:spcBef>
            </a:pPr>
            <a:r>
              <a:rPr lang="en-US" sz="2800" dirty="0">
                <a:solidFill>
                  <a:schemeClr val="bg1"/>
                </a:solidFill>
              </a:rPr>
              <a:t>Absolute</a:t>
            </a:r>
          </a:p>
        </p:txBody>
      </p:sp>
      <p:sp>
        <p:nvSpPr>
          <p:cNvPr id="883763" name="AutoShape 51"/>
          <p:cNvSpPr>
            <a:spLocks noChangeArrowheads="1"/>
          </p:cNvSpPr>
          <p:nvPr/>
        </p:nvSpPr>
        <p:spPr bwMode="auto">
          <a:xfrm rot="-5400000">
            <a:off x="5203825" y="3359150"/>
            <a:ext cx="336550" cy="2514600"/>
          </a:xfrm>
          <a:prstGeom prst="downArrow">
            <a:avLst>
              <a:gd name="adj1" fmla="val 31259"/>
              <a:gd name="adj2" fmla="val 97789"/>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883764" name="Text Box 52"/>
          <p:cNvSpPr txBox="1">
            <a:spLocks noChangeArrowheads="1"/>
          </p:cNvSpPr>
          <p:nvPr/>
        </p:nvSpPr>
        <p:spPr bwMode="auto">
          <a:xfrm>
            <a:off x="1371600" y="4357688"/>
            <a:ext cx="2743200" cy="519112"/>
          </a:xfrm>
          <a:prstGeom prst="rect">
            <a:avLst/>
          </a:prstGeom>
          <a:solidFill>
            <a:srgbClr val="0000FF"/>
          </a:solidFill>
          <a:ln w="9525">
            <a:noFill/>
            <a:miter lim="800000"/>
            <a:headEnd/>
            <a:tailEnd/>
          </a:ln>
          <a:effectLst/>
        </p:spPr>
        <p:txBody>
          <a:bodyPr>
            <a:spAutoFit/>
          </a:bodyPr>
          <a:lstStyle/>
          <a:p>
            <a:pPr algn="ctr">
              <a:lnSpc>
                <a:spcPct val="100000"/>
              </a:lnSpc>
              <a:spcBef>
                <a:spcPct val="50000"/>
              </a:spcBef>
            </a:pPr>
            <a:r>
              <a:rPr lang="en-US" sz="2800" dirty="0">
                <a:solidFill>
                  <a:schemeClr val="bg1"/>
                </a:solidFill>
              </a:rPr>
              <a:t>Original Value</a:t>
            </a:r>
          </a:p>
        </p:txBody>
      </p:sp>
      <p:grpSp>
        <p:nvGrpSpPr>
          <p:cNvPr id="883775" name="Group 63"/>
          <p:cNvGrpSpPr>
            <a:grpSpLocks/>
          </p:cNvGrpSpPr>
          <p:nvPr/>
        </p:nvGrpSpPr>
        <p:grpSpPr bwMode="auto">
          <a:xfrm>
            <a:off x="457200" y="5241925"/>
            <a:ext cx="8201025" cy="1362075"/>
            <a:chOff x="288" y="3302"/>
            <a:chExt cx="5166" cy="858"/>
          </a:xfrm>
        </p:grpSpPr>
        <p:sp>
          <p:nvSpPr>
            <p:cNvPr id="883769" name="Text Box 57"/>
            <p:cNvSpPr txBox="1">
              <a:spLocks noChangeArrowheads="1"/>
            </p:cNvSpPr>
            <p:nvPr/>
          </p:nvSpPr>
          <p:spPr bwMode="auto">
            <a:xfrm>
              <a:off x="510" y="3318"/>
              <a:ext cx="4944" cy="842"/>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Since the center of this four position foundation is God, it is God who sets the standard for its value.</a:t>
              </a:r>
              <a:r>
                <a:rPr lang="en-US" sz="2400">
                  <a:latin typeface="Arial Narrow" pitchFamily="34" charset="0"/>
                </a:rPr>
                <a:t> </a:t>
              </a:r>
              <a:r>
                <a:rPr lang="en-US" sz="2400" b="1">
                  <a:solidFill>
                    <a:schemeClr val="bg1"/>
                  </a:solidFill>
                  <a:latin typeface="Arial Narrow" pitchFamily="34" charset="0"/>
                </a:rPr>
                <a:t>Since </a:t>
              </a:r>
              <a:r>
                <a:rPr lang="en-US" sz="2400" b="1" u="sng">
                  <a:solidFill>
                    <a:schemeClr val="bg1"/>
                  </a:solidFill>
                  <a:latin typeface="Arial Narrow" pitchFamily="34" charset="0"/>
                </a:rPr>
                <a:t>God is absolute</a:t>
              </a:r>
              <a:r>
                <a:rPr lang="en-US" sz="2400" b="1">
                  <a:solidFill>
                    <a:schemeClr val="bg1"/>
                  </a:solidFill>
                  <a:latin typeface="Arial Narrow" pitchFamily="34" charset="0"/>
                </a:rPr>
                <a:t>, the </a:t>
              </a:r>
              <a:r>
                <a:rPr lang="en-US" sz="2400" b="1" u="sng">
                  <a:solidFill>
                    <a:schemeClr val="bg1"/>
                  </a:solidFill>
                  <a:latin typeface="Arial Narrow" pitchFamily="34" charset="0"/>
                </a:rPr>
                <a:t>original value</a:t>
              </a:r>
              <a:r>
                <a:rPr lang="en-US" sz="2400" b="1">
                  <a:solidFill>
                    <a:schemeClr val="bg1"/>
                  </a:solidFill>
                  <a:latin typeface="Arial Narrow" pitchFamily="34" charset="0"/>
                </a:rPr>
                <a:t> of an object partner determined in relation to this standard must also be </a:t>
              </a:r>
              <a:r>
                <a:rPr lang="en-US" sz="2400" b="1" u="sng">
                  <a:solidFill>
                    <a:schemeClr val="bg1"/>
                  </a:solidFill>
                  <a:latin typeface="Arial Narrow" pitchFamily="34" charset="0"/>
                </a:rPr>
                <a:t>absolute</a:t>
              </a:r>
              <a:r>
                <a:rPr lang="en-US" sz="2400" b="1">
                  <a:solidFill>
                    <a:schemeClr val="bg1"/>
                  </a:solidFill>
                  <a:latin typeface="Arial Narrow" pitchFamily="34" charset="0"/>
                </a:rPr>
                <a:t>.</a:t>
              </a:r>
            </a:p>
          </p:txBody>
        </p:sp>
        <p:sp>
          <p:nvSpPr>
            <p:cNvPr id="883770" name="Text Box 58"/>
            <p:cNvSpPr txBox="1">
              <a:spLocks noChangeArrowheads="1"/>
            </p:cNvSpPr>
            <p:nvPr/>
          </p:nvSpPr>
          <p:spPr bwMode="auto">
            <a:xfrm>
              <a:off x="288" y="3302"/>
              <a:ext cx="222"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grpSp>
        <p:nvGrpSpPr>
          <p:cNvPr id="47" name="Group 33"/>
          <p:cNvGrpSpPr>
            <a:grpSpLocks/>
          </p:cNvGrpSpPr>
          <p:nvPr/>
        </p:nvGrpSpPr>
        <p:grpSpPr bwMode="auto">
          <a:xfrm>
            <a:off x="152400" y="76200"/>
            <a:ext cx="6400800" cy="881063"/>
            <a:chOff x="96" y="48"/>
            <a:chExt cx="4032" cy="555"/>
          </a:xfrm>
        </p:grpSpPr>
        <p:sp>
          <p:nvSpPr>
            <p:cNvPr id="48" name="Text Box 34"/>
            <p:cNvSpPr txBox="1">
              <a:spLocks noChangeArrowheads="1"/>
            </p:cNvSpPr>
            <p:nvPr/>
          </p:nvSpPr>
          <p:spPr bwMode="auto">
            <a:xfrm>
              <a:off x="465" y="87"/>
              <a:ext cx="3663" cy="516"/>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dirty="0"/>
                <a:t>The Process and Standard</a:t>
              </a:r>
            </a:p>
            <a:p>
              <a:pPr>
                <a:lnSpc>
                  <a:spcPct val="85000"/>
                </a:lnSpc>
              </a:pPr>
              <a:r>
                <a:rPr lang="en-US" sz="2800" dirty="0"/>
                <a:t>for the Determination of Original Value</a:t>
              </a:r>
            </a:p>
          </p:txBody>
        </p:sp>
        <p:sp>
          <p:nvSpPr>
            <p:cNvPr id="49" name="Text Box 35"/>
            <p:cNvSpPr txBox="1">
              <a:spLocks noChangeArrowheads="1"/>
            </p:cNvSpPr>
            <p:nvPr/>
          </p:nvSpPr>
          <p:spPr bwMode="auto">
            <a:xfrm>
              <a:off x="96" y="48"/>
              <a:ext cx="384"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dirty="0"/>
                <a:t>4.1</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883775"/>
                                        </p:tgtEl>
                                        <p:attrNameLst>
                                          <p:attrName>style.visibility</p:attrName>
                                        </p:attrNameLst>
                                      </p:cBhvr>
                                      <p:to>
                                        <p:strVal val="visible"/>
                                      </p:to>
                                    </p:set>
                                    <p:animEffect transition="in" filter="barn(outVertical)">
                                      <p:cBhvr>
                                        <p:cTn id="7" dur="500"/>
                                        <p:tgtEl>
                                          <p:spTgt spid="883775"/>
                                        </p:tgtEl>
                                      </p:cBhvr>
                                    </p:animEffect>
                                  </p:childTnLst>
                                </p:cTn>
                              </p:par>
                              <p:par>
                                <p:cTn id="8" presetID="10" presetClass="exit" presetSubtype="0" fill="hold" grpId="0" nodeType="withEffect">
                                  <p:stCondLst>
                                    <p:cond delay="0"/>
                                  </p:stCondLst>
                                  <p:childTnLst>
                                    <p:animEffect transition="out" filter="fade">
                                      <p:cBhvr>
                                        <p:cTn id="9" dur="2000"/>
                                        <p:tgtEl>
                                          <p:spTgt spid="883757"/>
                                        </p:tgtEl>
                                      </p:cBhvr>
                                    </p:animEffect>
                                    <p:set>
                                      <p:cBhvr>
                                        <p:cTn id="10" dur="1" fill="hold">
                                          <p:stCondLst>
                                            <p:cond delay="1999"/>
                                          </p:stCondLst>
                                        </p:cTn>
                                        <p:tgtEl>
                                          <p:spTgt spid="883757"/>
                                        </p:tgtEl>
                                        <p:attrNameLst>
                                          <p:attrName>style.visibility</p:attrName>
                                        </p:attrNameLst>
                                      </p:cBhvr>
                                      <p:to>
                                        <p:strVal val="hidden"/>
                                      </p:to>
                                    </p:set>
                                  </p:childTnLst>
                                  <p:subTnLst>
                                    <p:set>
                                      <p:cBhvr override="childStyle">
                                        <p:cTn dur="1" fill="hold" display="0" masterRel="sameClick" afterEffect="1">
                                          <p:stCondLst>
                                            <p:cond evt="end" delay="0">
                                              <p:tn val="8"/>
                                            </p:cond>
                                          </p:stCondLst>
                                        </p:cTn>
                                        <p:tgtEl>
                                          <p:spTgt spid="883757"/>
                                        </p:tgtEl>
                                        <p:attrNameLst>
                                          <p:attrName>style.visibility</p:attrName>
                                        </p:attrNameLst>
                                      </p:cBhvr>
                                      <p:to>
                                        <p:strVal val="hidden"/>
                                      </p:to>
                                    </p:set>
                                  </p:subTnLst>
                                </p:cTn>
                              </p:par>
                              <p:par>
                                <p:cTn id="11" presetID="10" presetClass="exit" presetSubtype="0" fill="hold" grpId="0" nodeType="withEffect">
                                  <p:stCondLst>
                                    <p:cond delay="0"/>
                                  </p:stCondLst>
                                  <p:childTnLst>
                                    <p:animEffect transition="out" filter="fade">
                                      <p:cBhvr>
                                        <p:cTn id="12" dur="2000"/>
                                        <p:tgtEl>
                                          <p:spTgt spid="883753"/>
                                        </p:tgtEl>
                                      </p:cBhvr>
                                    </p:animEffect>
                                    <p:set>
                                      <p:cBhvr>
                                        <p:cTn id="13" dur="1" fill="hold">
                                          <p:stCondLst>
                                            <p:cond delay="1999"/>
                                          </p:stCondLst>
                                        </p:cTn>
                                        <p:tgtEl>
                                          <p:spTgt spid="883753"/>
                                        </p:tgtEl>
                                        <p:attrNameLst>
                                          <p:attrName>style.visibility</p:attrName>
                                        </p:attrNameLst>
                                      </p:cBhvr>
                                      <p:to>
                                        <p:strVal val="hidden"/>
                                      </p:to>
                                    </p:set>
                                  </p:childTnLst>
                                  <p:subTnLst>
                                    <p:set>
                                      <p:cBhvr override="childStyle">
                                        <p:cTn dur="1" fill="hold" display="0" masterRel="sameClick" afterEffect="1">
                                          <p:stCondLst>
                                            <p:cond evt="end" delay="0">
                                              <p:tn val="11"/>
                                            </p:cond>
                                          </p:stCondLst>
                                        </p:cTn>
                                        <p:tgtEl>
                                          <p:spTgt spid="883753"/>
                                        </p:tgtEl>
                                        <p:attrNameLst>
                                          <p:attrName>style.visibility</p:attrName>
                                        </p:attrNameLst>
                                      </p:cBhvr>
                                      <p:to>
                                        <p:strVal val="hidden"/>
                                      </p:to>
                                    </p:set>
                                  </p:subTnLst>
                                </p:cTn>
                              </p:par>
                              <p:par>
                                <p:cTn id="14" presetID="10" presetClass="exit" presetSubtype="0" fill="hold" grpId="0" nodeType="withEffect">
                                  <p:stCondLst>
                                    <p:cond delay="0"/>
                                  </p:stCondLst>
                                  <p:childTnLst>
                                    <p:animEffect transition="out" filter="fade">
                                      <p:cBhvr>
                                        <p:cTn id="15" dur="2000"/>
                                        <p:tgtEl>
                                          <p:spTgt spid="883755"/>
                                        </p:tgtEl>
                                      </p:cBhvr>
                                    </p:animEffect>
                                    <p:set>
                                      <p:cBhvr>
                                        <p:cTn id="16" dur="1" fill="hold">
                                          <p:stCondLst>
                                            <p:cond delay="1999"/>
                                          </p:stCondLst>
                                        </p:cTn>
                                        <p:tgtEl>
                                          <p:spTgt spid="883755"/>
                                        </p:tgtEl>
                                        <p:attrNameLst>
                                          <p:attrName>style.visibility</p:attrName>
                                        </p:attrNameLst>
                                      </p:cBhvr>
                                      <p:to>
                                        <p:strVal val="hidden"/>
                                      </p:to>
                                    </p:set>
                                  </p:childTnLst>
                                  <p:subTnLst>
                                    <p:set>
                                      <p:cBhvr override="childStyle">
                                        <p:cTn dur="1" fill="hold" display="0" masterRel="sameClick" afterEffect="1">
                                          <p:stCondLst>
                                            <p:cond evt="end" delay="0">
                                              <p:tn val="14"/>
                                            </p:cond>
                                          </p:stCondLst>
                                        </p:cTn>
                                        <p:tgtEl>
                                          <p:spTgt spid="883755"/>
                                        </p:tgtEl>
                                        <p:attrNameLst>
                                          <p:attrName>style.visibility</p:attrName>
                                        </p:attrNameLst>
                                      </p:cBhvr>
                                      <p:to>
                                        <p:strVal val="hidden"/>
                                      </p:to>
                                    </p:set>
                                  </p:subTnLst>
                                </p:cTn>
                              </p:par>
                              <p:par>
                                <p:cTn id="17" presetID="10" presetClass="exit" presetSubtype="0" fill="hold" grpId="0" nodeType="withEffect">
                                  <p:stCondLst>
                                    <p:cond delay="0"/>
                                  </p:stCondLst>
                                  <p:childTnLst>
                                    <p:animEffect transition="out" filter="fade">
                                      <p:cBhvr>
                                        <p:cTn id="18" dur="2000"/>
                                        <p:tgtEl>
                                          <p:spTgt spid="883752"/>
                                        </p:tgtEl>
                                      </p:cBhvr>
                                    </p:animEffect>
                                    <p:set>
                                      <p:cBhvr>
                                        <p:cTn id="19" dur="1" fill="hold">
                                          <p:stCondLst>
                                            <p:cond delay="1999"/>
                                          </p:stCondLst>
                                        </p:cTn>
                                        <p:tgtEl>
                                          <p:spTgt spid="883752"/>
                                        </p:tgtEl>
                                        <p:attrNameLst>
                                          <p:attrName>style.visibility</p:attrName>
                                        </p:attrNameLst>
                                      </p:cBhvr>
                                      <p:to>
                                        <p:strVal val="hidden"/>
                                      </p:to>
                                    </p:set>
                                  </p:childTnLst>
                                  <p:subTnLst>
                                    <p:set>
                                      <p:cBhvr override="childStyle">
                                        <p:cTn dur="1" fill="hold" display="0" masterRel="sameClick" afterEffect="1">
                                          <p:stCondLst>
                                            <p:cond evt="end" delay="0">
                                              <p:tn val="17"/>
                                            </p:cond>
                                          </p:stCondLst>
                                        </p:cTn>
                                        <p:tgtEl>
                                          <p:spTgt spid="883752"/>
                                        </p:tgtEl>
                                        <p:attrNameLst>
                                          <p:attrName>style.visibility</p:attrName>
                                        </p:attrNameLst>
                                      </p:cBhvr>
                                      <p:to>
                                        <p:strVal val="hidden"/>
                                      </p:to>
                                    </p:set>
                                  </p:subTnLst>
                                </p:cTn>
                              </p:par>
                              <p:par>
                                <p:cTn id="20" presetID="10" presetClass="exit" presetSubtype="0" fill="hold" grpId="0" nodeType="withEffect">
                                  <p:stCondLst>
                                    <p:cond delay="0"/>
                                  </p:stCondLst>
                                  <p:childTnLst>
                                    <p:animEffect transition="out" filter="fade">
                                      <p:cBhvr>
                                        <p:cTn id="21" dur="2000"/>
                                        <p:tgtEl>
                                          <p:spTgt spid="883756"/>
                                        </p:tgtEl>
                                      </p:cBhvr>
                                    </p:animEffect>
                                    <p:set>
                                      <p:cBhvr>
                                        <p:cTn id="22" dur="1" fill="hold">
                                          <p:stCondLst>
                                            <p:cond delay="1999"/>
                                          </p:stCondLst>
                                        </p:cTn>
                                        <p:tgtEl>
                                          <p:spTgt spid="883756"/>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2000"/>
                                        <p:tgtEl>
                                          <p:spTgt spid="883754"/>
                                        </p:tgtEl>
                                      </p:cBhvr>
                                    </p:animEffect>
                                    <p:set>
                                      <p:cBhvr>
                                        <p:cTn id="25" dur="1" fill="hold">
                                          <p:stCondLst>
                                            <p:cond delay="1999"/>
                                          </p:stCondLst>
                                        </p:cTn>
                                        <p:tgtEl>
                                          <p:spTgt spid="883754"/>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883761"/>
                                        </p:tgtEl>
                                        <p:attrNameLst>
                                          <p:attrName>style.visibility</p:attrName>
                                        </p:attrNameLst>
                                      </p:cBhvr>
                                      <p:to>
                                        <p:strVal val="visible"/>
                                      </p:to>
                                    </p:set>
                                    <p:anim calcmode="lin" valueType="num">
                                      <p:cBhvr>
                                        <p:cTn id="30" dur="1000" fill="hold"/>
                                        <p:tgtEl>
                                          <p:spTgt spid="883761"/>
                                        </p:tgtEl>
                                        <p:attrNameLst>
                                          <p:attrName>ppt_w</p:attrName>
                                        </p:attrNameLst>
                                      </p:cBhvr>
                                      <p:tavLst>
                                        <p:tav tm="0">
                                          <p:val>
                                            <p:fltVal val="0"/>
                                          </p:val>
                                        </p:tav>
                                        <p:tav tm="100000">
                                          <p:val>
                                            <p:strVal val="#ppt_w"/>
                                          </p:val>
                                        </p:tav>
                                      </p:tavLst>
                                    </p:anim>
                                    <p:anim calcmode="lin" valueType="num">
                                      <p:cBhvr>
                                        <p:cTn id="31" dur="1000" fill="hold"/>
                                        <p:tgtEl>
                                          <p:spTgt spid="883761"/>
                                        </p:tgtEl>
                                        <p:attrNameLst>
                                          <p:attrName>ppt_h</p:attrName>
                                        </p:attrNameLst>
                                      </p:cBhvr>
                                      <p:tavLst>
                                        <p:tav tm="0">
                                          <p:val>
                                            <p:strVal val="#ppt_h"/>
                                          </p:val>
                                        </p:tav>
                                        <p:tav tm="100000">
                                          <p:val>
                                            <p:strVal val="#ppt_h"/>
                                          </p:val>
                                        </p:tav>
                                      </p:tavLst>
                                    </p:anim>
                                  </p:childTnLst>
                                </p:cTn>
                              </p:par>
                              <p:par>
                                <p:cTn id="32" presetID="10" presetClass="entr" presetSubtype="0" fill="hold" grpId="0" nodeType="withEffect">
                                  <p:stCondLst>
                                    <p:cond delay="500"/>
                                  </p:stCondLst>
                                  <p:childTnLst>
                                    <p:set>
                                      <p:cBhvr>
                                        <p:cTn id="33" dur="1" fill="hold">
                                          <p:stCondLst>
                                            <p:cond delay="0"/>
                                          </p:stCondLst>
                                        </p:cTn>
                                        <p:tgtEl>
                                          <p:spTgt spid="883760"/>
                                        </p:tgtEl>
                                        <p:attrNameLst>
                                          <p:attrName>style.visibility</p:attrName>
                                        </p:attrNameLst>
                                      </p:cBhvr>
                                      <p:to>
                                        <p:strVal val="visible"/>
                                      </p:to>
                                    </p:set>
                                    <p:animEffect transition="in" filter="fade">
                                      <p:cBhvr>
                                        <p:cTn id="34" dur="1000"/>
                                        <p:tgtEl>
                                          <p:spTgt spid="883760"/>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0" fill="hold" grpId="1" nodeType="clickEffect">
                                  <p:stCondLst>
                                    <p:cond delay="0"/>
                                  </p:stCondLst>
                                  <p:childTnLst>
                                    <p:set>
                                      <p:cBhvr>
                                        <p:cTn id="38" dur="1" fill="hold">
                                          <p:stCondLst>
                                            <p:cond delay="0"/>
                                          </p:stCondLst>
                                        </p:cTn>
                                        <p:tgtEl>
                                          <p:spTgt spid="883764"/>
                                        </p:tgtEl>
                                        <p:attrNameLst>
                                          <p:attrName>style.visibility</p:attrName>
                                        </p:attrNameLst>
                                      </p:cBhvr>
                                      <p:to>
                                        <p:strVal val="visible"/>
                                      </p:to>
                                    </p:set>
                                    <p:anim calcmode="lin" valueType="num">
                                      <p:cBhvr>
                                        <p:cTn id="39" dur="500" fill="hold"/>
                                        <p:tgtEl>
                                          <p:spTgt spid="883764"/>
                                        </p:tgtEl>
                                        <p:attrNameLst>
                                          <p:attrName>ppt_w</p:attrName>
                                        </p:attrNameLst>
                                      </p:cBhvr>
                                      <p:tavLst>
                                        <p:tav tm="0">
                                          <p:val>
                                            <p:fltVal val="0"/>
                                          </p:val>
                                        </p:tav>
                                        <p:tav tm="100000">
                                          <p:val>
                                            <p:strVal val="#ppt_w"/>
                                          </p:val>
                                        </p:tav>
                                      </p:tavLst>
                                    </p:anim>
                                    <p:anim calcmode="lin" valueType="num">
                                      <p:cBhvr>
                                        <p:cTn id="40" dur="500" fill="hold"/>
                                        <p:tgtEl>
                                          <p:spTgt spid="883764"/>
                                        </p:tgtEl>
                                        <p:attrNameLst>
                                          <p:attrName>ppt_h</p:attrName>
                                        </p:attrNameLst>
                                      </p:cBhvr>
                                      <p:tavLst>
                                        <p:tav tm="0">
                                          <p:val>
                                            <p:fltVal val="0"/>
                                          </p:val>
                                        </p:tav>
                                        <p:tav tm="100000">
                                          <p:val>
                                            <p:strVal val="#ppt_h"/>
                                          </p:val>
                                        </p:tav>
                                      </p:tavLst>
                                    </p:anim>
                                    <p:animEffect transition="in" filter="fade">
                                      <p:cBhvr>
                                        <p:cTn id="41" dur="500"/>
                                        <p:tgtEl>
                                          <p:spTgt spid="883764"/>
                                        </p:tgtEl>
                                      </p:cBhvr>
                                    </p:animEffect>
                                  </p:childTnLst>
                                </p:cTn>
                              </p:par>
                              <p:par>
                                <p:cTn id="42" presetID="6" presetClass="emph" presetSubtype="0" decel="50000" autoRev="1" fill="remove" grpId="0" nodeType="withEffect">
                                  <p:stCondLst>
                                    <p:cond delay="0"/>
                                  </p:stCondLst>
                                  <p:childTnLst>
                                    <p:animScale>
                                      <p:cBhvr>
                                        <p:cTn id="43" dur="2000" fill="hold"/>
                                        <p:tgtEl>
                                          <p:spTgt spid="883764"/>
                                        </p:tgtEl>
                                      </p:cBhvr>
                                      <p:by x="130000" y="130000"/>
                                    </p:animScale>
                                  </p:childTnLst>
                                </p:cTn>
                              </p:par>
                            </p:childTnLst>
                          </p:cTn>
                        </p:par>
                      </p:childTnLst>
                    </p:cTn>
                  </p:par>
                  <p:par>
                    <p:cTn id="44" fill="hold">
                      <p:stCondLst>
                        <p:cond delay="indefinite"/>
                      </p:stCondLst>
                      <p:childTnLst>
                        <p:par>
                          <p:cTn id="45" fill="hold">
                            <p:stCondLst>
                              <p:cond delay="0"/>
                            </p:stCondLst>
                            <p:childTnLst>
                              <p:par>
                                <p:cTn id="46" presetID="55" presetClass="entr" presetSubtype="0" fill="hold" nodeType="clickEffect">
                                  <p:stCondLst>
                                    <p:cond delay="0"/>
                                  </p:stCondLst>
                                  <p:childTnLst>
                                    <p:set>
                                      <p:cBhvr>
                                        <p:cTn id="47" dur="1" fill="hold">
                                          <p:stCondLst>
                                            <p:cond delay="0"/>
                                          </p:stCondLst>
                                        </p:cTn>
                                        <p:tgtEl>
                                          <p:spTgt spid="883762"/>
                                        </p:tgtEl>
                                        <p:attrNameLst>
                                          <p:attrName>style.visibility</p:attrName>
                                        </p:attrNameLst>
                                      </p:cBhvr>
                                      <p:to>
                                        <p:strVal val="visible"/>
                                      </p:to>
                                    </p:set>
                                    <p:anim calcmode="lin" valueType="num">
                                      <p:cBhvr>
                                        <p:cTn id="48" dur="1000" fill="hold"/>
                                        <p:tgtEl>
                                          <p:spTgt spid="883762"/>
                                        </p:tgtEl>
                                        <p:attrNameLst>
                                          <p:attrName>ppt_w</p:attrName>
                                        </p:attrNameLst>
                                      </p:cBhvr>
                                      <p:tavLst>
                                        <p:tav tm="0">
                                          <p:val>
                                            <p:strVal val="#ppt_w*0.70"/>
                                          </p:val>
                                        </p:tav>
                                        <p:tav tm="100000">
                                          <p:val>
                                            <p:strVal val="#ppt_w"/>
                                          </p:val>
                                        </p:tav>
                                      </p:tavLst>
                                    </p:anim>
                                    <p:anim calcmode="lin" valueType="num">
                                      <p:cBhvr>
                                        <p:cTn id="49" dur="1000" fill="hold"/>
                                        <p:tgtEl>
                                          <p:spTgt spid="883762"/>
                                        </p:tgtEl>
                                        <p:attrNameLst>
                                          <p:attrName>ppt_h</p:attrName>
                                        </p:attrNameLst>
                                      </p:cBhvr>
                                      <p:tavLst>
                                        <p:tav tm="0">
                                          <p:val>
                                            <p:strVal val="#ppt_h"/>
                                          </p:val>
                                        </p:tav>
                                        <p:tav tm="100000">
                                          <p:val>
                                            <p:strVal val="#ppt_h"/>
                                          </p:val>
                                        </p:tav>
                                      </p:tavLst>
                                    </p:anim>
                                    <p:animEffect transition="in" filter="fade">
                                      <p:cBhvr>
                                        <p:cTn id="50" dur="1000"/>
                                        <p:tgtEl>
                                          <p:spTgt spid="88376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83763"/>
                                        </p:tgtEl>
                                        <p:attrNameLst>
                                          <p:attrName>style.visibility</p:attrName>
                                        </p:attrNameLst>
                                      </p:cBhvr>
                                      <p:to>
                                        <p:strVal val="visible"/>
                                      </p:to>
                                    </p:set>
                                    <p:animEffect transition="in" filter="fade">
                                      <p:cBhvr>
                                        <p:cTn id="53" dur="2000"/>
                                        <p:tgtEl>
                                          <p:spTgt spid="883763"/>
                                        </p:tgtEl>
                                      </p:cBhvr>
                                    </p:animEffect>
                                  </p:childTnLst>
                                </p:cTn>
                              </p:par>
                              <p:par>
                                <p:cTn id="54" presetID="10" presetClass="entr" presetSubtype="0" fill="hold" nodeType="withEffect">
                                  <p:stCondLst>
                                    <p:cond delay="0"/>
                                  </p:stCondLst>
                                  <p:childTnLst>
                                    <p:set>
                                      <p:cBhvr>
                                        <p:cTn id="55" dur="1" fill="hold">
                                          <p:stCondLst>
                                            <p:cond delay="0"/>
                                          </p:stCondLst>
                                        </p:cTn>
                                        <p:tgtEl>
                                          <p:spTgt spid="883759"/>
                                        </p:tgtEl>
                                        <p:attrNameLst>
                                          <p:attrName>style.visibility</p:attrName>
                                        </p:attrNameLst>
                                      </p:cBhvr>
                                      <p:to>
                                        <p:strVal val="visible"/>
                                      </p:to>
                                    </p:set>
                                    <p:animEffect transition="in" filter="fade">
                                      <p:cBhvr>
                                        <p:cTn id="56" dur="2000"/>
                                        <p:tgtEl>
                                          <p:spTgt spid="8837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3752" grpId="0" animBg="1"/>
      <p:bldP spid="883753" grpId="0" animBg="1"/>
      <p:bldP spid="883754" grpId="0" animBg="1"/>
      <p:bldP spid="883755" grpId="0" animBg="1"/>
      <p:bldP spid="883756" grpId="0" animBg="1"/>
      <p:bldP spid="883757" grpId="0" animBg="1"/>
      <p:bldP spid="883760" grpId="0" animBg="1"/>
      <p:bldP spid="883763" grpId="0" animBg="1"/>
      <p:bldP spid="883764" grpId="0" animBg="1" autoUpdateAnimBg="0"/>
      <p:bldP spid="883764" grpId="1" animBg="1"/>
    </p:bldLst>
  </p:timing>
</p:sld>
</file>

<file path=ppt/slides/slide67.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sp>
        <p:nvSpPr>
          <p:cNvPr id="251906" name="WordArt 2"/>
          <p:cNvSpPr>
            <a:spLocks noChangeArrowheads="1" noChangeShapeType="1" noTextEdit="1"/>
          </p:cNvSpPr>
          <p:nvPr/>
        </p:nvSpPr>
        <p:spPr bwMode="auto">
          <a:xfrm>
            <a:off x="1343025" y="990600"/>
            <a:ext cx="6457950" cy="838200"/>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6600CC"/>
              </a:extrusionClr>
            </a:sp3d>
          </a:bodyPr>
          <a:lstStyle/>
          <a:p>
            <a:pPr algn="ctr"/>
            <a:r>
              <a:rPr lang="en-US" sz="3600" b="1" kern="10">
                <a:ln w="38100">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2700000" scaled="1"/>
                </a:gradFill>
                <a:latin typeface="Arial Black"/>
              </a:rPr>
              <a:t>Section 5</a:t>
            </a:r>
          </a:p>
        </p:txBody>
      </p:sp>
      <p:sp>
        <p:nvSpPr>
          <p:cNvPr id="251909" name="WordArt 5"/>
          <p:cNvSpPr>
            <a:spLocks noChangeArrowheads="1" noChangeShapeType="1" noTextEdit="1"/>
          </p:cNvSpPr>
          <p:nvPr/>
        </p:nvSpPr>
        <p:spPr bwMode="auto">
          <a:xfrm>
            <a:off x="728663" y="5229225"/>
            <a:ext cx="7653337" cy="1171575"/>
          </a:xfrm>
          <a:prstGeom prst="rect">
            <a:avLst/>
          </a:prstGeom>
        </p:spPr>
        <p:txBody>
          <a:bodyPr wrap="none" fromWordArt="1">
            <a:prstTxWarp prst="textInflateBottom">
              <a:avLst>
                <a:gd name="adj" fmla="val 68083"/>
              </a:avLst>
            </a:prstTxWarp>
          </a:bodyPr>
          <a:lstStyle/>
          <a:p>
            <a:pPr algn="ctr"/>
            <a:r>
              <a:rPr lang="en-US" sz="3600" kern="10" dirty="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CCCCFF"/>
                  </a:prstShdw>
                </a:effectLst>
                <a:latin typeface="Impact"/>
              </a:rPr>
              <a:t>and Its Growing Period</a:t>
            </a:r>
          </a:p>
        </p:txBody>
      </p:sp>
      <p:grpSp>
        <p:nvGrpSpPr>
          <p:cNvPr id="251913" name="Group 9"/>
          <p:cNvGrpSpPr>
            <a:grpSpLocks/>
          </p:cNvGrpSpPr>
          <p:nvPr/>
        </p:nvGrpSpPr>
        <p:grpSpPr bwMode="auto">
          <a:xfrm>
            <a:off x="423863" y="2362200"/>
            <a:ext cx="8262937" cy="2514600"/>
            <a:chOff x="267" y="1440"/>
            <a:chExt cx="5205" cy="1584"/>
          </a:xfrm>
        </p:grpSpPr>
        <p:sp>
          <p:nvSpPr>
            <p:cNvPr id="251908" name="WordArt 4"/>
            <p:cNvSpPr>
              <a:spLocks noChangeArrowheads="1" noChangeShapeType="1" noTextEdit="1"/>
            </p:cNvSpPr>
            <p:nvPr/>
          </p:nvSpPr>
          <p:spPr bwMode="auto">
            <a:xfrm>
              <a:off x="267" y="1440"/>
              <a:ext cx="5205" cy="720"/>
            </a:xfrm>
            <a:prstGeom prst="rect">
              <a:avLst/>
            </a:prstGeom>
          </p:spPr>
          <p:txBody>
            <a:bodyPr wrap="none" fromWordArt="1">
              <a:prstTxWarp prst="textInflateTop">
                <a:avLst>
                  <a:gd name="adj" fmla="val 31917"/>
                </a:avLst>
              </a:prstTxWarp>
            </a:bodyPr>
            <a:lstStyle/>
            <a:p>
              <a:pPr algn="ctr"/>
              <a:r>
                <a:rPr lang="en-US" sz="3600" kern="10" dirty="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CCCCFF"/>
                    </a:prstShdw>
                  </a:effectLst>
                  <a:latin typeface="Impact"/>
                </a:rPr>
                <a:t>The Process of the Creation</a:t>
              </a:r>
            </a:p>
          </p:txBody>
        </p:sp>
        <p:sp>
          <p:nvSpPr>
            <p:cNvPr id="251911" name="WordArt 7"/>
            <p:cNvSpPr>
              <a:spLocks noChangeArrowheads="1" noChangeShapeType="1" noTextEdit="1"/>
            </p:cNvSpPr>
            <p:nvPr/>
          </p:nvSpPr>
          <p:spPr bwMode="auto">
            <a:xfrm>
              <a:off x="1286" y="2402"/>
              <a:ext cx="3168" cy="622"/>
            </a:xfrm>
            <a:prstGeom prst="rect">
              <a:avLst/>
            </a:prstGeom>
          </p:spPr>
          <p:txBody>
            <a:bodyPr wrap="none" fromWordArt="1">
              <a:prstTxWarp prst="textPlain">
                <a:avLst>
                  <a:gd name="adj" fmla="val 50000"/>
                </a:avLst>
              </a:prstTxWarp>
            </a:bodyPr>
            <a:lstStyle/>
            <a:p>
              <a:pPr algn="ctr"/>
              <a:r>
                <a:rPr lang="en-US" sz="3600" kern="10" dirty="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CCCCFF"/>
                    </a:prstShdw>
                  </a:effectLst>
                  <a:latin typeface="Impact"/>
                </a:rPr>
                <a:t>of the Universe</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1906"/>
                                        </p:tgtEl>
                                        <p:attrNameLst>
                                          <p:attrName>style.visibility</p:attrName>
                                        </p:attrNameLst>
                                      </p:cBhvr>
                                      <p:to>
                                        <p:strVal val="visible"/>
                                      </p:to>
                                    </p:set>
                                    <p:animEffect transition="in" filter="wipe(up)">
                                      <p:cBhvr>
                                        <p:cTn id="7" dur="500"/>
                                        <p:tgtEl>
                                          <p:spTgt spid="25190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251913"/>
                                        </p:tgtEl>
                                        <p:attrNameLst>
                                          <p:attrName>style.visibility</p:attrName>
                                        </p:attrNameLst>
                                      </p:cBhvr>
                                      <p:to>
                                        <p:strVal val="visible"/>
                                      </p:to>
                                    </p:set>
                                    <p:animEffect transition="in" filter="barn(outVertical)">
                                      <p:cBhvr>
                                        <p:cTn id="11" dur="500"/>
                                        <p:tgtEl>
                                          <p:spTgt spid="25191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51909"/>
                                        </p:tgtEl>
                                        <p:attrNameLst>
                                          <p:attrName>style.visibility</p:attrName>
                                        </p:attrNameLst>
                                      </p:cBhvr>
                                      <p:to>
                                        <p:strVal val="visible"/>
                                      </p:to>
                                    </p:set>
                                    <p:animEffect transition="in" filter="barn(outVertical)">
                                      <p:cBhvr>
                                        <p:cTn id="15" dur="500"/>
                                        <p:tgtEl>
                                          <p:spTgt spid="2519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06" grpId="0" animBg="1"/>
      <p:bldP spid="251909" grpId="0"/>
    </p:bldLst>
  </p:timing>
</p:sld>
</file>

<file path=ppt/slides/slide68.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671781" name="Group 37"/>
          <p:cNvGrpSpPr>
            <a:grpSpLocks/>
          </p:cNvGrpSpPr>
          <p:nvPr/>
        </p:nvGrpSpPr>
        <p:grpSpPr bwMode="auto">
          <a:xfrm>
            <a:off x="0" y="0"/>
            <a:ext cx="9144000" cy="6858000"/>
            <a:chOff x="0" y="0"/>
            <a:chExt cx="5760" cy="4320"/>
          </a:xfrm>
        </p:grpSpPr>
        <p:pic>
          <p:nvPicPr>
            <p:cNvPr id="671773" name="Picture 29" descr="SP084"/>
            <p:cNvPicPr>
              <a:picLocks noChangeAspect="1" noChangeArrowheads="1"/>
            </p:cNvPicPr>
            <p:nvPr/>
          </p:nvPicPr>
          <p:blipFill>
            <a:blip r:embed="rId3" cstate="print"/>
            <a:srcRect t="4344" r="4808" b="453"/>
            <a:stretch>
              <a:fillRect/>
            </a:stretch>
          </p:blipFill>
          <p:spPr bwMode="auto">
            <a:xfrm>
              <a:off x="0" y="0"/>
              <a:ext cx="5760" cy="4320"/>
            </a:xfrm>
            <a:prstGeom prst="rect">
              <a:avLst/>
            </a:prstGeom>
            <a:noFill/>
          </p:spPr>
        </p:pic>
        <p:pic>
          <p:nvPicPr>
            <p:cNvPr id="671775" name="Picture 31" descr="CVX50014"/>
            <p:cNvPicPr>
              <a:picLocks noChangeAspect="1" noChangeArrowheads="1"/>
            </p:cNvPicPr>
            <p:nvPr/>
          </p:nvPicPr>
          <p:blipFill>
            <a:blip r:embed="rId4" cstate="print">
              <a:lum contrast="24000"/>
            </a:blip>
            <a:srcRect l="28752" t="18382" r="12540" b="24272"/>
            <a:stretch>
              <a:fillRect/>
            </a:stretch>
          </p:blipFill>
          <p:spPr bwMode="auto">
            <a:xfrm>
              <a:off x="2160" y="528"/>
              <a:ext cx="2592" cy="1898"/>
            </a:xfrm>
            <a:prstGeom prst="rect">
              <a:avLst/>
            </a:prstGeom>
            <a:noFill/>
          </p:spPr>
        </p:pic>
        <p:pic>
          <p:nvPicPr>
            <p:cNvPr id="671776" name="Picture 32" descr="CVU50027"/>
            <p:cNvPicPr>
              <a:picLocks noChangeAspect="1" noChangeArrowheads="1"/>
            </p:cNvPicPr>
            <p:nvPr/>
          </p:nvPicPr>
          <p:blipFill>
            <a:blip r:embed="rId5" cstate="print">
              <a:lum contrast="24000"/>
            </a:blip>
            <a:srcRect/>
            <a:stretch>
              <a:fillRect/>
            </a:stretch>
          </p:blipFill>
          <p:spPr bwMode="auto">
            <a:xfrm>
              <a:off x="4176" y="60"/>
              <a:ext cx="1584" cy="1188"/>
            </a:xfrm>
            <a:prstGeom prst="rect">
              <a:avLst/>
            </a:prstGeom>
            <a:noFill/>
          </p:spPr>
        </p:pic>
        <p:grpSp>
          <p:nvGrpSpPr>
            <p:cNvPr id="671777" name="Group 33"/>
            <p:cNvGrpSpPr>
              <a:grpSpLocks/>
            </p:cNvGrpSpPr>
            <p:nvPr/>
          </p:nvGrpSpPr>
          <p:grpSpPr bwMode="auto">
            <a:xfrm>
              <a:off x="672" y="576"/>
              <a:ext cx="672" cy="392"/>
              <a:chOff x="1488" y="480"/>
              <a:chExt cx="816" cy="480"/>
            </a:xfrm>
          </p:grpSpPr>
          <p:pic>
            <p:nvPicPr>
              <p:cNvPr id="671778" name="Picture 34" descr="CVX00004"/>
              <p:cNvPicPr>
                <a:picLocks noChangeAspect="1" noChangeArrowheads="1"/>
              </p:cNvPicPr>
              <p:nvPr/>
            </p:nvPicPr>
            <p:blipFill>
              <a:blip r:embed="rId6" cstate="print"/>
              <a:srcRect/>
              <a:stretch>
                <a:fillRect/>
              </a:stretch>
            </p:blipFill>
            <p:spPr bwMode="auto">
              <a:xfrm>
                <a:off x="1665" y="480"/>
                <a:ext cx="449" cy="476"/>
              </a:xfrm>
              <a:prstGeom prst="rect">
                <a:avLst/>
              </a:prstGeom>
              <a:noFill/>
            </p:spPr>
          </p:pic>
          <p:pic>
            <p:nvPicPr>
              <p:cNvPr id="671779" name="Picture 35" descr="CVX00008"/>
              <p:cNvPicPr>
                <a:picLocks noChangeAspect="1" noChangeArrowheads="1"/>
              </p:cNvPicPr>
              <p:nvPr/>
            </p:nvPicPr>
            <p:blipFill>
              <a:blip r:embed="rId7" cstate="print"/>
              <a:srcRect/>
              <a:stretch>
                <a:fillRect/>
              </a:stretch>
            </p:blipFill>
            <p:spPr bwMode="auto">
              <a:xfrm>
                <a:off x="1488" y="496"/>
                <a:ext cx="816" cy="464"/>
              </a:xfrm>
              <a:prstGeom prst="rect">
                <a:avLst/>
              </a:prstGeom>
              <a:noFill/>
            </p:spPr>
          </p:pic>
        </p:grpSp>
      </p:grpSp>
      <p:sp>
        <p:nvSpPr>
          <p:cNvPr id="671746" name="Rectangle 2"/>
          <p:cNvSpPr>
            <a:spLocks noChangeArrowheads="1"/>
          </p:cNvSpPr>
          <p:nvPr/>
        </p:nvSpPr>
        <p:spPr bwMode="auto">
          <a:xfrm>
            <a:off x="0" y="5105400"/>
            <a:ext cx="9144000" cy="17446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671766" name="Group 22"/>
          <p:cNvGrpSpPr>
            <a:grpSpLocks/>
          </p:cNvGrpSpPr>
          <p:nvPr/>
        </p:nvGrpSpPr>
        <p:grpSpPr bwMode="auto">
          <a:xfrm>
            <a:off x="228600" y="76200"/>
            <a:ext cx="8001000" cy="581025"/>
            <a:chOff x="144" y="48"/>
            <a:chExt cx="5040" cy="366"/>
          </a:xfrm>
        </p:grpSpPr>
        <p:sp>
          <p:nvSpPr>
            <p:cNvPr id="671749" name="Text Box 5"/>
            <p:cNvSpPr txBox="1">
              <a:spLocks noChangeArrowheads="1"/>
            </p:cNvSpPr>
            <p:nvPr/>
          </p:nvSpPr>
          <p:spPr bwMode="auto">
            <a:xfrm>
              <a:off x="561" y="49"/>
              <a:ext cx="4623" cy="365"/>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100000"/>
                </a:lnSpc>
              </a:pPr>
              <a:r>
                <a:rPr lang="en-US" sz="3200" b="1">
                  <a:solidFill>
                    <a:srgbClr val="66FFFF"/>
                  </a:solidFill>
                </a:rPr>
                <a:t>The Process of the Creation of the Universe</a:t>
              </a:r>
            </a:p>
          </p:txBody>
        </p:sp>
        <p:sp>
          <p:nvSpPr>
            <p:cNvPr id="671750" name="Text Box 6"/>
            <p:cNvSpPr txBox="1">
              <a:spLocks noChangeArrowheads="1"/>
            </p:cNvSpPr>
            <p:nvPr/>
          </p:nvSpPr>
          <p:spPr bwMode="auto">
            <a:xfrm>
              <a:off x="144" y="48"/>
              <a:ext cx="435" cy="365"/>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100000"/>
                </a:lnSpc>
              </a:pPr>
              <a:r>
                <a:rPr lang="en-US" sz="3200" b="1">
                  <a:solidFill>
                    <a:srgbClr val="66FFFF"/>
                  </a:solidFill>
                </a:rPr>
                <a:t>5.1</a:t>
              </a:r>
            </a:p>
          </p:txBody>
        </p:sp>
      </p:grpSp>
      <p:sp>
        <p:nvSpPr>
          <p:cNvPr id="671757" name="Oval 13"/>
          <p:cNvSpPr>
            <a:spLocks noChangeArrowheads="1"/>
          </p:cNvSpPr>
          <p:nvPr/>
        </p:nvSpPr>
        <p:spPr bwMode="auto">
          <a:xfrm>
            <a:off x="381000" y="3657600"/>
            <a:ext cx="2514600" cy="1066800"/>
          </a:xfrm>
          <a:prstGeom prst="ellipse">
            <a:avLst/>
          </a:prstGeom>
          <a:gradFill rotWithShape="0">
            <a:gsLst>
              <a:gs pos="0">
                <a:srgbClr val="6699FF"/>
              </a:gs>
              <a:gs pos="100000">
                <a:srgbClr val="0000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FF"/>
            </a:extrusionClr>
          </a:sp3d>
        </p:spPr>
        <p:txBody>
          <a:bodyPr wrap="none" anchor="ctr">
            <a:flatTx/>
          </a:bodyPr>
          <a:lstStyle/>
          <a:p>
            <a:pPr algn="ctr">
              <a:lnSpc>
                <a:spcPct val="100000"/>
              </a:lnSpc>
            </a:pPr>
            <a:r>
              <a:rPr lang="en-US" sz="4400">
                <a:solidFill>
                  <a:schemeClr val="bg1"/>
                </a:solidFill>
                <a:effectLst>
                  <a:outerShdw blurRad="38100" dist="38100" dir="2700000" algn="tl">
                    <a:srgbClr val="000000"/>
                  </a:outerShdw>
                </a:effectLst>
              </a:rPr>
              <a:t>Universe</a:t>
            </a:r>
          </a:p>
        </p:txBody>
      </p:sp>
      <p:grpSp>
        <p:nvGrpSpPr>
          <p:cNvPr id="671771" name="Group 27"/>
          <p:cNvGrpSpPr>
            <a:grpSpLocks/>
          </p:cNvGrpSpPr>
          <p:nvPr/>
        </p:nvGrpSpPr>
        <p:grpSpPr bwMode="auto">
          <a:xfrm>
            <a:off x="642938" y="838200"/>
            <a:ext cx="1990725" cy="2743200"/>
            <a:chOff x="405" y="528"/>
            <a:chExt cx="1254" cy="1728"/>
          </a:xfrm>
        </p:grpSpPr>
        <p:sp>
          <p:nvSpPr>
            <p:cNvPr id="671756" name="AutoShape 12"/>
            <p:cNvSpPr>
              <a:spLocks noChangeArrowheads="1"/>
            </p:cNvSpPr>
            <p:nvPr/>
          </p:nvSpPr>
          <p:spPr bwMode="auto">
            <a:xfrm>
              <a:off x="864" y="1248"/>
              <a:ext cx="288" cy="1008"/>
            </a:xfrm>
            <a:prstGeom prst="downArrow">
              <a:avLst>
                <a:gd name="adj1" fmla="val 37500"/>
                <a:gd name="adj2" fmla="val 102472"/>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grpSp>
          <p:nvGrpSpPr>
            <p:cNvPr id="671770" name="Group 26"/>
            <p:cNvGrpSpPr>
              <a:grpSpLocks/>
            </p:cNvGrpSpPr>
            <p:nvPr/>
          </p:nvGrpSpPr>
          <p:grpSpPr bwMode="auto">
            <a:xfrm>
              <a:off x="405" y="528"/>
              <a:ext cx="1254" cy="687"/>
              <a:chOff x="405" y="528"/>
              <a:chExt cx="1254" cy="687"/>
            </a:xfrm>
          </p:grpSpPr>
          <p:sp>
            <p:nvSpPr>
              <p:cNvPr id="671759" name="Oval 15"/>
              <p:cNvSpPr>
                <a:spLocks noChangeArrowheads="1"/>
              </p:cNvSpPr>
              <p:nvPr/>
            </p:nvSpPr>
            <p:spPr bwMode="auto">
              <a:xfrm>
                <a:off x="405" y="528"/>
                <a:ext cx="1254" cy="687"/>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671760" name="WordArt 16"/>
              <p:cNvSpPr>
                <a:spLocks noChangeArrowheads="1" noChangeShapeType="1" noTextEdit="1"/>
              </p:cNvSpPr>
              <p:nvPr/>
            </p:nvSpPr>
            <p:spPr bwMode="auto">
              <a:xfrm>
                <a:off x="546" y="699"/>
                <a:ext cx="971" cy="34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grpSp>
      <p:sp>
        <p:nvSpPr>
          <p:cNvPr id="671761" name="Text Box 17"/>
          <p:cNvSpPr txBox="1">
            <a:spLocks noChangeArrowheads="1"/>
          </p:cNvSpPr>
          <p:nvPr/>
        </p:nvSpPr>
        <p:spPr bwMode="auto">
          <a:xfrm>
            <a:off x="0" y="2343150"/>
            <a:ext cx="1447800" cy="762000"/>
          </a:xfrm>
          <a:prstGeom prst="rect">
            <a:avLst/>
          </a:prstGeom>
          <a:noFill/>
          <a:ln w="9525">
            <a:noFill/>
            <a:miter lim="800000"/>
            <a:headEnd/>
            <a:tailEnd/>
          </a:ln>
          <a:effectLst>
            <a:outerShdw dist="56796" dir="1593903" algn="ctr" rotWithShape="0">
              <a:schemeClr val="tx1"/>
            </a:outerShdw>
          </a:effectLst>
        </p:spPr>
        <p:txBody>
          <a:bodyPr>
            <a:spAutoFit/>
          </a:bodyPr>
          <a:lstStyle/>
          <a:p>
            <a:pPr algn="ctr">
              <a:lnSpc>
                <a:spcPct val="100000"/>
              </a:lnSpc>
              <a:spcBef>
                <a:spcPct val="50000"/>
              </a:spcBef>
            </a:pPr>
            <a:r>
              <a:rPr lang="en-US" sz="4400">
                <a:solidFill>
                  <a:schemeClr val="bg1"/>
                </a:solidFill>
              </a:rPr>
              <a:t>Time</a:t>
            </a:r>
          </a:p>
        </p:txBody>
      </p:sp>
      <p:grpSp>
        <p:nvGrpSpPr>
          <p:cNvPr id="671783" name="Group 39"/>
          <p:cNvGrpSpPr>
            <a:grpSpLocks/>
          </p:cNvGrpSpPr>
          <p:nvPr/>
        </p:nvGrpSpPr>
        <p:grpSpPr bwMode="auto">
          <a:xfrm>
            <a:off x="685800" y="5410200"/>
            <a:ext cx="7924800" cy="1146175"/>
            <a:chOff x="192" y="3456"/>
            <a:chExt cx="5040" cy="722"/>
          </a:xfrm>
        </p:grpSpPr>
        <p:sp>
          <p:nvSpPr>
            <p:cNvPr id="671747" name="Text Box 3"/>
            <p:cNvSpPr txBox="1">
              <a:spLocks noChangeArrowheads="1"/>
            </p:cNvSpPr>
            <p:nvPr/>
          </p:nvSpPr>
          <p:spPr bwMode="auto">
            <a:xfrm>
              <a:off x="414" y="3466"/>
              <a:ext cx="4818" cy="712"/>
            </a:xfrm>
            <a:prstGeom prst="rect">
              <a:avLst/>
            </a:prstGeom>
            <a:noFill/>
            <a:ln w="9525">
              <a:noFill/>
              <a:miter lim="800000"/>
              <a:headEnd/>
              <a:tailEnd/>
            </a:ln>
            <a:effectLst/>
          </p:spPr>
          <p:txBody>
            <a:bodyPr>
              <a:spAutoFit/>
            </a:bodyPr>
            <a:lstStyle/>
            <a:p>
              <a:pPr>
                <a:lnSpc>
                  <a:spcPct val="85000"/>
                </a:lnSpc>
              </a:pPr>
              <a:r>
                <a:rPr lang="en-US" sz="2400" b="1" u="sng">
                  <a:solidFill>
                    <a:schemeClr val="bg1"/>
                  </a:solidFill>
                  <a:latin typeface="Arial Narrow" pitchFamily="34" charset="0"/>
                </a:rPr>
                <a:t>The universe</a:t>
              </a:r>
              <a:r>
                <a:rPr lang="en-US" sz="2400" b="1">
                  <a:solidFill>
                    <a:schemeClr val="bg1"/>
                  </a:solidFill>
                  <a:latin typeface="Arial Narrow" pitchFamily="34" charset="0"/>
                </a:rPr>
                <a:t> did not suddenly spring forth complete. In fact, </a:t>
              </a:r>
            </a:p>
            <a:p>
              <a:pPr>
                <a:lnSpc>
                  <a:spcPct val="85000"/>
                </a:lnSpc>
              </a:pPr>
              <a:r>
                <a:rPr lang="en-US" sz="2400" b="1">
                  <a:solidFill>
                    <a:schemeClr val="bg1"/>
                  </a:solidFill>
                  <a:latin typeface="Arial Narrow" pitchFamily="34" charset="0"/>
                </a:rPr>
                <a:t>its origin and development took an enormous length of </a:t>
              </a:r>
              <a:r>
                <a:rPr lang="en-US" sz="2400" b="1">
                  <a:solidFill>
                    <a:srgbClr val="FFFF99"/>
                  </a:solidFill>
                  <a:latin typeface="Arial Narrow" pitchFamily="34" charset="0"/>
                </a:rPr>
                <a:t>time</a:t>
              </a:r>
              <a:r>
                <a:rPr lang="en-US" sz="2800" b="1">
                  <a:solidFill>
                    <a:schemeClr val="bg1"/>
                  </a:solidFill>
                  <a:latin typeface="Arial Narrow" pitchFamily="34" charset="0"/>
                </a:rPr>
                <a:t> </a:t>
              </a:r>
              <a:r>
                <a:rPr lang="en-US" sz="2000">
                  <a:solidFill>
                    <a:schemeClr val="bg1"/>
                  </a:solidFill>
                  <a:latin typeface="Arial Narrow" pitchFamily="34" charset="0"/>
                </a:rPr>
                <a:t>(p. 40).</a:t>
              </a:r>
              <a:r>
                <a:rPr lang="en-US" sz="2800" b="1">
                  <a:solidFill>
                    <a:schemeClr val="bg1"/>
                  </a:solidFill>
                  <a:latin typeface="Arial Narrow" pitchFamily="34" charset="0"/>
                </a:rPr>
                <a:t> </a:t>
              </a:r>
              <a:endParaRPr lang="en-US" sz="2800" b="1" u="sng">
                <a:solidFill>
                  <a:schemeClr val="bg1"/>
                </a:solidFill>
                <a:latin typeface="Arial Narrow" pitchFamily="34" charset="0"/>
              </a:endParaRPr>
            </a:p>
          </p:txBody>
        </p:sp>
        <p:sp>
          <p:nvSpPr>
            <p:cNvPr id="671748" name="Text Box 4"/>
            <p:cNvSpPr txBox="1">
              <a:spLocks noChangeArrowheads="1"/>
            </p:cNvSpPr>
            <p:nvPr/>
          </p:nvSpPr>
          <p:spPr bwMode="auto">
            <a:xfrm>
              <a:off x="192" y="3456"/>
              <a:ext cx="222"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71766"/>
                                        </p:tgtEl>
                                        <p:attrNameLst>
                                          <p:attrName>style.visibility</p:attrName>
                                        </p:attrNameLst>
                                      </p:cBhvr>
                                      <p:to>
                                        <p:strVal val="visible"/>
                                      </p:to>
                                    </p:set>
                                    <p:animEffect transition="in" filter="fade">
                                      <p:cBhvr>
                                        <p:cTn id="7" dur="2000"/>
                                        <p:tgtEl>
                                          <p:spTgt spid="67176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671783"/>
                                        </p:tgtEl>
                                        <p:attrNameLst>
                                          <p:attrName>style.visibility</p:attrName>
                                        </p:attrNameLst>
                                      </p:cBhvr>
                                      <p:to>
                                        <p:strVal val="visible"/>
                                      </p:to>
                                    </p:set>
                                    <p:animEffect transition="in" filter="barn(outVertical)">
                                      <p:cBhvr>
                                        <p:cTn id="12" dur="500"/>
                                        <p:tgtEl>
                                          <p:spTgt spid="671783"/>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671757"/>
                                        </p:tgtEl>
                                        <p:attrNameLst>
                                          <p:attrName>style.visibility</p:attrName>
                                        </p:attrNameLst>
                                      </p:cBhvr>
                                      <p:to>
                                        <p:strVal val="visible"/>
                                      </p:to>
                                    </p:set>
                                    <p:anim calcmode="lin" valueType="num">
                                      <p:cBhvr>
                                        <p:cTn id="17" dur="2000" fill="hold"/>
                                        <p:tgtEl>
                                          <p:spTgt spid="671757"/>
                                        </p:tgtEl>
                                        <p:attrNameLst>
                                          <p:attrName>ppt_w</p:attrName>
                                        </p:attrNameLst>
                                      </p:cBhvr>
                                      <p:tavLst>
                                        <p:tav tm="0">
                                          <p:val>
                                            <p:fltVal val="0"/>
                                          </p:val>
                                        </p:tav>
                                        <p:tav tm="100000">
                                          <p:val>
                                            <p:strVal val="#ppt_w"/>
                                          </p:val>
                                        </p:tav>
                                      </p:tavLst>
                                    </p:anim>
                                    <p:anim calcmode="lin" valueType="num">
                                      <p:cBhvr>
                                        <p:cTn id="18" dur="2000" fill="hold"/>
                                        <p:tgtEl>
                                          <p:spTgt spid="671757"/>
                                        </p:tgtEl>
                                        <p:attrNameLst>
                                          <p:attrName>ppt_h</p:attrName>
                                        </p:attrNameLst>
                                      </p:cBhvr>
                                      <p:tavLst>
                                        <p:tav tm="0">
                                          <p:val>
                                            <p:fltVal val="0"/>
                                          </p:val>
                                        </p:tav>
                                        <p:tav tm="100000">
                                          <p:val>
                                            <p:strVal val="#ppt_h"/>
                                          </p:val>
                                        </p:tav>
                                      </p:tavLst>
                                    </p:anim>
                                  </p:childTnLst>
                                </p:cTn>
                              </p:par>
                              <p:par>
                                <p:cTn id="19" presetID="10" presetClass="entr" presetSubtype="0" fill="hold" nodeType="withEffect">
                                  <p:stCondLst>
                                    <p:cond delay="0"/>
                                  </p:stCondLst>
                                  <p:childTnLst>
                                    <p:set>
                                      <p:cBhvr>
                                        <p:cTn id="20" dur="1" fill="hold">
                                          <p:stCondLst>
                                            <p:cond delay="0"/>
                                          </p:stCondLst>
                                        </p:cTn>
                                        <p:tgtEl>
                                          <p:spTgt spid="671771"/>
                                        </p:tgtEl>
                                        <p:attrNameLst>
                                          <p:attrName>style.visibility</p:attrName>
                                        </p:attrNameLst>
                                      </p:cBhvr>
                                      <p:to>
                                        <p:strVal val="visible"/>
                                      </p:to>
                                    </p:set>
                                    <p:animEffect transition="in" filter="fade">
                                      <p:cBhvr>
                                        <p:cTn id="21" dur="2000"/>
                                        <p:tgtEl>
                                          <p:spTgt spid="67177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71761"/>
                                        </p:tgtEl>
                                        <p:attrNameLst>
                                          <p:attrName>style.visibility</p:attrName>
                                        </p:attrNameLst>
                                      </p:cBhvr>
                                      <p:to>
                                        <p:strVal val="visible"/>
                                      </p:to>
                                    </p:set>
                                    <p:animEffect transition="in" filter="fade">
                                      <p:cBhvr>
                                        <p:cTn id="26" dur="1000"/>
                                        <p:tgtEl>
                                          <p:spTgt spid="6717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1757" grpId="0" animBg="1" autoUpdateAnimBg="0"/>
      <p:bldP spid="671761" grpId="0"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507961" name="Group 1081"/>
          <p:cNvGrpSpPr>
            <a:grpSpLocks/>
          </p:cNvGrpSpPr>
          <p:nvPr/>
        </p:nvGrpSpPr>
        <p:grpSpPr bwMode="auto">
          <a:xfrm>
            <a:off x="0" y="0"/>
            <a:ext cx="9144000" cy="6858000"/>
            <a:chOff x="0" y="0"/>
            <a:chExt cx="5760" cy="4320"/>
          </a:xfrm>
        </p:grpSpPr>
        <p:pic>
          <p:nvPicPr>
            <p:cNvPr id="507945" name="Picture 1065" descr="SP084"/>
            <p:cNvPicPr>
              <a:picLocks noChangeAspect="1" noChangeArrowheads="1"/>
            </p:cNvPicPr>
            <p:nvPr/>
          </p:nvPicPr>
          <p:blipFill>
            <a:blip r:embed="rId3" cstate="print"/>
            <a:srcRect t="4344" r="4808" b="453"/>
            <a:stretch>
              <a:fillRect/>
            </a:stretch>
          </p:blipFill>
          <p:spPr bwMode="auto">
            <a:xfrm>
              <a:off x="0" y="0"/>
              <a:ext cx="5760" cy="4320"/>
            </a:xfrm>
            <a:prstGeom prst="rect">
              <a:avLst/>
            </a:prstGeom>
            <a:noFill/>
          </p:spPr>
        </p:pic>
        <p:pic>
          <p:nvPicPr>
            <p:cNvPr id="507947" name="Picture 1067" descr="CVX50014"/>
            <p:cNvPicPr>
              <a:picLocks noChangeAspect="1" noChangeArrowheads="1"/>
            </p:cNvPicPr>
            <p:nvPr/>
          </p:nvPicPr>
          <p:blipFill>
            <a:blip r:embed="rId4" cstate="print">
              <a:lum contrast="24000"/>
            </a:blip>
            <a:srcRect l="28752" t="18382" r="12540" b="24272"/>
            <a:stretch>
              <a:fillRect/>
            </a:stretch>
          </p:blipFill>
          <p:spPr bwMode="auto">
            <a:xfrm>
              <a:off x="2160" y="528"/>
              <a:ext cx="2592" cy="1898"/>
            </a:xfrm>
            <a:prstGeom prst="rect">
              <a:avLst/>
            </a:prstGeom>
            <a:noFill/>
          </p:spPr>
        </p:pic>
        <p:pic>
          <p:nvPicPr>
            <p:cNvPr id="507948" name="Picture 1068" descr="CVU50027"/>
            <p:cNvPicPr>
              <a:picLocks noChangeAspect="1" noChangeArrowheads="1"/>
            </p:cNvPicPr>
            <p:nvPr/>
          </p:nvPicPr>
          <p:blipFill>
            <a:blip r:embed="rId5" cstate="print">
              <a:lum contrast="24000"/>
            </a:blip>
            <a:srcRect/>
            <a:stretch>
              <a:fillRect/>
            </a:stretch>
          </p:blipFill>
          <p:spPr bwMode="auto">
            <a:xfrm>
              <a:off x="4176" y="60"/>
              <a:ext cx="1584" cy="1188"/>
            </a:xfrm>
            <a:prstGeom prst="rect">
              <a:avLst/>
            </a:prstGeom>
            <a:noFill/>
          </p:spPr>
        </p:pic>
        <p:grpSp>
          <p:nvGrpSpPr>
            <p:cNvPr id="507949" name="Group 1069"/>
            <p:cNvGrpSpPr>
              <a:grpSpLocks/>
            </p:cNvGrpSpPr>
            <p:nvPr/>
          </p:nvGrpSpPr>
          <p:grpSpPr bwMode="auto">
            <a:xfrm>
              <a:off x="672" y="576"/>
              <a:ext cx="672" cy="392"/>
              <a:chOff x="1488" y="480"/>
              <a:chExt cx="816" cy="480"/>
            </a:xfrm>
          </p:grpSpPr>
          <p:pic>
            <p:nvPicPr>
              <p:cNvPr id="507950" name="Picture 1070" descr="CVX00004"/>
              <p:cNvPicPr>
                <a:picLocks noChangeAspect="1" noChangeArrowheads="1"/>
              </p:cNvPicPr>
              <p:nvPr/>
            </p:nvPicPr>
            <p:blipFill>
              <a:blip r:embed="rId6" cstate="print"/>
              <a:srcRect/>
              <a:stretch>
                <a:fillRect/>
              </a:stretch>
            </p:blipFill>
            <p:spPr bwMode="auto">
              <a:xfrm>
                <a:off x="1665" y="480"/>
                <a:ext cx="449" cy="476"/>
              </a:xfrm>
              <a:prstGeom prst="rect">
                <a:avLst/>
              </a:prstGeom>
              <a:noFill/>
            </p:spPr>
          </p:pic>
          <p:pic>
            <p:nvPicPr>
              <p:cNvPr id="507951" name="Picture 1071" descr="CVX00008"/>
              <p:cNvPicPr>
                <a:picLocks noChangeAspect="1" noChangeArrowheads="1"/>
              </p:cNvPicPr>
              <p:nvPr/>
            </p:nvPicPr>
            <p:blipFill>
              <a:blip r:embed="rId7" cstate="print"/>
              <a:srcRect/>
              <a:stretch>
                <a:fillRect/>
              </a:stretch>
            </p:blipFill>
            <p:spPr bwMode="auto">
              <a:xfrm>
                <a:off x="1488" y="496"/>
                <a:ext cx="816" cy="464"/>
              </a:xfrm>
              <a:prstGeom prst="rect">
                <a:avLst/>
              </a:prstGeom>
              <a:noFill/>
            </p:spPr>
          </p:pic>
        </p:grpSp>
      </p:grpSp>
      <p:sp>
        <p:nvSpPr>
          <p:cNvPr id="507906" name="Rectangle 1026"/>
          <p:cNvSpPr>
            <a:spLocks noChangeArrowheads="1"/>
          </p:cNvSpPr>
          <p:nvPr/>
        </p:nvSpPr>
        <p:spPr bwMode="auto">
          <a:xfrm>
            <a:off x="0" y="5105400"/>
            <a:ext cx="9144000" cy="17446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507918" name="AutoShape 1038"/>
          <p:cNvSpPr>
            <a:spLocks noChangeArrowheads="1"/>
          </p:cNvSpPr>
          <p:nvPr/>
        </p:nvSpPr>
        <p:spPr bwMode="auto">
          <a:xfrm>
            <a:off x="1371600" y="1981200"/>
            <a:ext cx="457200" cy="1600200"/>
          </a:xfrm>
          <a:prstGeom prst="downArrow">
            <a:avLst>
              <a:gd name="adj1" fmla="val 37500"/>
              <a:gd name="adj2" fmla="val 102472"/>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507919" name="Oval 1039"/>
          <p:cNvSpPr>
            <a:spLocks noChangeArrowheads="1"/>
          </p:cNvSpPr>
          <p:nvPr/>
        </p:nvSpPr>
        <p:spPr bwMode="auto">
          <a:xfrm>
            <a:off x="381000" y="3657600"/>
            <a:ext cx="2514600" cy="1066800"/>
          </a:xfrm>
          <a:prstGeom prst="ellipse">
            <a:avLst/>
          </a:prstGeom>
          <a:gradFill rotWithShape="0">
            <a:gsLst>
              <a:gs pos="0">
                <a:srgbClr val="6699FF"/>
              </a:gs>
              <a:gs pos="100000">
                <a:srgbClr val="0000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FF"/>
            </a:extrusionClr>
          </a:sp3d>
        </p:spPr>
        <p:txBody>
          <a:bodyPr wrap="none" anchor="ctr">
            <a:flatTx/>
          </a:bodyPr>
          <a:lstStyle/>
          <a:p>
            <a:pPr algn="ctr">
              <a:lnSpc>
                <a:spcPct val="100000"/>
              </a:lnSpc>
            </a:pPr>
            <a:r>
              <a:rPr lang="en-US" sz="4400">
                <a:solidFill>
                  <a:schemeClr val="bg1"/>
                </a:solidFill>
                <a:effectLst>
                  <a:outerShdw blurRad="38100" dist="38100" dir="2700000" algn="tl">
                    <a:srgbClr val="000000"/>
                  </a:outerShdw>
                </a:effectLst>
              </a:rPr>
              <a:t>Universe</a:t>
            </a:r>
          </a:p>
        </p:txBody>
      </p:sp>
      <p:grpSp>
        <p:nvGrpSpPr>
          <p:cNvPr id="507943" name="Group 1063"/>
          <p:cNvGrpSpPr>
            <a:grpSpLocks/>
          </p:cNvGrpSpPr>
          <p:nvPr/>
        </p:nvGrpSpPr>
        <p:grpSpPr bwMode="auto">
          <a:xfrm>
            <a:off x="642938" y="838200"/>
            <a:ext cx="1990725" cy="1090613"/>
            <a:chOff x="405" y="528"/>
            <a:chExt cx="1254" cy="687"/>
          </a:xfrm>
        </p:grpSpPr>
        <p:sp>
          <p:nvSpPr>
            <p:cNvPr id="507921" name="Oval 1041"/>
            <p:cNvSpPr>
              <a:spLocks noChangeArrowheads="1"/>
            </p:cNvSpPr>
            <p:nvPr/>
          </p:nvSpPr>
          <p:spPr bwMode="auto">
            <a:xfrm>
              <a:off x="405" y="528"/>
              <a:ext cx="1254" cy="687"/>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507922" name="WordArt 1042"/>
            <p:cNvSpPr>
              <a:spLocks noChangeArrowheads="1" noChangeShapeType="1" noTextEdit="1"/>
            </p:cNvSpPr>
            <p:nvPr/>
          </p:nvSpPr>
          <p:spPr bwMode="auto">
            <a:xfrm>
              <a:off x="546" y="699"/>
              <a:ext cx="971" cy="34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507923" name="Text Box 1043"/>
          <p:cNvSpPr txBox="1">
            <a:spLocks noChangeArrowheads="1"/>
          </p:cNvSpPr>
          <p:nvPr/>
        </p:nvSpPr>
        <p:spPr bwMode="auto">
          <a:xfrm>
            <a:off x="0" y="2343150"/>
            <a:ext cx="1447800" cy="762000"/>
          </a:xfrm>
          <a:prstGeom prst="rect">
            <a:avLst/>
          </a:prstGeom>
          <a:noFill/>
          <a:ln w="9525">
            <a:noFill/>
            <a:miter lim="800000"/>
            <a:headEnd/>
            <a:tailEnd/>
          </a:ln>
          <a:effectLst>
            <a:outerShdw dist="56796" dir="1593903" algn="ctr" rotWithShape="0">
              <a:schemeClr val="tx1"/>
            </a:outerShdw>
          </a:effectLst>
        </p:spPr>
        <p:txBody>
          <a:bodyPr>
            <a:spAutoFit/>
          </a:bodyPr>
          <a:lstStyle/>
          <a:p>
            <a:pPr algn="ctr">
              <a:lnSpc>
                <a:spcPct val="100000"/>
              </a:lnSpc>
              <a:spcBef>
                <a:spcPct val="50000"/>
              </a:spcBef>
            </a:pPr>
            <a:r>
              <a:rPr lang="en-US" sz="4400">
                <a:solidFill>
                  <a:schemeClr val="bg1"/>
                </a:solidFill>
              </a:rPr>
              <a:t>Time</a:t>
            </a:r>
          </a:p>
        </p:txBody>
      </p:sp>
      <p:sp>
        <p:nvSpPr>
          <p:cNvPr id="507926" name="WordArt 1046"/>
          <p:cNvSpPr>
            <a:spLocks noChangeArrowheads="1" noChangeShapeType="1" noTextEdit="1"/>
          </p:cNvSpPr>
          <p:nvPr/>
        </p:nvSpPr>
        <p:spPr bwMode="auto">
          <a:xfrm flipV="1">
            <a:off x="3962400" y="2698750"/>
            <a:ext cx="914400" cy="87313"/>
          </a:xfrm>
          <a:prstGeom prst="rect">
            <a:avLst/>
          </a:prstGeom>
        </p:spPr>
        <p:txBody>
          <a:bodyPr wrap="none" fromWordArt="1">
            <a:prstTxWarp prst="textPlain">
              <a:avLst>
                <a:gd name="adj" fmla="val 50000"/>
              </a:avLst>
            </a:prstTxWarp>
          </a:bodyPr>
          <a:lstStyle/>
          <a:p>
            <a:pPr algn="ctr"/>
            <a:r>
              <a:rPr lang="en-US" sz="3600" kern="10">
                <a:ln w="38100">
                  <a:solidFill>
                    <a:schemeClr val="tx1"/>
                  </a:solidFill>
                  <a:round/>
                  <a:headEnd/>
                  <a:tailEnd/>
                </a:ln>
                <a:solidFill>
                  <a:schemeClr val="bg1"/>
                </a:solidFill>
                <a:latin typeface="Impact"/>
              </a:rPr>
              <a:t>----</a:t>
            </a:r>
          </a:p>
        </p:txBody>
      </p:sp>
      <p:grpSp>
        <p:nvGrpSpPr>
          <p:cNvPr id="507960" name="Group 1080"/>
          <p:cNvGrpSpPr>
            <a:grpSpLocks/>
          </p:cNvGrpSpPr>
          <p:nvPr/>
        </p:nvGrpSpPr>
        <p:grpSpPr bwMode="auto">
          <a:xfrm>
            <a:off x="457200" y="5257800"/>
            <a:ext cx="8153400" cy="1336675"/>
            <a:chOff x="288" y="3312"/>
            <a:chExt cx="5136" cy="842"/>
          </a:xfrm>
        </p:grpSpPr>
        <p:sp>
          <p:nvSpPr>
            <p:cNvPr id="507927" name="Text Box 1047"/>
            <p:cNvSpPr txBox="1">
              <a:spLocks noChangeArrowheads="1"/>
            </p:cNvSpPr>
            <p:nvPr/>
          </p:nvSpPr>
          <p:spPr bwMode="auto">
            <a:xfrm>
              <a:off x="506" y="3312"/>
              <a:ext cx="4918" cy="842"/>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The biblical period of </a:t>
              </a:r>
              <a:r>
                <a:rPr lang="en-US" sz="2400" b="1" u="sng">
                  <a:solidFill>
                    <a:schemeClr val="bg1"/>
                  </a:solidFill>
                  <a:latin typeface="Arial Narrow" pitchFamily="34" charset="0"/>
                </a:rPr>
                <a:t>six days</a:t>
              </a:r>
              <a:r>
                <a:rPr lang="en-US" sz="2400" b="1">
                  <a:solidFill>
                    <a:schemeClr val="bg1"/>
                  </a:solidFill>
                  <a:latin typeface="Arial Narrow" pitchFamily="34" charset="0"/>
                </a:rPr>
                <a:t> for the completion of the universe is not to be reckoned by the number of literal sunrises and sunsets. It symbolizes </a:t>
              </a:r>
              <a:r>
                <a:rPr lang="en-US" sz="2400" b="1" u="sng">
                  <a:solidFill>
                    <a:schemeClr val="bg1"/>
                  </a:solidFill>
                  <a:latin typeface="Arial Narrow" pitchFamily="34" charset="0"/>
                </a:rPr>
                <a:t>six ordered periods</a:t>
              </a:r>
              <a:r>
                <a:rPr lang="en-US" sz="2400" b="1">
                  <a:solidFill>
                    <a:schemeClr val="bg1"/>
                  </a:solidFill>
                  <a:latin typeface="Arial Narrow" pitchFamily="34" charset="0"/>
                </a:rPr>
                <a:t> of time in the creation process.</a:t>
              </a:r>
            </a:p>
          </p:txBody>
        </p:sp>
        <p:sp>
          <p:nvSpPr>
            <p:cNvPr id="507928" name="Text Box 1048"/>
            <p:cNvSpPr txBox="1">
              <a:spLocks noChangeArrowheads="1"/>
            </p:cNvSpPr>
            <p:nvPr/>
          </p:nvSpPr>
          <p:spPr bwMode="auto">
            <a:xfrm>
              <a:off x="288" y="3312"/>
              <a:ext cx="222"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507915" name="AutoShape 1035"/>
          <p:cNvSpPr>
            <a:spLocks noChangeArrowheads="1"/>
          </p:cNvSpPr>
          <p:nvPr/>
        </p:nvSpPr>
        <p:spPr bwMode="auto">
          <a:xfrm>
            <a:off x="4876800" y="2286000"/>
            <a:ext cx="4038600" cy="914400"/>
          </a:xfrm>
          <a:prstGeom prst="roundRect">
            <a:avLst>
              <a:gd name="adj" fmla="val 16667"/>
            </a:avLst>
          </a:prstGeom>
          <a:solidFill>
            <a:srgbClr val="CCFFFF"/>
          </a:solidFill>
          <a:ln w="38100">
            <a:solidFill>
              <a:srgbClr val="0000FF"/>
            </a:solidFill>
            <a:round/>
            <a:headEnd/>
            <a:tailEnd/>
          </a:ln>
          <a:effectLst/>
        </p:spPr>
        <p:txBody>
          <a:bodyPr wrap="none" anchor="ctr"/>
          <a:lstStyle/>
          <a:p>
            <a:pPr algn="ctr"/>
            <a:endParaRPr lang="en-US" sz="400" b="1" dirty="0">
              <a:solidFill>
                <a:srgbClr val="6600CC"/>
              </a:solidFill>
            </a:endParaRPr>
          </a:p>
          <a:p>
            <a:pPr algn="ctr">
              <a:lnSpc>
                <a:spcPct val="80000"/>
              </a:lnSpc>
            </a:pPr>
            <a:r>
              <a:rPr lang="en-US" sz="3200" b="1" dirty="0">
                <a:solidFill>
                  <a:srgbClr val="0000CC"/>
                </a:solidFill>
              </a:rPr>
              <a:t>Six ordered periods</a:t>
            </a:r>
          </a:p>
          <a:p>
            <a:pPr algn="ctr">
              <a:lnSpc>
                <a:spcPct val="80000"/>
              </a:lnSpc>
            </a:pPr>
            <a:r>
              <a:rPr lang="en-US" sz="3200" b="1" dirty="0">
                <a:solidFill>
                  <a:srgbClr val="0000CC"/>
                </a:solidFill>
              </a:rPr>
              <a:t>in the creation process</a:t>
            </a:r>
          </a:p>
        </p:txBody>
      </p:sp>
      <p:grpSp>
        <p:nvGrpSpPr>
          <p:cNvPr id="507937" name="Group 1057"/>
          <p:cNvGrpSpPr>
            <a:grpSpLocks/>
          </p:cNvGrpSpPr>
          <p:nvPr/>
        </p:nvGrpSpPr>
        <p:grpSpPr bwMode="auto">
          <a:xfrm>
            <a:off x="228600" y="76200"/>
            <a:ext cx="8001000" cy="581025"/>
            <a:chOff x="144" y="48"/>
            <a:chExt cx="5040" cy="366"/>
          </a:xfrm>
        </p:grpSpPr>
        <p:sp>
          <p:nvSpPr>
            <p:cNvPr id="507935" name="Text Box 1055"/>
            <p:cNvSpPr txBox="1">
              <a:spLocks noChangeArrowheads="1"/>
            </p:cNvSpPr>
            <p:nvPr/>
          </p:nvSpPr>
          <p:spPr bwMode="auto">
            <a:xfrm>
              <a:off x="561" y="49"/>
              <a:ext cx="4623" cy="365"/>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100000"/>
                </a:lnSpc>
              </a:pPr>
              <a:r>
                <a:rPr lang="en-US" sz="3200" b="1">
                  <a:solidFill>
                    <a:srgbClr val="66FFFF"/>
                  </a:solidFill>
                </a:rPr>
                <a:t>The Process of the Creation of the Universe</a:t>
              </a:r>
            </a:p>
          </p:txBody>
        </p:sp>
        <p:sp>
          <p:nvSpPr>
            <p:cNvPr id="507936" name="Text Box 1056"/>
            <p:cNvSpPr txBox="1">
              <a:spLocks noChangeArrowheads="1"/>
            </p:cNvSpPr>
            <p:nvPr/>
          </p:nvSpPr>
          <p:spPr bwMode="auto">
            <a:xfrm>
              <a:off x="144" y="48"/>
              <a:ext cx="435" cy="365"/>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100000"/>
                </a:lnSpc>
              </a:pPr>
              <a:r>
                <a:rPr lang="en-US" sz="3200" b="1">
                  <a:solidFill>
                    <a:srgbClr val="66FFFF"/>
                  </a:solidFill>
                </a:rPr>
                <a:t>5.1</a:t>
              </a:r>
            </a:p>
          </p:txBody>
        </p:sp>
      </p:grpSp>
      <p:sp>
        <p:nvSpPr>
          <p:cNvPr id="507916" name="Text Box 1036"/>
          <p:cNvSpPr txBox="1">
            <a:spLocks noChangeArrowheads="1"/>
          </p:cNvSpPr>
          <p:nvPr/>
        </p:nvSpPr>
        <p:spPr bwMode="auto">
          <a:xfrm>
            <a:off x="1905000" y="2343150"/>
            <a:ext cx="2057400" cy="762000"/>
          </a:xfrm>
          <a:prstGeom prst="rect">
            <a:avLst/>
          </a:prstGeom>
          <a:noFill/>
          <a:ln w="9525">
            <a:noFill/>
            <a:miter lim="800000"/>
            <a:headEnd/>
            <a:tailEnd/>
          </a:ln>
          <a:effectLst/>
        </p:spPr>
        <p:txBody>
          <a:bodyPr>
            <a:spAutoFit/>
          </a:bodyPr>
          <a:lstStyle/>
          <a:p>
            <a:pPr algn="r">
              <a:lnSpc>
                <a:spcPct val="100000"/>
              </a:lnSpc>
              <a:spcBef>
                <a:spcPct val="50000"/>
              </a:spcBef>
            </a:pPr>
            <a:r>
              <a:rPr lang="en-US" sz="4400" dirty="0">
                <a:solidFill>
                  <a:srgbClr val="FFFF00"/>
                </a:solidFill>
              </a:rPr>
              <a:t>Six days</a:t>
            </a:r>
          </a:p>
        </p:txBody>
      </p:sp>
      <p:sp>
        <p:nvSpPr>
          <p:cNvPr id="507924" name="Text Box 1044"/>
          <p:cNvSpPr txBox="1">
            <a:spLocks noChangeArrowheads="1"/>
          </p:cNvSpPr>
          <p:nvPr/>
        </p:nvSpPr>
        <p:spPr bwMode="auto">
          <a:xfrm>
            <a:off x="2000250" y="2986088"/>
            <a:ext cx="1866900" cy="579437"/>
          </a:xfrm>
          <a:prstGeom prst="rect">
            <a:avLst/>
          </a:prstGeom>
          <a:noFill/>
          <a:ln w="9525">
            <a:noFill/>
            <a:miter lim="800000"/>
            <a:headEnd/>
            <a:tailEnd/>
          </a:ln>
          <a:effectLst/>
        </p:spPr>
        <p:txBody>
          <a:bodyPr>
            <a:spAutoFit/>
          </a:bodyPr>
          <a:lstStyle/>
          <a:p>
            <a:pPr algn="ctr">
              <a:lnSpc>
                <a:spcPct val="100000"/>
              </a:lnSpc>
              <a:spcBef>
                <a:spcPct val="50000"/>
              </a:spcBef>
            </a:pPr>
            <a:r>
              <a:rPr lang="en-US" sz="3200">
                <a:solidFill>
                  <a:schemeClr val="bg1"/>
                </a:solidFill>
                <a:latin typeface="Fette Engschrift" pitchFamily="2" charset="0"/>
              </a:rPr>
              <a:t>(</a:t>
            </a:r>
            <a:r>
              <a:rPr lang="en-US" sz="3200">
                <a:solidFill>
                  <a:schemeClr val="bg1"/>
                </a:solidFill>
                <a:latin typeface="Arial Black" pitchFamily="34" charset="0"/>
              </a:rPr>
              <a:t>Gen. 1</a:t>
            </a:r>
            <a:r>
              <a:rPr lang="en-US" sz="3200">
                <a:solidFill>
                  <a:schemeClr val="bg1"/>
                </a:solidFill>
                <a:latin typeface="Fette Engschrift" pitchFamily="2" charset="0"/>
              </a:rPr>
              <a: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07960"/>
                                        </p:tgtEl>
                                        <p:attrNameLst>
                                          <p:attrName>style.visibility</p:attrName>
                                        </p:attrNameLst>
                                      </p:cBhvr>
                                      <p:to>
                                        <p:strVal val="visible"/>
                                      </p:to>
                                    </p:set>
                                    <p:animEffect transition="in" filter="barn(outVertical)">
                                      <p:cBhvr>
                                        <p:cTn id="7" dur="500"/>
                                        <p:tgtEl>
                                          <p:spTgt spid="507960"/>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507916"/>
                                        </p:tgtEl>
                                        <p:attrNameLst>
                                          <p:attrName>style.visibility</p:attrName>
                                        </p:attrNameLst>
                                      </p:cBhvr>
                                      <p:to>
                                        <p:strVal val="visible"/>
                                      </p:to>
                                    </p:set>
                                    <p:anim calcmode="lin" valueType="num">
                                      <p:cBhvr>
                                        <p:cTn id="12" dur="1000" fill="hold"/>
                                        <p:tgtEl>
                                          <p:spTgt spid="507916"/>
                                        </p:tgtEl>
                                        <p:attrNameLst>
                                          <p:attrName>ppt_w</p:attrName>
                                        </p:attrNameLst>
                                      </p:cBhvr>
                                      <p:tavLst>
                                        <p:tav tm="0">
                                          <p:val>
                                            <p:fltVal val="0"/>
                                          </p:val>
                                        </p:tav>
                                        <p:tav tm="100000">
                                          <p:val>
                                            <p:strVal val="#ppt_w"/>
                                          </p:val>
                                        </p:tav>
                                      </p:tavLst>
                                    </p:anim>
                                    <p:anim calcmode="lin" valueType="num">
                                      <p:cBhvr>
                                        <p:cTn id="13" dur="1000" fill="hold"/>
                                        <p:tgtEl>
                                          <p:spTgt spid="507916"/>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07924"/>
                                        </p:tgtEl>
                                        <p:attrNameLst>
                                          <p:attrName>style.visibility</p:attrName>
                                        </p:attrNameLst>
                                      </p:cBhvr>
                                      <p:to>
                                        <p:strVal val="visible"/>
                                      </p:to>
                                    </p:set>
                                    <p:animEffect transition="in" filter="fade">
                                      <p:cBhvr>
                                        <p:cTn id="17" dur="2000"/>
                                        <p:tgtEl>
                                          <p:spTgt spid="507924"/>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507915"/>
                                        </p:tgtEl>
                                        <p:attrNameLst>
                                          <p:attrName>style.visibility</p:attrName>
                                        </p:attrNameLst>
                                      </p:cBhvr>
                                      <p:to>
                                        <p:strVal val="visible"/>
                                      </p:to>
                                    </p:set>
                                    <p:animEffect transition="in" filter="fade">
                                      <p:cBhvr>
                                        <p:cTn id="22" dur="2000"/>
                                        <p:tgtEl>
                                          <p:spTgt spid="507915"/>
                                        </p:tgtEl>
                                      </p:cBhvr>
                                    </p:animEffect>
                                    <p:anim calcmode="lin" valueType="num">
                                      <p:cBhvr>
                                        <p:cTn id="23" dur="2000" fill="hold"/>
                                        <p:tgtEl>
                                          <p:spTgt spid="507915"/>
                                        </p:tgtEl>
                                        <p:attrNameLst>
                                          <p:attrName>ppt_x</p:attrName>
                                        </p:attrNameLst>
                                      </p:cBhvr>
                                      <p:tavLst>
                                        <p:tav tm="0">
                                          <p:val>
                                            <p:strVal val="#ppt_x"/>
                                          </p:val>
                                        </p:tav>
                                        <p:tav tm="100000">
                                          <p:val>
                                            <p:strVal val="#ppt_x"/>
                                          </p:val>
                                        </p:tav>
                                      </p:tavLst>
                                    </p:anim>
                                    <p:anim calcmode="lin" valueType="num">
                                      <p:cBhvr>
                                        <p:cTn id="24" dur="2000" fill="hold"/>
                                        <p:tgtEl>
                                          <p:spTgt spid="507915"/>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507926"/>
                                        </p:tgtEl>
                                        <p:attrNameLst>
                                          <p:attrName>style.visibility</p:attrName>
                                        </p:attrNameLst>
                                      </p:cBhvr>
                                      <p:to>
                                        <p:strVal val="visible"/>
                                      </p:to>
                                    </p:set>
                                    <p:animEffect transition="in" filter="fade">
                                      <p:cBhvr>
                                        <p:cTn id="27" dur="2000"/>
                                        <p:tgtEl>
                                          <p:spTgt spid="5079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7926" grpId="0" animBg="1"/>
      <p:bldP spid="507915" grpId="0" animBg="1" autoUpdateAnimBg="0"/>
      <p:bldP spid="507916" grpId="0"/>
      <p:bldP spid="50792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880655" name="Group 15"/>
          <p:cNvGrpSpPr>
            <a:grpSpLocks/>
          </p:cNvGrpSpPr>
          <p:nvPr/>
        </p:nvGrpSpPr>
        <p:grpSpPr bwMode="auto">
          <a:xfrm>
            <a:off x="0" y="0"/>
            <a:ext cx="9144000" cy="6858000"/>
            <a:chOff x="0" y="0"/>
            <a:chExt cx="5760" cy="4320"/>
          </a:xfrm>
        </p:grpSpPr>
        <p:pic>
          <p:nvPicPr>
            <p:cNvPr id="880656" name="Picture 16" descr="SP084"/>
            <p:cNvPicPr>
              <a:picLocks noChangeAspect="1" noChangeArrowheads="1"/>
            </p:cNvPicPr>
            <p:nvPr/>
          </p:nvPicPr>
          <p:blipFill>
            <a:blip r:embed="rId3" cstate="print"/>
            <a:srcRect t="4344" r="4808" b="453"/>
            <a:stretch>
              <a:fillRect/>
            </a:stretch>
          </p:blipFill>
          <p:spPr bwMode="auto">
            <a:xfrm>
              <a:off x="0" y="0"/>
              <a:ext cx="5760" cy="4320"/>
            </a:xfrm>
            <a:prstGeom prst="rect">
              <a:avLst/>
            </a:prstGeom>
            <a:noFill/>
          </p:spPr>
        </p:pic>
        <p:pic>
          <p:nvPicPr>
            <p:cNvPr id="880658" name="Picture 18" descr="CVX50014"/>
            <p:cNvPicPr>
              <a:picLocks noChangeAspect="1" noChangeArrowheads="1"/>
            </p:cNvPicPr>
            <p:nvPr/>
          </p:nvPicPr>
          <p:blipFill>
            <a:blip r:embed="rId4" cstate="print">
              <a:lum contrast="24000"/>
            </a:blip>
            <a:srcRect l="28752" t="18382" r="12540" b="24272"/>
            <a:stretch>
              <a:fillRect/>
            </a:stretch>
          </p:blipFill>
          <p:spPr bwMode="auto">
            <a:xfrm>
              <a:off x="2160" y="528"/>
              <a:ext cx="2592" cy="1898"/>
            </a:xfrm>
            <a:prstGeom prst="rect">
              <a:avLst/>
            </a:prstGeom>
            <a:noFill/>
          </p:spPr>
        </p:pic>
        <p:pic>
          <p:nvPicPr>
            <p:cNvPr id="880659" name="Picture 19" descr="CVU50027"/>
            <p:cNvPicPr>
              <a:picLocks noChangeAspect="1" noChangeArrowheads="1"/>
            </p:cNvPicPr>
            <p:nvPr/>
          </p:nvPicPr>
          <p:blipFill>
            <a:blip r:embed="rId5" cstate="print">
              <a:lum contrast="24000"/>
            </a:blip>
            <a:srcRect/>
            <a:stretch>
              <a:fillRect/>
            </a:stretch>
          </p:blipFill>
          <p:spPr bwMode="auto">
            <a:xfrm>
              <a:off x="4128" y="60"/>
              <a:ext cx="1584" cy="1188"/>
            </a:xfrm>
            <a:prstGeom prst="rect">
              <a:avLst/>
            </a:prstGeom>
            <a:noFill/>
          </p:spPr>
        </p:pic>
        <p:grpSp>
          <p:nvGrpSpPr>
            <p:cNvPr id="880660" name="Group 20"/>
            <p:cNvGrpSpPr>
              <a:grpSpLocks/>
            </p:cNvGrpSpPr>
            <p:nvPr/>
          </p:nvGrpSpPr>
          <p:grpSpPr bwMode="auto">
            <a:xfrm>
              <a:off x="672" y="576"/>
              <a:ext cx="672" cy="392"/>
              <a:chOff x="1488" y="480"/>
              <a:chExt cx="816" cy="480"/>
            </a:xfrm>
          </p:grpSpPr>
          <p:pic>
            <p:nvPicPr>
              <p:cNvPr id="880661" name="Picture 21" descr="CVX00004"/>
              <p:cNvPicPr>
                <a:picLocks noChangeAspect="1" noChangeArrowheads="1"/>
              </p:cNvPicPr>
              <p:nvPr/>
            </p:nvPicPr>
            <p:blipFill>
              <a:blip r:embed="rId6" cstate="print"/>
              <a:srcRect/>
              <a:stretch>
                <a:fillRect/>
              </a:stretch>
            </p:blipFill>
            <p:spPr bwMode="auto">
              <a:xfrm>
                <a:off x="1665" y="480"/>
                <a:ext cx="449" cy="476"/>
              </a:xfrm>
              <a:prstGeom prst="rect">
                <a:avLst/>
              </a:prstGeom>
              <a:noFill/>
            </p:spPr>
          </p:pic>
          <p:pic>
            <p:nvPicPr>
              <p:cNvPr id="880662" name="Picture 22" descr="CVX00008"/>
              <p:cNvPicPr>
                <a:picLocks noChangeAspect="1" noChangeArrowheads="1"/>
              </p:cNvPicPr>
              <p:nvPr/>
            </p:nvPicPr>
            <p:blipFill>
              <a:blip r:embed="rId7" cstate="print"/>
              <a:srcRect/>
              <a:stretch>
                <a:fillRect/>
              </a:stretch>
            </p:blipFill>
            <p:spPr bwMode="auto">
              <a:xfrm>
                <a:off x="1488" y="496"/>
                <a:ext cx="816" cy="464"/>
              </a:xfrm>
              <a:prstGeom prst="rect">
                <a:avLst/>
              </a:prstGeom>
              <a:noFill/>
            </p:spPr>
          </p:pic>
        </p:grpSp>
      </p:grpSp>
      <p:sp>
        <p:nvSpPr>
          <p:cNvPr id="880643" name="Rectangle 3"/>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80644" name="Group 4"/>
          <p:cNvGrpSpPr>
            <a:grpSpLocks/>
          </p:cNvGrpSpPr>
          <p:nvPr/>
        </p:nvGrpSpPr>
        <p:grpSpPr bwMode="auto">
          <a:xfrm>
            <a:off x="762000" y="530225"/>
            <a:ext cx="4800600" cy="4121150"/>
            <a:chOff x="480" y="334"/>
            <a:chExt cx="3024" cy="2596"/>
          </a:xfrm>
        </p:grpSpPr>
        <p:sp>
          <p:nvSpPr>
            <p:cNvPr id="880645" name="Oval 5"/>
            <p:cNvSpPr>
              <a:spLocks noChangeArrowheads="1"/>
            </p:cNvSpPr>
            <p:nvPr/>
          </p:nvSpPr>
          <p:spPr bwMode="auto">
            <a:xfrm>
              <a:off x="2256" y="334"/>
              <a:ext cx="1248" cy="1154"/>
            </a:xfrm>
            <a:prstGeom prst="ellipse">
              <a:avLst/>
            </a:prstGeom>
            <a:noFill/>
            <a:ln w="9525">
              <a:noFill/>
              <a:round/>
              <a:headEnd/>
              <a:tailEnd/>
            </a:ln>
            <a:effectLst>
              <a:outerShdw dist="45791" dir="2021404" algn="ctr" rotWithShape="0">
                <a:schemeClr val="tx1"/>
              </a:outerShdw>
            </a:effectLst>
          </p:spPr>
          <p:txBody>
            <a:bodyPr wrap="none" anchor="ctr">
              <a:flatTx/>
            </a:bodyPr>
            <a:lstStyle/>
            <a:p>
              <a:pPr algn="ctr">
                <a:lnSpc>
                  <a:spcPct val="80000"/>
                </a:lnSpc>
              </a:pPr>
              <a:r>
                <a:rPr lang="en-US" sz="4400" b="1">
                  <a:ln w="12700">
                    <a:solidFill>
                      <a:schemeClr val="tx1"/>
                    </a:solidFill>
                  </a:ln>
                  <a:solidFill>
                    <a:schemeClr val="bg1"/>
                  </a:solidFill>
                  <a:effectLst>
                    <a:outerShdw blurRad="38100" dist="38100" dir="2700000" algn="tl">
                      <a:srgbClr val="000000"/>
                    </a:outerShdw>
                  </a:effectLst>
                  <a:latin typeface="Arial Black" pitchFamily="34" charset="0"/>
                </a:rPr>
                <a:t>Causal</a:t>
              </a:r>
            </a:p>
            <a:p>
              <a:pPr algn="ctr">
                <a:lnSpc>
                  <a:spcPct val="80000"/>
                </a:lnSpc>
              </a:pPr>
              <a:r>
                <a:rPr lang="en-US" sz="4400" b="1">
                  <a:ln w="12700">
                    <a:solidFill>
                      <a:schemeClr val="tx1"/>
                    </a:solidFill>
                  </a:ln>
                  <a:solidFill>
                    <a:schemeClr val="bg1"/>
                  </a:solidFill>
                  <a:effectLst>
                    <a:outerShdw blurRad="38100" dist="38100" dir="2700000" algn="tl">
                      <a:srgbClr val="000000"/>
                    </a:outerShdw>
                  </a:effectLst>
                  <a:latin typeface="Arial Black" pitchFamily="34" charset="0"/>
                </a:rPr>
                <a:t>reality</a:t>
              </a:r>
              <a:endParaRPr lang="en-US" sz="4400">
                <a:ln w="12700">
                  <a:solidFill>
                    <a:schemeClr val="tx1"/>
                  </a:solidFill>
                </a:ln>
                <a:solidFill>
                  <a:schemeClr val="bg1"/>
                </a:solidFill>
                <a:latin typeface="Times New Roman" pitchFamily="18" charset="0"/>
              </a:endParaRPr>
            </a:p>
          </p:txBody>
        </p:sp>
        <p:grpSp>
          <p:nvGrpSpPr>
            <p:cNvPr id="880646" name="Group 6"/>
            <p:cNvGrpSpPr>
              <a:grpSpLocks/>
            </p:cNvGrpSpPr>
            <p:nvPr/>
          </p:nvGrpSpPr>
          <p:grpSpPr bwMode="auto">
            <a:xfrm>
              <a:off x="480" y="1152"/>
              <a:ext cx="3024" cy="1778"/>
              <a:chOff x="480" y="1152"/>
              <a:chExt cx="3024" cy="1778"/>
            </a:xfrm>
          </p:grpSpPr>
          <p:sp>
            <p:nvSpPr>
              <p:cNvPr id="880647" name="Oval 7"/>
              <p:cNvSpPr>
                <a:spLocks noChangeArrowheads="1"/>
              </p:cNvSpPr>
              <p:nvPr/>
            </p:nvSpPr>
            <p:spPr bwMode="auto">
              <a:xfrm>
                <a:off x="2256" y="1776"/>
                <a:ext cx="1248" cy="1154"/>
              </a:xfrm>
              <a:prstGeom prst="ellipse">
                <a:avLst/>
              </a:prstGeom>
              <a:gradFill rotWithShape="0">
                <a:gsLst>
                  <a:gs pos="0">
                    <a:srgbClr val="FFFFFF"/>
                  </a:gs>
                  <a:gs pos="100000">
                    <a:srgbClr val="FFCCCC"/>
                  </a:gs>
                </a:gsLst>
                <a:path path="shape">
                  <a:fillToRect l="50000" t="50000" r="50000" b="50000"/>
                </a:path>
              </a:gradFill>
              <a:ln w="9525">
                <a:round/>
                <a:headEnd/>
                <a:tailEnd/>
              </a:ln>
              <a:effectLst/>
              <a:scene3d>
                <a:camera prst="legacyObliqueBottomLeft"/>
                <a:lightRig rig="legacyHarsh3" dir="t"/>
              </a:scene3d>
              <a:sp3d extrusionH="430200" prstMaterial="legacyMatte">
                <a:bevelT w="13500" h="13500" prst="angle"/>
                <a:bevelB w="13500" h="13500" prst="angle"/>
                <a:extrusionClr>
                  <a:srgbClr val="FFCCCC"/>
                </a:extrusionClr>
              </a:sp3d>
            </p:spPr>
            <p:txBody>
              <a:bodyPr wrap="none" anchor="ctr">
                <a:flatTx/>
              </a:bodyPr>
              <a:lstStyle/>
              <a:p>
                <a:pPr algn="ctr"/>
                <a:endParaRPr lang="en-US" sz="1400" b="1">
                  <a:solidFill>
                    <a:srgbClr val="0000FF"/>
                  </a:solidFill>
                </a:endParaRPr>
              </a:p>
              <a:p>
                <a:pPr algn="ctr"/>
                <a:r>
                  <a:rPr lang="en-US" sz="3200">
                    <a:solidFill>
                      <a:srgbClr val="660066"/>
                    </a:solidFill>
                  </a:rPr>
                  <a:t>Humanity</a:t>
                </a:r>
              </a:p>
              <a:p>
                <a:pPr algn="ctr"/>
                <a:r>
                  <a:rPr lang="en-US" sz="3200">
                    <a:solidFill>
                      <a:srgbClr val="660066"/>
                    </a:solidFill>
                  </a:rPr>
                  <a:t>and</a:t>
                </a:r>
              </a:p>
              <a:p>
                <a:pPr algn="ctr"/>
                <a:r>
                  <a:rPr lang="en-US" sz="3200">
                    <a:solidFill>
                      <a:srgbClr val="660066"/>
                    </a:solidFill>
                  </a:rPr>
                  <a:t>Universe</a:t>
                </a:r>
              </a:p>
            </p:txBody>
          </p:sp>
          <p:sp>
            <p:nvSpPr>
              <p:cNvPr id="880648" name="Oval 8"/>
              <p:cNvSpPr>
                <a:spLocks noChangeArrowheads="1"/>
              </p:cNvSpPr>
              <p:nvPr/>
            </p:nvSpPr>
            <p:spPr bwMode="auto">
              <a:xfrm>
                <a:off x="480" y="1152"/>
                <a:ext cx="1872" cy="1056"/>
              </a:xfrm>
              <a:prstGeom prst="ellipse">
                <a:avLst/>
              </a:prstGeom>
              <a:noFill/>
              <a:ln w="9525">
                <a:noFill/>
                <a:round/>
                <a:headEnd/>
                <a:tailEnd/>
              </a:ln>
              <a:effectLst/>
            </p:spPr>
            <p:txBody>
              <a:bodyPr wrap="none" anchor="ctr">
                <a:flatTx/>
              </a:bodyPr>
              <a:lstStyle/>
              <a:p>
                <a:pPr algn="ctr">
                  <a:lnSpc>
                    <a:spcPct val="100000"/>
                  </a:lnSpc>
                </a:pPr>
                <a:r>
                  <a:rPr lang="en-US" sz="4400" b="1">
                    <a:solidFill>
                      <a:srgbClr val="FFFF00"/>
                    </a:solidFill>
                    <a:effectLst>
                      <a:outerShdw blurRad="38100" dist="38100" dir="2700000" algn="tl">
                        <a:srgbClr val="000000"/>
                      </a:outerShdw>
                    </a:effectLst>
                    <a:latin typeface="Arial Black" pitchFamily="34" charset="0"/>
                  </a:rPr>
                  <a:t>Principle</a:t>
                </a:r>
                <a:endParaRPr lang="en-US" sz="4400">
                  <a:solidFill>
                    <a:srgbClr val="FFFF00"/>
                  </a:solidFill>
                  <a:latin typeface="Times New Roman" pitchFamily="18" charset="0"/>
                </a:endParaRPr>
              </a:p>
            </p:txBody>
          </p:sp>
          <p:sp>
            <p:nvSpPr>
              <p:cNvPr id="880649" name="AutoShape 9"/>
              <p:cNvSpPr>
                <a:spLocks noChangeArrowheads="1"/>
              </p:cNvSpPr>
              <p:nvPr/>
            </p:nvSpPr>
            <p:spPr bwMode="auto">
              <a:xfrm>
                <a:off x="2736" y="1344"/>
                <a:ext cx="288" cy="384"/>
              </a:xfrm>
              <a:prstGeom prst="downArrow">
                <a:avLst>
                  <a:gd name="adj1" fmla="val 50000"/>
                  <a:gd name="adj2" fmla="val 33333"/>
                </a:avLst>
              </a:prstGeom>
              <a:gradFill rotWithShape="0">
                <a:gsLst>
                  <a:gs pos="0">
                    <a:srgbClr val="FFFFFF"/>
                  </a:gs>
                  <a:gs pos="100000">
                    <a:srgbClr val="0000FF"/>
                  </a:gs>
                </a:gsLst>
                <a:path path="rect">
                  <a:fillToRect l="50000" t="50000" r="50000" b="50000"/>
                </a:path>
              </a:gradFill>
              <a:ln w="38100">
                <a:solidFill>
                  <a:schemeClr val="bg1"/>
                </a:solidFill>
                <a:miter lim="800000"/>
                <a:headEnd/>
                <a:tailEnd/>
              </a:ln>
              <a:effectLst/>
            </p:spPr>
            <p:txBody>
              <a:bodyPr wrap="none" anchor="ctr"/>
              <a:lstStyle/>
              <a:p>
                <a:pPr algn="ctr">
                  <a:lnSpc>
                    <a:spcPct val="100000"/>
                  </a:lnSpc>
                </a:pPr>
                <a:endParaRPr lang="en-US" sz="2400" b="1">
                  <a:solidFill>
                    <a:schemeClr val="bg1"/>
                  </a:solidFill>
                  <a:effectLst>
                    <a:outerShdw blurRad="38100" dist="38100" dir="2700000" algn="tl">
                      <a:srgbClr val="000000"/>
                    </a:outerShdw>
                  </a:effectLst>
                  <a:latin typeface="Times New Roman" pitchFamily="18" charset="0"/>
                </a:endParaRPr>
              </a:p>
            </p:txBody>
          </p:sp>
        </p:grpSp>
      </p:grpSp>
      <p:grpSp>
        <p:nvGrpSpPr>
          <p:cNvPr id="880666" name="Group 26"/>
          <p:cNvGrpSpPr>
            <a:grpSpLocks/>
          </p:cNvGrpSpPr>
          <p:nvPr/>
        </p:nvGrpSpPr>
        <p:grpSpPr bwMode="auto">
          <a:xfrm>
            <a:off x="533400" y="5638800"/>
            <a:ext cx="8229600" cy="788988"/>
            <a:chOff x="672" y="3427"/>
            <a:chExt cx="4800" cy="497"/>
          </a:xfrm>
        </p:grpSpPr>
        <p:sp>
          <p:nvSpPr>
            <p:cNvPr id="880667" name="Text Box 27"/>
            <p:cNvSpPr txBox="1">
              <a:spLocks noChangeArrowheads="1"/>
            </p:cNvSpPr>
            <p:nvPr/>
          </p:nvSpPr>
          <p:spPr bwMode="auto">
            <a:xfrm>
              <a:off x="864" y="3440"/>
              <a:ext cx="4608"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Problems concerning human life and the universe cannot be solved without first understanding the nature of </a:t>
              </a:r>
              <a:r>
                <a:rPr lang="en-US" sz="2600" b="1" u="sng">
                  <a:solidFill>
                    <a:schemeClr val="bg1"/>
                  </a:solidFill>
                  <a:latin typeface="Arial Narrow" pitchFamily="34" charset="0"/>
                </a:rPr>
                <a:t>God</a:t>
              </a:r>
              <a:r>
                <a:rPr lang="en-US" sz="2600" b="1">
                  <a:solidFill>
                    <a:schemeClr val="bg1"/>
                  </a:solidFill>
                  <a:latin typeface="Arial Narrow" pitchFamily="34" charset="0"/>
                </a:rPr>
                <a:t>.</a:t>
              </a:r>
              <a:endParaRPr lang="en-US" sz="2600" b="1" u="sng">
                <a:solidFill>
                  <a:schemeClr val="bg1"/>
                </a:solidFill>
                <a:latin typeface="Arial Narrow" pitchFamily="34" charset="0"/>
              </a:endParaRPr>
            </a:p>
          </p:txBody>
        </p:sp>
        <p:sp>
          <p:nvSpPr>
            <p:cNvPr id="880668" name="Text Box 28"/>
            <p:cNvSpPr txBox="1">
              <a:spLocks noChangeArrowheads="1"/>
            </p:cNvSpPr>
            <p:nvPr/>
          </p:nvSpPr>
          <p:spPr bwMode="auto">
            <a:xfrm>
              <a:off x="672" y="3427"/>
              <a:ext cx="240" cy="269"/>
            </a:xfrm>
            <a:prstGeom prst="rect">
              <a:avLst/>
            </a:prstGeom>
            <a:noFill/>
            <a:ln w="9525">
              <a:noFill/>
              <a:miter lim="800000"/>
              <a:headEnd/>
              <a:tailEnd/>
            </a:ln>
            <a:effectLst/>
          </p:spPr>
          <p:txBody>
            <a:bodyPr>
              <a:spAutoFit/>
            </a:bodyPr>
            <a:lstStyle/>
            <a:p>
              <a:pPr>
                <a:lnSpc>
                  <a:spcPct val="55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
        <p:nvSpPr>
          <p:cNvPr id="20" name="AutoShape 10"/>
          <p:cNvSpPr>
            <a:spLocks noChangeArrowheads="1"/>
          </p:cNvSpPr>
          <p:nvPr/>
        </p:nvSpPr>
        <p:spPr bwMode="auto">
          <a:xfrm>
            <a:off x="5791200" y="3429000"/>
            <a:ext cx="2286000" cy="685800"/>
          </a:xfrm>
          <a:prstGeom prst="roundRect">
            <a:avLst>
              <a:gd name="adj" fmla="val 16667"/>
            </a:avLst>
          </a:prstGeom>
          <a:solidFill>
            <a:schemeClr val="tx1"/>
          </a:solidFill>
          <a:ln w="9525">
            <a:noFill/>
            <a:round/>
            <a:headEnd/>
            <a:tailEnd/>
          </a:ln>
          <a:effectLst/>
        </p:spPr>
        <p:txBody>
          <a:bodyPr wrap="none" anchor="ctr"/>
          <a:lstStyle/>
          <a:p>
            <a:pPr algn="ctr">
              <a:lnSpc>
                <a:spcPts val="5200"/>
              </a:lnSpc>
              <a:spcBef>
                <a:spcPct val="15000"/>
              </a:spcBef>
            </a:pPr>
            <a:r>
              <a:rPr lang="en-US" sz="4400" dirty="0">
                <a:solidFill>
                  <a:srgbClr val="66FFFF"/>
                </a:solidFill>
                <a:latin typeface="Arial Black" pitchFamily="34" charset="0"/>
              </a:rPr>
              <a:t>Result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880666"/>
                                        </p:tgtEl>
                                        <p:attrNameLst>
                                          <p:attrName>style.visibility</p:attrName>
                                        </p:attrNameLst>
                                      </p:cBhvr>
                                      <p:to>
                                        <p:strVal val="visible"/>
                                      </p:to>
                                    </p:set>
                                    <p:animEffect transition="in" filter="barn(outVertical)">
                                      <p:cBhvr>
                                        <p:cTn id="7" dur="500"/>
                                        <p:tgtEl>
                                          <p:spTgt spid="8806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253954" name="Rectangle 2"/>
          <p:cNvSpPr>
            <a:spLocks noChangeArrowheads="1"/>
          </p:cNvSpPr>
          <p:nvPr/>
        </p:nvSpPr>
        <p:spPr bwMode="auto">
          <a:xfrm>
            <a:off x="0" y="4953000"/>
            <a:ext cx="9144000" cy="1897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54006" name="Group 54"/>
          <p:cNvGrpSpPr>
            <a:grpSpLocks/>
          </p:cNvGrpSpPr>
          <p:nvPr/>
        </p:nvGrpSpPr>
        <p:grpSpPr bwMode="auto">
          <a:xfrm>
            <a:off x="228600" y="47625"/>
            <a:ext cx="7543800" cy="579438"/>
            <a:chOff x="144" y="30"/>
            <a:chExt cx="4752" cy="365"/>
          </a:xfrm>
        </p:grpSpPr>
        <p:sp>
          <p:nvSpPr>
            <p:cNvPr id="253957" name="Text Box 5"/>
            <p:cNvSpPr txBox="1">
              <a:spLocks noChangeArrowheads="1"/>
            </p:cNvSpPr>
            <p:nvPr/>
          </p:nvSpPr>
          <p:spPr bwMode="auto">
            <a:xfrm>
              <a:off x="561" y="30"/>
              <a:ext cx="4335" cy="365"/>
            </a:xfrm>
            <a:prstGeom prst="rect">
              <a:avLst/>
            </a:prstGeom>
            <a:noFill/>
            <a:ln w="9525">
              <a:noFill/>
              <a:miter lim="800000"/>
              <a:headEnd/>
              <a:tailEnd/>
            </a:ln>
            <a:effectLst>
              <a:outerShdw dist="12700" dir="3806097" algn="ctr" rotWithShape="0">
                <a:schemeClr val="bg1"/>
              </a:outerShdw>
            </a:effectLst>
          </p:spPr>
          <p:txBody>
            <a:bodyPr>
              <a:spAutoFit/>
            </a:bodyPr>
            <a:lstStyle/>
            <a:p>
              <a:pPr>
                <a:lnSpc>
                  <a:spcPct val="100000"/>
                </a:lnSpc>
              </a:pPr>
              <a:r>
                <a:rPr lang="en-US" sz="3200" dirty="0"/>
                <a:t>The Growing Period for the Creation</a:t>
              </a:r>
            </a:p>
          </p:txBody>
        </p:sp>
        <p:sp>
          <p:nvSpPr>
            <p:cNvPr id="253958" name="Text Box 6"/>
            <p:cNvSpPr txBox="1">
              <a:spLocks noChangeArrowheads="1"/>
            </p:cNvSpPr>
            <p:nvPr/>
          </p:nvSpPr>
          <p:spPr bwMode="auto">
            <a:xfrm>
              <a:off x="144" y="30"/>
              <a:ext cx="486" cy="365"/>
            </a:xfrm>
            <a:prstGeom prst="rect">
              <a:avLst/>
            </a:prstGeom>
            <a:noFill/>
            <a:ln w="9525">
              <a:noFill/>
              <a:miter lim="800000"/>
              <a:headEnd/>
              <a:tailEnd/>
            </a:ln>
            <a:effectLst>
              <a:outerShdw dist="12700" dir="3806097" algn="ctr" rotWithShape="0">
                <a:schemeClr val="bg1"/>
              </a:outerShdw>
            </a:effectLst>
          </p:spPr>
          <p:txBody>
            <a:bodyPr>
              <a:spAutoFit/>
            </a:bodyPr>
            <a:lstStyle/>
            <a:p>
              <a:pPr>
                <a:lnSpc>
                  <a:spcPct val="100000"/>
                </a:lnSpc>
              </a:pPr>
              <a:r>
                <a:rPr lang="en-US" sz="3200" dirty="0"/>
                <a:t>5.2</a:t>
              </a:r>
            </a:p>
          </p:txBody>
        </p:sp>
      </p:grpSp>
      <p:sp>
        <p:nvSpPr>
          <p:cNvPr id="253974" name="Text Box 22"/>
          <p:cNvSpPr txBox="1">
            <a:spLocks noChangeArrowheads="1"/>
          </p:cNvSpPr>
          <p:nvPr/>
        </p:nvSpPr>
        <p:spPr bwMode="auto">
          <a:xfrm>
            <a:off x="4953000" y="2362200"/>
            <a:ext cx="3276600" cy="762000"/>
          </a:xfrm>
          <a:prstGeom prst="rect">
            <a:avLst/>
          </a:prstGeom>
          <a:noFill/>
          <a:ln w="9525">
            <a:noFill/>
            <a:miter lim="800000"/>
            <a:headEnd/>
            <a:tailEnd/>
          </a:ln>
          <a:effectLst/>
        </p:spPr>
        <p:txBody>
          <a:bodyPr>
            <a:spAutoFit/>
          </a:bodyPr>
          <a:lstStyle/>
          <a:p>
            <a:pPr>
              <a:lnSpc>
                <a:spcPct val="100000"/>
              </a:lnSpc>
              <a:spcBef>
                <a:spcPct val="50000"/>
              </a:spcBef>
            </a:pPr>
            <a:r>
              <a:rPr lang="en-US" sz="4400" b="1" dirty="0">
                <a:solidFill>
                  <a:srgbClr val="800080"/>
                </a:solidFill>
                <a:latin typeface="Arial Black" pitchFamily="34" charset="0"/>
              </a:rPr>
              <a:t>“One day”</a:t>
            </a:r>
          </a:p>
        </p:txBody>
      </p:sp>
      <p:sp>
        <p:nvSpPr>
          <p:cNvPr id="253975" name="Text Box 23"/>
          <p:cNvSpPr txBox="1">
            <a:spLocks noChangeArrowheads="1"/>
          </p:cNvSpPr>
          <p:nvPr/>
        </p:nvSpPr>
        <p:spPr bwMode="auto">
          <a:xfrm>
            <a:off x="5734050" y="2971800"/>
            <a:ext cx="1714500" cy="519113"/>
          </a:xfrm>
          <a:prstGeom prst="rect">
            <a:avLst/>
          </a:prstGeom>
          <a:noFill/>
          <a:ln w="9525">
            <a:noFill/>
            <a:miter lim="800000"/>
            <a:headEnd/>
            <a:tailEnd/>
          </a:ln>
          <a:effectLst/>
        </p:spPr>
        <p:txBody>
          <a:bodyPr>
            <a:spAutoFit/>
          </a:bodyPr>
          <a:lstStyle/>
          <a:p>
            <a:pPr algn="ctr">
              <a:lnSpc>
                <a:spcPct val="100000"/>
              </a:lnSpc>
            </a:pPr>
            <a:r>
              <a:rPr lang="en-US" sz="2800">
                <a:solidFill>
                  <a:srgbClr val="990099"/>
                </a:solidFill>
                <a:latin typeface="Fette Engschrift" pitchFamily="2" charset="0"/>
              </a:rPr>
              <a:t>(</a:t>
            </a:r>
            <a:r>
              <a:rPr lang="en-US" sz="2800">
                <a:solidFill>
                  <a:srgbClr val="990099"/>
                </a:solidFill>
              </a:rPr>
              <a:t>Gen. 1:5</a:t>
            </a:r>
            <a:r>
              <a:rPr lang="en-US" sz="2800">
                <a:solidFill>
                  <a:srgbClr val="990099"/>
                </a:solidFill>
                <a:latin typeface="Fette Engschrift" pitchFamily="2" charset="0"/>
              </a:rPr>
              <a:t>)</a:t>
            </a:r>
          </a:p>
        </p:txBody>
      </p:sp>
      <p:sp>
        <p:nvSpPr>
          <p:cNvPr id="253976" name="Text Box 24"/>
          <p:cNvSpPr txBox="1">
            <a:spLocks noChangeArrowheads="1"/>
          </p:cNvSpPr>
          <p:nvPr/>
        </p:nvSpPr>
        <p:spPr bwMode="auto">
          <a:xfrm>
            <a:off x="3352800" y="2514600"/>
            <a:ext cx="1981200" cy="519113"/>
          </a:xfrm>
          <a:prstGeom prst="rect">
            <a:avLst/>
          </a:prstGeom>
          <a:noFill/>
          <a:ln w="9525">
            <a:noFill/>
            <a:miter lim="800000"/>
            <a:headEnd/>
            <a:tailEnd/>
          </a:ln>
          <a:effectLst/>
        </p:spPr>
        <p:txBody>
          <a:bodyPr>
            <a:spAutoFit/>
          </a:bodyPr>
          <a:lstStyle/>
          <a:p>
            <a:pPr>
              <a:lnSpc>
                <a:spcPct val="100000"/>
              </a:lnSpc>
            </a:pPr>
            <a:r>
              <a:rPr lang="en-US" sz="2800" dirty="0">
                <a:solidFill>
                  <a:srgbClr val="333399"/>
                </a:solidFill>
                <a:latin typeface="Arial Black" pitchFamily="34" charset="0"/>
              </a:rPr>
              <a:t>------------</a:t>
            </a:r>
          </a:p>
        </p:txBody>
      </p:sp>
      <p:sp>
        <p:nvSpPr>
          <p:cNvPr id="253991" name="Text Box 39"/>
          <p:cNvSpPr txBox="1">
            <a:spLocks noChangeArrowheads="1"/>
          </p:cNvSpPr>
          <p:nvPr/>
        </p:nvSpPr>
        <p:spPr bwMode="auto">
          <a:xfrm>
            <a:off x="1524000" y="2362200"/>
            <a:ext cx="1447800" cy="774700"/>
          </a:xfrm>
          <a:prstGeom prst="rect">
            <a:avLst/>
          </a:prstGeom>
          <a:noFill/>
          <a:ln w="9525">
            <a:noFill/>
            <a:miter lim="800000"/>
            <a:headEnd/>
            <a:tailEnd/>
          </a:ln>
          <a:effectLst/>
        </p:spPr>
        <p:txBody>
          <a:bodyPr>
            <a:spAutoFit/>
          </a:bodyPr>
          <a:lstStyle/>
          <a:p>
            <a:pPr>
              <a:lnSpc>
                <a:spcPct val="80000"/>
              </a:lnSpc>
            </a:pPr>
            <a:r>
              <a:rPr lang="en-US" sz="2800" dirty="0">
                <a:solidFill>
                  <a:srgbClr val="0000CC"/>
                </a:solidFill>
              </a:rPr>
              <a:t>Growing</a:t>
            </a:r>
          </a:p>
          <a:p>
            <a:pPr>
              <a:lnSpc>
                <a:spcPct val="80000"/>
              </a:lnSpc>
            </a:pPr>
            <a:r>
              <a:rPr lang="en-US" sz="2800" dirty="0">
                <a:solidFill>
                  <a:srgbClr val="0000CC"/>
                </a:solidFill>
              </a:rPr>
              <a:t>period</a:t>
            </a:r>
          </a:p>
        </p:txBody>
      </p:sp>
      <p:sp>
        <p:nvSpPr>
          <p:cNvPr id="253992" name="Oval 40"/>
          <p:cNvSpPr>
            <a:spLocks noChangeArrowheads="1"/>
          </p:cNvSpPr>
          <p:nvPr/>
        </p:nvSpPr>
        <p:spPr bwMode="auto">
          <a:xfrm>
            <a:off x="2057400" y="3876675"/>
            <a:ext cx="2057400" cy="771525"/>
          </a:xfrm>
          <a:prstGeom prst="ellipse">
            <a:avLst/>
          </a:prstGeom>
          <a:gradFill rotWithShape="0">
            <a:gsLst>
              <a:gs pos="0">
                <a:srgbClr val="33CC33"/>
              </a:gs>
              <a:gs pos="100000">
                <a:srgbClr val="009900"/>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100000"/>
              </a:lnSpc>
            </a:pPr>
            <a:r>
              <a:rPr lang="en-US" sz="3200" b="1">
                <a:solidFill>
                  <a:srgbClr val="FFFFCC"/>
                </a:solidFill>
                <a:effectLst>
                  <a:outerShdw blurRad="38100" dist="38100" dir="2700000" algn="tl">
                    <a:srgbClr val="000000"/>
                  </a:outerShdw>
                </a:effectLst>
              </a:rPr>
              <a:t>Creation</a:t>
            </a:r>
          </a:p>
        </p:txBody>
      </p:sp>
      <p:sp>
        <p:nvSpPr>
          <p:cNvPr id="253993" name="Oval 41"/>
          <p:cNvSpPr>
            <a:spLocks noChangeArrowheads="1"/>
          </p:cNvSpPr>
          <p:nvPr/>
        </p:nvSpPr>
        <p:spPr bwMode="auto">
          <a:xfrm>
            <a:off x="20574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100000"/>
              </a:lnSpc>
            </a:pPr>
            <a:r>
              <a:rPr lang="en-US" sz="3200" dirty="0">
                <a:solidFill>
                  <a:srgbClr val="0000CC"/>
                </a:solidFill>
              </a:rPr>
              <a:t>Perfection</a:t>
            </a:r>
          </a:p>
        </p:txBody>
      </p:sp>
      <p:sp>
        <p:nvSpPr>
          <p:cNvPr id="253994" name="AutoShape 42"/>
          <p:cNvSpPr>
            <a:spLocks noChangeArrowheads="1"/>
          </p:cNvSpPr>
          <p:nvPr/>
        </p:nvSpPr>
        <p:spPr bwMode="auto">
          <a:xfrm rot="10800000">
            <a:off x="2609850" y="1600200"/>
            <a:ext cx="952500" cy="2286000"/>
          </a:xfrm>
          <a:prstGeom prst="downArrow">
            <a:avLst>
              <a:gd name="adj1" fmla="val 35000"/>
              <a:gd name="adj2" fmla="val 45667"/>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253996" name="Text Box 44"/>
          <p:cNvSpPr txBox="1">
            <a:spLocks noChangeArrowheads="1"/>
          </p:cNvSpPr>
          <p:nvPr/>
        </p:nvSpPr>
        <p:spPr bwMode="auto">
          <a:xfrm>
            <a:off x="1676400" y="1416050"/>
            <a:ext cx="2819400" cy="184150"/>
          </a:xfrm>
          <a:prstGeom prst="rect">
            <a:avLst/>
          </a:prstGeom>
          <a:noFill/>
          <a:ln w="57150">
            <a:noFill/>
            <a:miter lim="800000"/>
            <a:headEnd/>
            <a:tailEnd/>
          </a:ln>
          <a:effectLst/>
        </p:spPr>
        <p:txBody>
          <a:bodyPr>
            <a:spAutoFit/>
          </a:bodyPr>
          <a:lstStyle/>
          <a:p>
            <a:pPr>
              <a:lnSpc>
                <a:spcPct val="25000"/>
              </a:lnSpc>
            </a:pPr>
            <a:r>
              <a:rPr lang="en-US" sz="2400" b="1">
                <a:solidFill>
                  <a:srgbClr val="333399"/>
                </a:solidFill>
                <a:latin typeface="Latin Wide" pitchFamily="2" charset="0"/>
              </a:rPr>
              <a:t>_________________</a:t>
            </a:r>
          </a:p>
        </p:txBody>
      </p:sp>
      <p:sp>
        <p:nvSpPr>
          <p:cNvPr id="253997" name="Text Box 45"/>
          <p:cNvSpPr txBox="1">
            <a:spLocks noChangeArrowheads="1"/>
          </p:cNvSpPr>
          <p:nvPr/>
        </p:nvSpPr>
        <p:spPr bwMode="auto">
          <a:xfrm>
            <a:off x="1676400" y="3748088"/>
            <a:ext cx="2819400" cy="184150"/>
          </a:xfrm>
          <a:prstGeom prst="rect">
            <a:avLst/>
          </a:prstGeom>
          <a:noFill/>
          <a:ln w="57150">
            <a:noFill/>
            <a:miter lim="800000"/>
            <a:headEnd/>
            <a:tailEnd/>
          </a:ln>
          <a:effectLst/>
        </p:spPr>
        <p:txBody>
          <a:bodyPr>
            <a:spAutoFit/>
          </a:bodyPr>
          <a:lstStyle/>
          <a:p>
            <a:pPr>
              <a:lnSpc>
                <a:spcPct val="25000"/>
              </a:lnSpc>
            </a:pPr>
            <a:r>
              <a:rPr lang="en-US" sz="2400" b="1">
                <a:solidFill>
                  <a:srgbClr val="333399"/>
                </a:solidFill>
                <a:latin typeface="Latin Wide" pitchFamily="2" charset="0"/>
              </a:rPr>
              <a:t>_________________</a:t>
            </a:r>
          </a:p>
        </p:txBody>
      </p:sp>
      <p:sp>
        <p:nvSpPr>
          <p:cNvPr id="253998" name="Text Box 46"/>
          <p:cNvSpPr txBox="1">
            <a:spLocks noChangeArrowheads="1"/>
          </p:cNvSpPr>
          <p:nvPr/>
        </p:nvSpPr>
        <p:spPr bwMode="auto">
          <a:xfrm>
            <a:off x="4419600" y="1295400"/>
            <a:ext cx="2514600" cy="641350"/>
          </a:xfrm>
          <a:prstGeom prst="rect">
            <a:avLst/>
          </a:prstGeom>
          <a:noFill/>
          <a:ln w="9525">
            <a:noFill/>
            <a:miter lim="800000"/>
            <a:headEnd/>
            <a:tailEnd/>
          </a:ln>
          <a:effectLst/>
        </p:spPr>
        <p:txBody>
          <a:bodyPr wrap="square">
            <a:spAutoFit/>
          </a:bodyPr>
          <a:lstStyle/>
          <a:p>
            <a:pPr>
              <a:lnSpc>
                <a:spcPct val="100000"/>
              </a:lnSpc>
              <a:spcBef>
                <a:spcPct val="50000"/>
              </a:spcBef>
            </a:pPr>
            <a:r>
              <a:rPr lang="en-US" sz="3600" b="1" dirty="0">
                <a:solidFill>
                  <a:schemeClr val="accent2"/>
                </a:solidFill>
                <a:latin typeface="Arial Black" pitchFamily="34" charset="0"/>
              </a:rPr>
              <a:t>Morning</a:t>
            </a:r>
          </a:p>
        </p:txBody>
      </p:sp>
      <p:sp>
        <p:nvSpPr>
          <p:cNvPr id="253999" name="Text Box 47"/>
          <p:cNvSpPr txBox="1">
            <a:spLocks noChangeArrowheads="1"/>
          </p:cNvSpPr>
          <p:nvPr/>
        </p:nvSpPr>
        <p:spPr bwMode="auto">
          <a:xfrm>
            <a:off x="4419600" y="3581400"/>
            <a:ext cx="2209800" cy="641350"/>
          </a:xfrm>
          <a:prstGeom prst="rect">
            <a:avLst/>
          </a:prstGeom>
          <a:noFill/>
          <a:ln w="9525">
            <a:noFill/>
            <a:miter lim="800000"/>
            <a:headEnd/>
            <a:tailEnd/>
          </a:ln>
          <a:effectLst/>
        </p:spPr>
        <p:txBody>
          <a:bodyPr>
            <a:spAutoFit/>
          </a:bodyPr>
          <a:lstStyle/>
          <a:p>
            <a:pPr>
              <a:lnSpc>
                <a:spcPct val="100000"/>
              </a:lnSpc>
              <a:spcBef>
                <a:spcPct val="50000"/>
              </a:spcBef>
            </a:pPr>
            <a:r>
              <a:rPr lang="en-US" sz="3600" b="1">
                <a:solidFill>
                  <a:schemeClr val="accent2"/>
                </a:solidFill>
                <a:latin typeface="Arial Black" pitchFamily="34" charset="0"/>
              </a:rPr>
              <a:t>Evening</a:t>
            </a:r>
          </a:p>
        </p:txBody>
      </p:sp>
      <p:grpSp>
        <p:nvGrpSpPr>
          <p:cNvPr id="254020" name="Group 68"/>
          <p:cNvGrpSpPr>
            <a:grpSpLocks/>
          </p:cNvGrpSpPr>
          <p:nvPr/>
        </p:nvGrpSpPr>
        <p:grpSpPr bwMode="auto">
          <a:xfrm>
            <a:off x="381000" y="5186363"/>
            <a:ext cx="8458200" cy="1366837"/>
            <a:chOff x="192" y="3216"/>
            <a:chExt cx="5328" cy="861"/>
          </a:xfrm>
        </p:grpSpPr>
        <p:sp>
          <p:nvSpPr>
            <p:cNvPr id="253955" name="Text Box 3"/>
            <p:cNvSpPr txBox="1">
              <a:spLocks noChangeArrowheads="1"/>
            </p:cNvSpPr>
            <p:nvPr/>
          </p:nvSpPr>
          <p:spPr bwMode="auto">
            <a:xfrm>
              <a:off x="432" y="3218"/>
              <a:ext cx="5088" cy="859"/>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When the first day of creation was completed, the Bible states, “There was </a:t>
              </a:r>
              <a:r>
                <a:rPr lang="en-US" sz="2400" b="1" u="sng">
                  <a:solidFill>
                    <a:schemeClr val="bg1"/>
                  </a:solidFill>
                  <a:latin typeface="Arial Narrow" pitchFamily="34" charset="0"/>
                </a:rPr>
                <a:t>evening</a:t>
              </a:r>
              <a:r>
                <a:rPr lang="en-US" sz="2400" b="1">
                  <a:solidFill>
                    <a:schemeClr val="bg1"/>
                  </a:solidFill>
                  <a:latin typeface="Arial Narrow" pitchFamily="34" charset="0"/>
                </a:rPr>
                <a:t> and there was </a:t>
              </a:r>
              <a:r>
                <a:rPr lang="en-US" sz="2400" b="1" u="sng">
                  <a:solidFill>
                    <a:schemeClr val="bg1"/>
                  </a:solidFill>
                  <a:latin typeface="Arial Narrow" pitchFamily="34" charset="0"/>
                </a:rPr>
                <a:t>morning</a:t>
              </a:r>
              <a:r>
                <a:rPr lang="en-US" sz="2400" b="1">
                  <a:solidFill>
                    <a:schemeClr val="bg1"/>
                  </a:solidFill>
                  <a:latin typeface="Arial Narrow" pitchFamily="34" charset="0"/>
                </a:rPr>
                <a:t>, </a:t>
              </a:r>
              <a:r>
                <a:rPr lang="en-US" sz="2400" b="1" u="sng">
                  <a:solidFill>
                    <a:schemeClr val="bg1"/>
                  </a:solidFill>
                  <a:latin typeface="Arial Narrow" pitchFamily="34" charset="0"/>
                </a:rPr>
                <a:t>one day</a:t>
              </a:r>
              <a:r>
                <a:rPr lang="en-US" sz="2400" b="1">
                  <a:solidFill>
                    <a:schemeClr val="bg1"/>
                  </a:solidFill>
                  <a:latin typeface="Arial Narrow" pitchFamily="34" charset="0"/>
                </a:rPr>
                <a:t>.” (Gen. 1:5)  This is because all </a:t>
              </a:r>
              <a:r>
                <a:rPr lang="en-US" sz="2400" b="1" u="sng">
                  <a:solidFill>
                    <a:schemeClr val="bg1"/>
                  </a:solidFill>
                  <a:latin typeface="Arial Narrow" pitchFamily="34" charset="0"/>
                </a:rPr>
                <a:t>creation</a:t>
              </a:r>
              <a:r>
                <a:rPr lang="en-US" sz="2400" b="1">
                  <a:solidFill>
                    <a:schemeClr val="bg1"/>
                  </a:solidFill>
                  <a:latin typeface="Arial Narrow" pitchFamily="34" charset="0"/>
                </a:rPr>
                <a:t> are designed to reach </a:t>
              </a:r>
              <a:r>
                <a:rPr lang="en-US" sz="2400" b="1" u="sng">
                  <a:solidFill>
                    <a:schemeClr val="bg1"/>
                  </a:solidFill>
                  <a:latin typeface="Arial Narrow" pitchFamily="34" charset="0"/>
                </a:rPr>
                <a:t>perfection</a:t>
              </a:r>
              <a:r>
                <a:rPr lang="en-US" sz="2400" b="1">
                  <a:solidFill>
                    <a:schemeClr val="bg1"/>
                  </a:solidFill>
                  <a:latin typeface="Arial Narrow" pitchFamily="34" charset="0"/>
                </a:rPr>
                <a:t> only after passing through a set </a:t>
              </a:r>
              <a:r>
                <a:rPr lang="en-US" sz="2400" b="1" u="sng">
                  <a:solidFill>
                    <a:schemeClr val="bg1"/>
                  </a:solidFill>
                  <a:latin typeface="Arial Narrow" pitchFamily="34" charset="0"/>
                </a:rPr>
                <a:t>growing period</a:t>
              </a:r>
              <a:r>
                <a:rPr lang="en-US" sz="2600" b="1">
                  <a:solidFill>
                    <a:schemeClr val="bg1"/>
                  </a:solidFill>
                  <a:latin typeface="Arial Narrow" pitchFamily="34" charset="0"/>
                </a:rPr>
                <a:t> </a:t>
              </a:r>
              <a:r>
                <a:rPr lang="en-US" sz="2000">
                  <a:solidFill>
                    <a:schemeClr val="bg1"/>
                  </a:solidFill>
                  <a:latin typeface="Arial Narrow" pitchFamily="34" charset="0"/>
                </a:rPr>
                <a:t>(p. 41). </a:t>
              </a:r>
            </a:p>
          </p:txBody>
        </p:sp>
        <p:sp>
          <p:nvSpPr>
            <p:cNvPr id="253956" name="Text Box 4"/>
            <p:cNvSpPr txBox="1">
              <a:spLocks noChangeArrowheads="1"/>
            </p:cNvSpPr>
            <p:nvPr/>
          </p:nvSpPr>
          <p:spPr bwMode="auto">
            <a:xfrm>
              <a:off x="192" y="3216"/>
              <a:ext cx="222"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54006"/>
                                        </p:tgtEl>
                                        <p:attrNameLst>
                                          <p:attrName>style.visibility</p:attrName>
                                        </p:attrNameLst>
                                      </p:cBhvr>
                                      <p:to>
                                        <p:strVal val="visible"/>
                                      </p:to>
                                    </p:set>
                                    <p:anim calcmode="lin" valueType="num">
                                      <p:cBhvr>
                                        <p:cTn id="7" dur="2000" fill="hold"/>
                                        <p:tgtEl>
                                          <p:spTgt spid="254006"/>
                                        </p:tgtEl>
                                        <p:attrNameLst>
                                          <p:attrName>ppt_w</p:attrName>
                                        </p:attrNameLst>
                                      </p:cBhvr>
                                      <p:tavLst>
                                        <p:tav tm="0">
                                          <p:val>
                                            <p:strVal val="#ppt_w*0.70"/>
                                          </p:val>
                                        </p:tav>
                                        <p:tav tm="100000">
                                          <p:val>
                                            <p:strVal val="#ppt_w"/>
                                          </p:val>
                                        </p:tav>
                                      </p:tavLst>
                                    </p:anim>
                                    <p:anim calcmode="lin" valueType="num">
                                      <p:cBhvr>
                                        <p:cTn id="8" dur="2000" fill="hold"/>
                                        <p:tgtEl>
                                          <p:spTgt spid="254006"/>
                                        </p:tgtEl>
                                        <p:attrNameLst>
                                          <p:attrName>ppt_h</p:attrName>
                                        </p:attrNameLst>
                                      </p:cBhvr>
                                      <p:tavLst>
                                        <p:tav tm="0">
                                          <p:val>
                                            <p:strVal val="#ppt_h"/>
                                          </p:val>
                                        </p:tav>
                                        <p:tav tm="100000">
                                          <p:val>
                                            <p:strVal val="#ppt_h"/>
                                          </p:val>
                                        </p:tav>
                                      </p:tavLst>
                                    </p:anim>
                                    <p:animEffect transition="in" filter="fade">
                                      <p:cBhvr>
                                        <p:cTn id="9" dur="2000"/>
                                        <p:tgtEl>
                                          <p:spTgt spid="254006"/>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254020"/>
                                        </p:tgtEl>
                                        <p:attrNameLst>
                                          <p:attrName>style.visibility</p:attrName>
                                        </p:attrNameLst>
                                      </p:cBhvr>
                                      <p:to>
                                        <p:strVal val="visible"/>
                                      </p:to>
                                    </p:set>
                                    <p:animEffect transition="in" filter="barn(outVertical)">
                                      <p:cBhvr>
                                        <p:cTn id="14" dur="500"/>
                                        <p:tgtEl>
                                          <p:spTgt spid="254020"/>
                                        </p:tgtEl>
                                      </p:cBhvr>
                                    </p:animEffect>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253999"/>
                                        </p:tgtEl>
                                        <p:attrNameLst>
                                          <p:attrName>style.visibility</p:attrName>
                                        </p:attrNameLst>
                                      </p:cBhvr>
                                      <p:to>
                                        <p:strVal val="visible"/>
                                      </p:to>
                                    </p:set>
                                    <p:anim calcmode="lin" valueType="num">
                                      <p:cBhvr>
                                        <p:cTn id="19" dur="500" fill="hold"/>
                                        <p:tgtEl>
                                          <p:spTgt spid="253999"/>
                                        </p:tgtEl>
                                        <p:attrNameLst>
                                          <p:attrName>ppt_w</p:attrName>
                                        </p:attrNameLst>
                                      </p:cBhvr>
                                      <p:tavLst>
                                        <p:tav tm="0">
                                          <p:val>
                                            <p:fltVal val="0"/>
                                          </p:val>
                                        </p:tav>
                                        <p:tav tm="100000">
                                          <p:val>
                                            <p:strVal val="#ppt_w"/>
                                          </p:val>
                                        </p:tav>
                                      </p:tavLst>
                                    </p:anim>
                                    <p:anim calcmode="lin" valueType="num">
                                      <p:cBhvr>
                                        <p:cTn id="20" dur="500" fill="hold"/>
                                        <p:tgtEl>
                                          <p:spTgt spid="253999"/>
                                        </p:tgtEl>
                                        <p:attrNameLst>
                                          <p:attrName>ppt_h</p:attrName>
                                        </p:attrNameLst>
                                      </p:cBhvr>
                                      <p:tavLst>
                                        <p:tav tm="0">
                                          <p:val>
                                            <p:strVal val="#ppt_h"/>
                                          </p:val>
                                        </p:tav>
                                        <p:tav tm="100000">
                                          <p:val>
                                            <p:strVal val="#ppt_h"/>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53997"/>
                                        </p:tgtEl>
                                        <p:attrNameLst>
                                          <p:attrName>style.visibility</p:attrName>
                                        </p:attrNameLst>
                                      </p:cBhvr>
                                      <p:to>
                                        <p:strVal val="visible"/>
                                      </p:to>
                                    </p:set>
                                    <p:animEffect transition="in" filter="fade">
                                      <p:cBhvr>
                                        <p:cTn id="23" dur="1000"/>
                                        <p:tgtEl>
                                          <p:spTgt spid="253997"/>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253998"/>
                                        </p:tgtEl>
                                        <p:attrNameLst>
                                          <p:attrName>style.visibility</p:attrName>
                                        </p:attrNameLst>
                                      </p:cBhvr>
                                      <p:to>
                                        <p:strVal val="visible"/>
                                      </p:to>
                                    </p:set>
                                    <p:anim calcmode="lin" valueType="num">
                                      <p:cBhvr>
                                        <p:cTn id="28" dur="500" fill="hold"/>
                                        <p:tgtEl>
                                          <p:spTgt spid="253998"/>
                                        </p:tgtEl>
                                        <p:attrNameLst>
                                          <p:attrName>ppt_w</p:attrName>
                                        </p:attrNameLst>
                                      </p:cBhvr>
                                      <p:tavLst>
                                        <p:tav tm="0">
                                          <p:val>
                                            <p:fltVal val="0"/>
                                          </p:val>
                                        </p:tav>
                                        <p:tav tm="100000">
                                          <p:val>
                                            <p:strVal val="#ppt_w"/>
                                          </p:val>
                                        </p:tav>
                                      </p:tavLst>
                                    </p:anim>
                                    <p:anim calcmode="lin" valueType="num">
                                      <p:cBhvr>
                                        <p:cTn id="29" dur="500" fill="hold"/>
                                        <p:tgtEl>
                                          <p:spTgt spid="253998"/>
                                        </p:tgtEl>
                                        <p:attrNameLst>
                                          <p:attrName>ppt_h</p:attrName>
                                        </p:attrNameLst>
                                      </p:cBhvr>
                                      <p:tavLst>
                                        <p:tav tm="0">
                                          <p:val>
                                            <p:strVal val="#ppt_h"/>
                                          </p:val>
                                        </p:tav>
                                        <p:tav tm="100000">
                                          <p:val>
                                            <p:strVal val="#ppt_h"/>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253996"/>
                                        </p:tgtEl>
                                        <p:attrNameLst>
                                          <p:attrName>style.visibility</p:attrName>
                                        </p:attrNameLst>
                                      </p:cBhvr>
                                      <p:to>
                                        <p:strVal val="visible"/>
                                      </p:to>
                                    </p:set>
                                    <p:animEffect transition="in" filter="fade">
                                      <p:cBhvr>
                                        <p:cTn id="32" dur="1000"/>
                                        <p:tgtEl>
                                          <p:spTgt spid="253996"/>
                                        </p:tgtEl>
                                      </p:cBhvr>
                                    </p:animEffect>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grpId="0" nodeType="clickEffect">
                                  <p:stCondLst>
                                    <p:cond delay="0"/>
                                  </p:stCondLst>
                                  <p:childTnLst>
                                    <p:set>
                                      <p:cBhvr>
                                        <p:cTn id="36" dur="1" fill="hold">
                                          <p:stCondLst>
                                            <p:cond delay="0"/>
                                          </p:stCondLst>
                                        </p:cTn>
                                        <p:tgtEl>
                                          <p:spTgt spid="253974"/>
                                        </p:tgtEl>
                                        <p:attrNameLst>
                                          <p:attrName>style.visibility</p:attrName>
                                        </p:attrNameLst>
                                      </p:cBhvr>
                                      <p:to>
                                        <p:strVal val="visible"/>
                                      </p:to>
                                    </p:set>
                                    <p:anim calcmode="lin" valueType="num">
                                      <p:cBhvr>
                                        <p:cTn id="37" dur="2000" fill="hold"/>
                                        <p:tgtEl>
                                          <p:spTgt spid="253974"/>
                                        </p:tgtEl>
                                        <p:attrNameLst>
                                          <p:attrName>ppt_w</p:attrName>
                                        </p:attrNameLst>
                                      </p:cBhvr>
                                      <p:tavLst>
                                        <p:tav tm="0">
                                          <p:val>
                                            <p:strVal val="2/3*#ppt_w"/>
                                          </p:val>
                                        </p:tav>
                                        <p:tav tm="100000">
                                          <p:val>
                                            <p:strVal val="#ppt_w"/>
                                          </p:val>
                                        </p:tav>
                                      </p:tavLst>
                                    </p:anim>
                                    <p:anim calcmode="lin" valueType="num">
                                      <p:cBhvr>
                                        <p:cTn id="38" dur="2000" fill="hold"/>
                                        <p:tgtEl>
                                          <p:spTgt spid="253974"/>
                                        </p:tgtEl>
                                        <p:attrNameLst>
                                          <p:attrName>ppt_h</p:attrName>
                                        </p:attrNameLst>
                                      </p:cBhvr>
                                      <p:tavLst>
                                        <p:tav tm="0">
                                          <p:val>
                                            <p:strVal val="2/3*#ppt_h"/>
                                          </p:val>
                                        </p:tav>
                                        <p:tav tm="100000">
                                          <p:val>
                                            <p:strVal val="#ppt_h"/>
                                          </p:val>
                                        </p:tav>
                                      </p:tavLst>
                                    </p:anim>
                                  </p:childTnLst>
                                </p:cTn>
                              </p:par>
                            </p:childTnLst>
                          </p:cTn>
                        </p:par>
                        <p:par>
                          <p:cTn id="39" fill="hold">
                            <p:stCondLst>
                              <p:cond delay="2000"/>
                            </p:stCondLst>
                            <p:childTnLst>
                              <p:par>
                                <p:cTn id="40" presetID="10" presetClass="entr" presetSubtype="0" fill="hold" grpId="0" nodeType="afterEffect">
                                  <p:stCondLst>
                                    <p:cond delay="0"/>
                                  </p:stCondLst>
                                  <p:childTnLst>
                                    <p:set>
                                      <p:cBhvr>
                                        <p:cTn id="41" dur="1" fill="hold">
                                          <p:stCondLst>
                                            <p:cond delay="0"/>
                                          </p:stCondLst>
                                        </p:cTn>
                                        <p:tgtEl>
                                          <p:spTgt spid="253975"/>
                                        </p:tgtEl>
                                        <p:attrNameLst>
                                          <p:attrName>style.visibility</p:attrName>
                                        </p:attrNameLst>
                                      </p:cBhvr>
                                      <p:to>
                                        <p:strVal val="visible"/>
                                      </p:to>
                                    </p:set>
                                    <p:animEffect transition="in" filter="fade">
                                      <p:cBhvr>
                                        <p:cTn id="42" dur="1000"/>
                                        <p:tgtEl>
                                          <p:spTgt spid="253975"/>
                                        </p:tgtEl>
                                      </p:cBhvr>
                                    </p:animEffect>
                                  </p:childTnLst>
                                </p:cTn>
                              </p:par>
                            </p:childTnLst>
                          </p:cTn>
                        </p:par>
                      </p:childTnLst>
                    </p:cTn>
                  </p:par>
                  <p:par>
                    <p:cTn id="43" fill="hold">
                      <p:stCondLst>
                        <p:cond delay="indefinite"/>
                      </p:stCondLst>
                      <p:childTnLst>
                        <p:par>
                          <p:cTn id="44" fill="hold">
                            <p:stCondLst>
                              <p:cond delay="0"/>
                            </p:stCondLst>
                            <p:childTnLst>
                              <p:par>
                                <p:cTn id="45" presetID="23" presetClass="entr" presetSubtype="272" fill="hold" grpId="0" nodeType="clickEffect">
                                  <p:stCondLst>
                                    <p:cond delay="0"/>
                                  </p:stCondLst>
                                  <p:childTnLst>
                                    <p:set>
                                      <p:cBhvr>
                                        <p:cTn id="46" dur="1" fill="hold">
                                          <p:stCondLst>
                                            <p:cond delay="0"/>
                                          </p:stCondLst>
                                        </p:cTn>
                                        <p:tgtEl>
                                          <p:spTgt spid="253992"/>
                                        </p:tgtEl>
                                        <p:attrNameLst>
                                          <p:attrName>style.visibility</p:attrName>
                                        </p:attrNameLst>
                                      </p:cBhvr>
                                      <p:to>
                                        <p:strVal val="visible"/>
                                      </p:to>
                                    </p:set>
                                    <p:anim calcmode="lin" valueType="num">
                                      <p:cBhvr>
                                        <p:cTn id="47" dur="1000" fill="hold"/>
                                        <p:tgtEl>
                                          <p:spTgt spid="253992"/>
                                        </p:tgtEl>
                                        <p:attrNameLst>
                                          <p:attrName>ppt_w</p:attrName>
                                        </p:attrNameLst>
                                      </p:cBhvr>
                                      <p:tavLst>
                                        <p:tav tm="0">
                                          <p:val>
                                            <p:strVal val="2/3*#ppt_w"/>
                                          </p:val>
                                        </p:tav>
                                        <p:tav tm="100000">
                                          <p:val>
                                            <p:strVal val="#ppt_w"/>
                                          </p:val>
                                        </p:tav>
                                      </p:tavLst>
                                    </p:anim>
                                    <p:anim calcmode="lin" valueType="num">
                                      <p:cBhvr>
                                        <p:cTn id="48" dur="1000" fill="hold"/>
                                        <p:tgtEl>
                                          <p:spTgt spid="253992"/>
                                        </p:tgtEl>
                                        <p:attrNameLst>
                                          <p:attrName>ppt_h</p:attrName>
                                        </p:attrNameLst>
                                      </p:cBhvr>
                                      <p:tavLst>
                                        <p:tav tm="0">
                                          <p:val>
                                            <p:strVal val="2/3*#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23" presetClass="entr" presetSubtype="272" fill="hold" grpId="0" nodeType="clickEffect">
                                  <p:stCondLst>
                                    <p:cond delay="0"/>
                                  </p:stCondLst>
                                  <p:childTnLst>
                                    <p:set>
                                      <p:cBhvr>
                                        <p:cTn id="52" dur="1" fill="hold">
                                          <p:stCondLst>
                                            <p:cond delay="0"/>
                                          </p:stCondLst>
                                        </p:cTn>
                                        <p:tgtEl>
                                          <p:spTgt spid="253993"/>
                                        </p:tgtEl>
                                        <p:attrNameLst>
                                          <p:attrName>style.visibility</p:attrName>
                                        </p:attrNameLst>
                                      </p:cBhvr>
                                      <p:to>
                                        <p:strVal val="visible"/>
                                      </p:to>
                                    </p:set>
                                    <p:anim calcmode="lin" valueType="num">
                                      <p:cBhvr>
                                        <p:cTn id="53" dur="1000" fill="hold"/>
                                        <p:tgtEl>
                                          <p:spTgt spid="253993"/>
                                        </p:tgtEl>
                                        <p:attrNameLst>
                                          <p:attrName>ppt_w</p:attrName>
                                        </p:attrNameLst>
                                      </p:cBhvr>
                                      <p:tavLst>
                                        <p:tav tm="0">
                                          <p:val>
                                            <p:strVal val="2/3*#ppt_w"/>
                                          </p:val>
                                        </p:tav>
                                        <p:tav tm="100000">
                                          <p:val>
                                            <p:strVal val="#ppt_w"/>
                                          </p:val>
                                        </p:tav>
                                      </p:tavLst>
                                    </p:anim>
                                    <p:anim calcmode="lin" valueType="num">
                                      <p:cBhvr>
                                        <p:cTn id="54" dur="1000" fill="hold"/>
                                        <p:tgtEl>
                                          <p:spTgt spid="253993"/>
                                        </p:tgtEl>
                                        <p:attrNameLst>
                                          <p:attrName>ppt_h</p:attrName>
                                        </p:attrNameLst>
                                      </p:cBhvr>
                                      <p:tavLst>
                                        <p:tav tm="0">
                                          <p:val>
                                            <p:strVal val="2/3*#ppt_h"/>
                                          </p:val>
                                        </p:tav>
                                        <p:tav tm="100000">
                                          <p:val>
                                            <p:strVal val="#ppt_h"/>
                                          </p:val>
                                        </p:tav>
                                      </p:tavLst>
                                    </p:anim>
                                  </p:childTnLst>
                                </p:cTn>
                              </p:par>
                              <p:par>
                                <p:cTn id="55" presetID="22" presetClass="entr" presetSubtype="4" fill="hold" grpId="0" nodeType="withEffect">
                                  <p:stCondLst>
                                    <p:cond delay="0"/>
                                  </p:stCondLst>
                                  <p:childTnLst>
                                    <p:set>
                                      <p:cBhvr>
                                        <p:cTn id="56" dur="1" fill="hold">
                                          <p:stCondLst>
                                            <p:cond delay="0"/>
                                          </p:stCondLst>
                                        </p:cTn>
                                        <p:tgtEl>
                                          <p:spTgt spid="253994"/>
                                        </p:tgtEl>
                                        <p:attrNameLst>
                                          <p:attrName>style.visibility</p:attrName>
                                        </p:attrNameLst>
                                      </p:cBhvr>
                                      <p:to>
                                        <p:strVal val="visible"/>
                                      </p:to>
                                    </p:set>
                                    <p:animEffect transition="in" filter="wipe(down)">
                                      <p:cBhvr>
                                        <p:cTn id="57" dur="1000"/>
                                        <p:tgtEl>
                                          <p:spTgt spid="253994"/>
                                        </p:tgtEl>
                                      </p:cBhvr>
                                    </p:animEffect>
                                  </p:childTnLst>
                                </p:cTn>
                              </p:par>
                            </p:childTnLst>
                          </p:cTn>
                        </p:par>
                      </p:childTnLst>
                    </p:cTn>
                  </p:par>
                  <p:par>
                    <p:cTn id="58" fill="hold">
                      <p:stCondLst>
                        <p:cond delay="indefinite"/>
                      </p:stCondLst>
                      <p:childTnLst>
                        <p:par>
                          <p:cTn id="59" fill="hold">
                            <p:stCondLst>
                              <p:cond delay="0"/>
                            </p:stCondLst>
                            <p:childTnLst>
                              <p:par>
                                <p:cTn id="60" presetID="17" presetClass="entr" presetSubtype="10" fill="hold" grpId="0" nodeType="clickEffect">
                                  <p:stCondLst>
                                    <p:cond delay="0"/>
                                  </p:stCondLst>
                                  <p:iterate type="wd">
                                    <p:tmPct val="100000"/>
                                  </p:iterate>
                                  <p:childTnLst>
                                    <p:set>
                                      <p:cBhvr>
                                        <p:cTn id="61" dur="1" fill="hold">
                                          <p:stCondLst>
                                            <p:cond delay="0"/>
                                          </p:stCondLst>
                                        </p:cTn>
                                        <p:tgtEl>
                                          <p:spTgt spid="253991"/>
                                        </p:tgtEl>
                                        <p:attrNameLst>
                                          <p:attrName>style.visibility</p:attrName>
                                        </p:attrNameLst>
                                      </p:cBhvr>
                                      <p:to>
                                        <p:strVal val="visible"/>
                                      </p:to>
                                    </p:set>
                                    <p:anim calcmode="lin" valueType="num">
                                      <p:cBhvr>
                                        <p:cTn id="62" dur="500" fill="hold"/>
                                        <p:tgtEl>
                                          <p:spTgt spid="253991"/>
                                        </p:tgtEl>
                                        <p:attrNameLst>
                                          <p:attrName>ppt_w</p:attrName>
                                        </p:attrNameLst>
                                      </p:cBhvr>
                                      <p:tavLst>
                                        <p:tav tm="0">
                                          <p:val>
                                            <p:fltVal val="0"/>
                                          </p:val>
                                        </p:tav>
                                        <p:tav tm="100000">
                                          <p:val>
                                            <p:strVal val="#ppt_w"/>
                                          </p:val>
                                        </p:tav>
                                      </p:tavLst>
                                    </p:anim>
                                    <p:anim calcmode="lin" valueType="num">
                                      <p:cBhvr>
                                        <p:cTn id="63" dur="500" fill="hold"/>
                                        <p:tgtEl>
                                          <p:spTgt spid="253991"/>
                                        </p:tgtEl>
                                        <p:attrNameLst>
                                          <p:attrName>ppt_h</p:attrName>
                                        </p:attrNameLst>
                                      </p:cBhvr>
                                      <p:tavLst>
                                        <p:tav tm="0">
                                          <p:val>
                                            <p:strVal val="#ppt_h"/>
                                          </p:val>
                                        </p:tav>
                                        <p:tav tm="100000">
                                          <p:val>
                                            <p:strVal val="#ppt_h"/>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253976"/>
                                        </p:tgtEl>
                                        <p:attrNameLst>
                                          <p:attrName>style.visibility</p:attrName>
                                        </p:attrNameLst>
                                      </p:cBhvr>
                                      <p:to>
                                        <p:strVal val="visible"/>
                                      </p:to>
                                    </p:set>
                                    <p:animEffect transition="in" filter="fade">
                                      <p:cBhvr>
                                        <p:cTn id="66" dur="2000"/>
                                        <p:tgtEl>
                                          <p:spTgt spid="2539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974" grpId="0" autoUpdateAnimBg="0"/>
      <p:bldP spid="253975" grpId="0" autoUpdateAnimBg="0"/>
      <p:bldP spid="253976" grpId="0" autoUpdateAnimBg="0"/>
      <p:bldP spid="253991" grpId="0" autoUpdateAnimBg="0"/>
      <p:bldP spid="253992" grpId="0" animBg="1" autoUpdateAnimBg="0"/>
      <p:bldP spid="253993" grpId="0" animBg="1" autoUpdateAnimBg="0"/>
      <p:bldP spid="253994" grpId="0" animBg="1"/>
      <p:bldP spid="253996" grpId="0" autoUpdateAnimBg="0"/>
      <p:bldP spid="253997" grpId="0" autoUpdateAnimBg="0"/>
      <p:bldP spid="253998" grpId="0" autoUpdateAnimBg="0"/>
      <p:bldP spid="253999" grpId="0"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763906" name="Rectangle 2"/>
          <p:cNvSpPr>
            <a:spLocks noChangeArrowheads="1"/>
          </p:cNvSpPr>
          <p:nvPr/>
        </p:nvSpPr>
        <p:spPr bwMode="auto">
          <a:xfrm>
            <a:off x="0" y="4953000"/>
            <a:ext cx="9144000" cy="1897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63907" name="Group 3"/>
          <p:cNvGrpSpPr>
            <a:grpSpLocks/>
          </p:cNvGrpSpPr>
          <p:nvPr/>
        </p:nvGrpSpPr>
        <p:grpSpPr bwMode="auto">
          <a:xfrm>
            <a:off x="152400" y="74613"/>
            <a:ext cx="8915400" cy="519112"/>
            <a:chOff x="96" y="47"/>
            <a:chExt cx="5616" cy="327"/>
          </a:xfrm>
        </p:grpSpPr>
        <p:sp>
          <p:nvSpPr>
            <p:cNvPr id="763908" name="Text Box 4"/>
            <p:cNvSpPr txBox="1">
              <a:spLocks noChangeArrowheads="1"/>
            </p:cNvSpPr>
            <p:nvPr/>
          </p:nvSpPr>
          <p:spPr bwMode="auto">
            <a:xfrm>
              <a:off x="609" y="47"/>
              <a:ext cx="5103" cy="327"/>
            </a:xfrm>
            <a:prstGeom prst="rect">
              <a:avLst/>
            </a:prstGeom>
            <a:noFill/>
            <a:ln w="9525">
              <a:noFill/>
              <a:miter lim="800000"/>
              <a:headEnd/>
              <a:tailEnd/>
            </a:ln>
            <a:effectLst>
              <a:outerShdw dist="12700" dir="1593903" algn="ctr" rotWithShape="0">
                <a:schemeClr val="bg1"/>
              </a:outerShdw>
            </a:effectLst>
          </p:spPr>
          <p:txBody>
            <a:bodyPr>
              <a:spAutoFit/>
            </a:bodyPr>
            <a:lstStyle/>
            <a:p>
              <a:pPr>
                <a:lnSpc>
                  <a:spcPct val="100000"/>
                </a:lnSpc>
              </a:pPr>
              <a:r>
                <a:rPr lang="en-US" sz="2800" u="sng" dirty="0"/>
                <a:t>The Three Ordered Stages of the Growing Period</a:t>
              </a:r>
            </a:p>
          </p:txBody>
        </p:sp>
        <p:sp>
          <p:nvSpPr>
            <p:cNvPr id="763909" name="Text Box 5"/>
            <p:cNvSpPr txBox="1">
              <a:spLocks noChangeArrowheads="1"/>
            </p:cNvSpPr>
            <p:nvPr/>
          </p:nvSpPr>
          <p:spPr bwMode="auto">
            <a:xfrm>
              <a:off x="96" y="60"/>
              <a:ext cx="528" cy="314"/>
            </a:xfrm>
            <a:prstGeom prst="rect">
              <a:avLst/>
            </a:prstGeom>
            <a:noFill/>
            <a:ln w="9525">
              <a:noFill/>
              <a:miter lim="800000"/>
              <a:headEnd/>
              <a:tailEnd/>
            </a:ln>
            <a:effectLst>
              <a:outerShdw dist="12700" dir="1593903" algn="ctr" rotWithShape="0">
                <a:schemeClr val="bg1"/>
              </a:outerShdw>
            </a:effectLst>
          </p:spPr>
          <p:txBody>
            <a:bodyPr>
              <a:spAutoFit/>
            </a:bodyPr>
            <a:lstStyle/>
            <a:p>
              <a:pPr>
                <a:lnSpc>
                  <a:spcPct val="95000"/>
                </a:lnSpc>
              </a:pPr>
              <a:r>
                <a:rPr lang="en-US" sz="2800" u="sng" dirty="0"/>
                <a:t>5.2.1</a:t>
              </a:r>
            </a:p>
          </p:txBody>
        </p:sp>
      </p:grpSp>
      <p:sp>
        <p:nvSpPr>
          <p:cNvPr id="763910" name="Text Box 6"/>
          <p:cNvSpPr txBox="1">
            <a:spLocks noChangeArrowheads="1"/>
          </p:cNvSpPr>
          <p:nvPr/>
        </p:nvSpPr>
        <p:spPr bwMode="auto">
          <a:xfrm>
            <a:off x="2209800" y="2514600"/>
            <a:ext cx="1371600" cy="482600"/>
          </a:xfrm>
          <a:prstGeom prst="rect">
            <a:avLst/>
          </a:prstGeom>
          <a:noFill/>
          <a:ln w="9525">
            <a:noFill/>
            <a:miter lim="800000"/>
            <a:headEnd/>
            <a:tailEnd/>
          </a:ln>
          <a:effectLst/>
        </p:spPr>
        <p:txBody>
          <a:bodyPr>
            <a:spAutoFit/>
          </a:bodyPr>
          <a:lstStyle/>
          <a:p>
            <a:pPr>
              <a:lnSpc>
                <a:spcPct val="80000"/>
              </a:lnSpc>
            </a:pPr>
            <a:r>
              <a:rPr lang="en-US" sz="3200" b="1">
                <a:solidFill>
                  <a:schemeClr val="accent2"/>
                </a:solidFill>
              </a:rPr>
              <a:t>Growth</a:t>
            </a:r>
          </a:p>
        </p:txBody>
      </p:sp>
      <p:sp>
        <p:nvSpPr>
          <p:cNvPr id="763911" name="Text Box 7"/>
          <p:cNvSpPr txBox="1">
            <a:spLocks noChangeArrowheads="1"/>
          </p:cNvSpPr>
          <p:nvPr/>
        </p:nvSpPr>
        <p:spPr bwMode="auto">
          <a:xfrm>
            <a:off x="2209800" y="3276600"/>
            <a:ext cx="1905000" cy="482600"/>
          </a:xfrm>
          <a:prstGeom prst="rect">
            <a:avLst/>
          </a:prstGeom>
          <a:noFill/>
          <a:ln w="9525">
            <a:noFill/>
            <a:miter lim="800000"/>
            <a:headEnd/>
            <a:tailEnd/>
          </a:ln>
          <a:effectLst/>
        </p:spPr>
        <p:txBody>
          <a:bodyPr>
            <a:spAutoFit/>
          </a:bodyPr>
          <a:lstStyle/>
          <a:p>
            <a:pPr>
              <a:lnSpc>
                <a:spcPct val="80000"/>
              </a:lnSpc>
            </a:pPr>
            <a:r>
              <a:rPr lang="en-US" sz="3200" b="1">
                <a:solidFill>
                  <a:schemeClr val="accent2"/>
                </a:solidFill>
              </a:rPr>
              <a:t>Formation</a:t>
            </a:r>
          </a:p>
        </p:txBody>
      </p:sp>
      <p:sp>
        <p:nvSpPr>
          <p:cNvPr id="763912" name="Text Box 8"/>
          <p:cNvSpPr txBox="1">
            <a:spLocks noChangeArrowheads="1"/>
          </p:cNvSpPr>
          <p:nvPr/>
        </p:nvSpPr>
        <p:spPr bwMode="auto">
          <a:xfrm>
            <a:off x="2209800" y="1776413"/>
            <a:ext cx="2133600" cy="482600"/>
          </a:xfrm>
          <a:prstGeom prst="rect">
            <a:avLst/>
          </a:prstGeom>
          <a:noFill/>
          <a:ln w="9525">
            <a:noFill/>
            <a:miter lim="800000"/>
            <a:headEnd/>
            <a:tailEnd/>
          </a:ln>
          <a:effectLst/>
        </p:spPr>
        <p:txBody>
          <a:bodyPr>
            <a:spAutoFit/>
          </a:bodyPr>
          <a:lstStyle/>
          <a:p>
            <a:pPr>
              <a:lnSpc>
                <a:spcPct val="80000"/>
              </a:lnSpc>
            </a:pPr>
            <a:r>
              <a:rPr lang="en-US" sz="3200" b="1">
                <a:solidFill>
                  <a:schemeClr val="accent2"/>
                </a:solidFill>
              </a:rPr>
              <a:t>Completion</a:t>
            </a:r>
          </a:p>
        </p:txBody>
      </p:sp>
      <p:grpSp>
        <p:nvGrpSpPr>
          <p:cNvPr id="763933" name="Group 29"/>
          <p:cNvGrpSpPr>
            <a:grpSpLocks/>
          </p:cNvGrpSpPr>
          <p:nvPr/>
        </p:nvGrpSpPr>
        <p:grpSpPr bwMode="auto">
          <a:xfrm>
            <a:off x="457200" y="5211763"/>
            <a:ext cx="8124825" cy="1112837"/>
            <a:chOff x="210" y="3283"/>
            <a:chExt cx="5118" cy="701"/>
          </a:xfrm>
        </p:grpSpPr>
        <p:sp>
          <p:nvSpPr>
            <p:cNvPr id="763914" name="Text Box 10"/>
            <p:cNvSpPr txBox="1">
              <a:spLocks noChangeArrowheads="1"/>
            </p:cNvSpPr>
            <p:nvPr/>
          </p:nvSpPr>
          <p:spPr bwMode="auto">
            <a:xfrm>
              <a:off x="432" y="3305"/>
              <a:ext cx="4896" cy="679"/>
            </a:xfrm>
            <a:prstGeom prst="rect">
              <a:avLst/>
            </a:prstGeom>
            <a:noFill/>
            <a:ln w="9525">
              <a:noFill/>
              <a:miter lim="800000"/>
              <a:headEnd/>
              <a:tailEnd/>
            </a:ln>
            <a:effectLst/>
          </p:spPr>
          <p:txBody>
            <a:bodyPr>
              <a:spAutoFit/>
            </a:bodyPr>
            <a:lstStyle/>
            <a:p>
              <a:pPr>
                <a:lnSpc>
                  <a:spcPct val="90000"/>
                </a:lnSpc>
              </a:pPr>
              <a:r>
                <a:rPr lang="en-US" sz="2400" b="1">
                  <a:solidFill>
                    <a:schemeClr val="bg1"/>
                  </a:solidFill>
                  <a:latin typeface="Arial Narrow" pitchFamily="34" charset="0"/>
                </a:rPr>
                <a:t>All </a:t>
              </a:r>
              <a:r>
                <a:rPr lang="en-US" sz="2400" b="1" u="sng">
                  <a:solidFill>
                    <a:schemeClr val="bg1"/>
                  </a:solidFill>
                  <a:latin typeface="Arial Narrow" pitchFamily="34" charset="0"/>
                </a:rPr>
                <a:t>creation</a:t>
              </a:r>
              <a:r>
                <a:rPr lang="en-US" sz="2400" b="1">
                  <a:solidFill>
                    <a:schemeClr val="bg1"/>
                  </a:solidFill>
                  <a:latin typeface="Arial Narrow" pitchFamily="34" charset="0"/>
                </a:rPr>
                <a:t> reach perfection by passing through three ordered stages of growth: the </a:t>
              </a:r>
              <a:r>
                <a:rPr lang="en-US" sz="2400" b="1" u="sng">
                  <a:solidFill>
                    <a:schemeClr val="bg1"/>
                  </a:solidFill>
                  <a:latin typeface="Arial Narrow" pitchFamily="34" charset="0"/>
                </a:rPr>
                <a:t>formation</a:t>
              </a:r>
              <a:r>
                <a:rPr lang="en-US" sz="2400" b="1">
                  <a:solidFill>
                    <a:schemeClr val="bg1"/>
                  </a:solidFill>
                  <a:latin typeface="Arial Narrow" pitchFamily="34" charset="0"/>
                </a:rPr>
                <a:t> stage, the </a:t>
              </a:r>
              <a:r>
                <a:rPr lang="en-US" sz="2400" b="1" u="sng">
                  <a:solidFill>
                    <a:schemeClr val="bg1"/>
                  </a:solidFill>
                  <a:latin typeface="Arial Narrow" pitchFamily="34" charset="0"/>
                </a:rPr>
                <a:t>growth</a:t>
              </a:r>
              <a:r>
                <a:rPr lang="en-US" sz="2400" b="1">
                  <a:solidFill>
                    <a:schemeClr val="bg1"/>
                  </a:solidFill>
                  <a:latin typeface="Arial Narrow" pitchFamily="34" charset="0"/>
                </a:rPr>
                <a:t> stage and the </a:t>
              </a:r>
              <a:r>
                <a:rPr lang="en-US" sz="2400" b="1" u="sng">
                  <a:solidFill>
                    <a:schemeClr val="bg1"/>
                  </a:solidFill>
                  <a:latin typeface="Arial Narrow" pitchFamily="34" charset="0"/>
                </a:rPr>
                <a:t>completion</a:t>
              </a:r>
              <a:r>
                <a:rPr lang="en-US" sz="2400" b="1">
                  <a:solidFill>
                    <a:schemeClr val="bg1"/>
                  </a:solidFill>
                  <a:latin typeface="Arial Narrow" pitchFamily="34" charset="0"/>
                </a:rPr>
                <a:t> stage.</a:t>
              </a:r>
            </a:p>
          </p:txBody>
        </p:sp>
        <p:sp>
          <p:nvSpPr>
            <p:cNvPr id="763915" name="Text Box 11"/>
            <p:cNvSpPr txBox="1">
              <a:spLocks noChangeArrowheads="1"/>
            </p:cNvSpPr>
            <p:nvPr/>
          </p:nvSpPr>
          <p:spPr bwMode="auto">
            <a:xfrm>
              <a:off x="210" y="3283"/>
              <a:ext cx="222"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763930" name="Text Box 26"/>
          <p:cNvSpPr txBox="1">
            <a:spLocks noChangeArrowheads="1"/>
          </p:cNvSpPr>
          <p:nvPr/>
        </p:nvSpPr>
        <p:spPr bwMode="auto">
          <a:xfrm>
            <a:off x="228600" y="2133600"/>
            <a:ext cx="8915400" cy="366713"/>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63931" name="Text Box 27"/>
          <p:cNvSpPr txBox="1">
            <a:spLocks noChangeArrowheads="1"/>
          </p:cNvSpPr>
          <p:nvPr/>
        </p:nvSpPr>
        <p:spPr bwMode="auto">
          <a:xfrm>
            <a:off x="228600" y="2909888"/>
            <a:ext cx="8915400" cy="366712"/>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grpSp>
        <p:nvGrpSpPr>
          <p:cNvPr id="763922" name="Group 18"/>
          <p:cNvGrpSpPr>
            <a:grpSpLocks/>
          </p:cNvGrpSpPr>
          <p:nvPr/>
        </p:nvGrpSpPr>
        <p:grpSpPr bwMode="auto">
          <a:xfrm>
            <a:off x="76200" y="685800"/>
            <a:ext cx="2590800" cy="3962400"/>
            <a:chOff x="48" y="432"/>
            <a:chExt cx="1632" cy="2496"/>
          </a:xfrm>
        </p:grpSpPr>
        <p:sp>
          <p:nvSpPr>
            <p:cNvPr id="763923" name="Oval 19"/>
            <p:cNvSpPr>
              <a:spLocks noChangeArrowheads="1"/>
            </p:cNvSpPr>
            <p:nvPr/>
          </p:nvSpPr>
          <p:spPr bwMode="auto">
            <a:xfrm>
              <a:off x="384" y="432"/>
              <a:ext cx="1296" cy="486"/>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100000"/>
                </a:lnSpc>
              </a:pPr>
              <a:r>
                <a:rPr lang="en-US" sz="3200">
                  <a:solidFill>
                    <a:srgbClr val="0000CC"/>
                  </a:solidFill>
                </a:rPr>
                <a:t>Perfection</a:t>
              </a:r>
            </a:p>
          </p:txBody>
        </p:sp>
        <p:sp>
          <p:nvSpPr>
            <p:cNvPr id="763924" name="Text Box 20"/>
            <p:cNvSpPr txBox="1">
              <a:spLocks noChangeArrowheads="1"/>
            </p:cNvSpPr>
            <p:nvPr/>
          </p:nvSpPr>
          <p:spPr bwMode="auto">
            <a:xfrm>
              <a:off x="48" y="1488"/>
              <a:ext cx="912" cy="488"/>
            </a:xfrm>
            <a:prstGeom prst="rect">
              <a:avLst/>
            </a:prstGeom>
            <a:noFill/>
            <a:ln w="9525">
              <a:noFill/>
              <a:miter lim="800000"/>
              <a:headEnd/>
              <a:tailEnd/>
            </a:ln>
            <a:effectLst/>
          </p:spPr>
          <p:txBody>
            <a:bodyPr>
              <a:spAutoFit/>
            </a:bodyPr>
            <a:lstStyle/>
            <a:p>
              <a:pPr>
                <a:lnSpc>
                  <a:spcPct val="80000"/>
                </a:lnSpc>
              </a:pPr>
              <a:r>
                <a:rPr lang="en-US" sz="2800">
                  <a:solidFill>
                    <a:srgbClr val="0000CC"/>
                  </a:solidFill>
                </a:rPr>
                <a:t>Growing</a:t>
              </a:r>
            </a:p>
            <a:p>
              <a:pPr>
                <a:lnSpc>
                  <a:spcPct val="80000"/>
                </a:lnSpc>
              </a:pPr>
              <a:r>
                <a:rPr lang="en-US" sz="2800">
                  <a:solidFill>
                    <a:srgbClr val="0000CC"/>
                  </a:solidFill>
                </a:rPr>
                <a:t>period</a:t>
              </a:r>
            </a:p>
          </p:txBody>
        </p:sp>
        <p:sp>
          <p:nvSpPr>
            <p:cNvPr id="763925" name="AutoShape 21"/>
            <p:cNvSpPr>
              <a:spLocks noChangeArrowheads="1"/>
            </p:cNvSpPr>
            <p:nvPr/>
          </p:nvSpPr>
          <p:spPr bwMode="auto">
            <a:xfrm rot="10800000">
              <a:off x="732" y="1008"/>
              <a:ext cx="600" cy="1440"/>
            </a:xfrm>
            <a:prstGeom prst="downArrow">
              <a:avLst>
                <a:gd name="adj1" fmla="val 35000"/>
                <a:gd name="adj2" fmla="val 45667"/>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763926" name="Oval 22"/>
            <p:cNvSpPr>
              <a:spLocks noChangeArrowheads="1"/>
            </p:cNvSpPr>
            <p:nvPr/>
          </p:nvSpPr>
          <p:spPr bwMode="auto">
            <a:xfrm>
              <a:off x="384" y="2442"/>
              <a:ext cx="1296" cy="486"/>
            </a:xfrm>
            <a:prstGeom prst="ellipse">
              <a:avLst/>
            </a:prstGeom>
            <a:solidFill>
              <a:srgbClr val="33CC33"/>
            </a:soli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100000"/>
                </a:lnSpc>
              </a:pPr>
              <a:r>
                <a:rPr lang="en-US" sz="3200" b="1">
                  <a:solidFill>
                    <a:schemeClr val="bg1"/>
                  </a:solidFill>
                  <a:effectLst>
                    <a:outerShdw blurRad="38100" dist="38100" dir="2700000" algn="tl">
                      <a:srgbClr val="000000"/>
                    </a:outerShdw>
                  </a:effectLst>
                </a:rPr>
                <a:t>Creation</a:t>
              </a:r>
            </a:p>
          </p:txBody>
        </p:sp>
      </p:grpSp>
      <p:sp>
        <p:nvSpPr>
          <p:cNvPr id="763929" name="Text Box 25"/>
          <p:cNvSpPr txBox="1">
            <a:spLocks noChangeArrowheads="1"/>
          </p:cNvSpPr>
          <p:nvPr/>
        </p:nvSpPr>
        <p:spPr bwMode="auto">
          <a:xfrm>
            <a:off x="0" y="1416050"/>
            <a:ext cx="8991600" cy="184150"/>
          </a:xfrm>
          <a:prstGeom prst="rect">
            <a:avLst/>
          </a:prstGeom>
          <a:noFill/>
          <a:ln w="57150">
            <a:noFill/>
            <a:miter lim="800000"/>
            <a:headEnd/>
            <a:tailEnd/>
          </a:ln>
          <a:effectLst/>
        </p:spPr>
        <p:txBody>
          <a:bodyPr>
            <a:spAutoFit/>
          </a:bodyPr>
          <a:lstStyle/>
          <a:p>
            <a:pPr algn="ctr">
              <a:lnSpc>
                <a:spcPct val="25000"/>
              </a:lnSpc>
            </a:pPr>
            <a:r>
              <a:rPr lang="en-US" sz="2400" b="1">
                <a:solidFill>
                  <a:srgbClr val="333399"/>
                </a:solidFill>
                <a:latin typeface="Latin Wide" pitchFamily="2" charset="0"/>
              </a:rPr>
              <a:t>________________________________________________________</a:t>
            </a:r>
          </a:p>
        </p:txBody>
      </p:sp>
      <p:sp>
        <p:nvSpPr>
          <p:cNvPr id="763927" name="Oval 23"/>
          <p:cNvSpPr>
            <a:spLocks noChangeArrowheads="1"/>
          </p:cNvSpPr>
          <p:nvPr/>
        </p:nvSpPr>
        <p:spPr bwMode="auto">
          <a:xfrm>
            <a:off x="609600" y="3876675"/>
            <a:ext cx="2057400" cy="771525"/>
          </a:xfrm>
          <a:prstGeom prst="ellipse">
            <a:avLst/>
          </a:prstGeom>
          <a:gradFill rotWithShape="0">
            <a:gsLst>
              <a:gs pos="0">
                <a:srgbClr val="33CC33"/>
              </a:gs>
              <a:gs pos="100000">
                <a:srgbClr val="009900"/>
              </a:gs>
            </a:gsLst>
            <a:path path="shape">
              <a:fillToRect l="50000" t="50000" r="50000" b="50000"/>
            </a:path>
          </a:gradFill>
          <a:ln w="9525">
            <a:noFill/>
            <a:round/>
            <a:headEnd/>
            <a:tailEnd/>
          </a:ln>
          <a:effectLst/>
        </p:spPr>
        <p:txBody>
          <a:bodyPr wrap="none" anchor="ctr"/>
          <a:lstStyle/>
          <a:p>
            <a:pPr algn="ctr">
              <a:lnSpc>
                <a:spcPct val="100000"/>
              </a:lnSpc>
            </a:pPr>
            <a:r>
              <a:rPr lang="en-US" sz="3200" b="1" dirty="0">
                <a:solidFill>
                  <a:srgbClr val="FFFFCC"/>
                </a:solidFill>
                <a:effectLst>
                  <a:outerShdw blurRad="38100" dist="38100" dir="2700000" algn="tl">
                    <a:srgbClr val="000000"/>
                  </a:outerShdw>
                </a:effectLst>
              </a:rPr>
              <a:t>Creation</a:t>
            </a:r>
          </a:p>
        </p:txBody>
      </p:sp>
      <p:sp>
        <p:nvSpPr>
          <p:cNvPr id="763932" name="Text Box 28"/>
          <p:cNvSpPr txBox="1">
            <a:spLocks noChangeArrowheads="1"/>
          </p:cNvSpPr>
          <p:nvPr/>
        </p:nvSpPr>
        <p:spPr bwMode="auto">
          <a:xfrm>
            <a:off x="76200" y="3733800"/>
            <a:ext cx="8915400" cy="184150"/>
          </a:xfrm>
          <a:prstGeom prst="rect">
            <a:avLst/>
          </a:prstGeom>
          <a:noFill/>
          <a:ln w="57150">
            <a:noFill/>
            <a:miter lim="800000"/>
            <a:headEnd/>
            <a:tailEnd/>
          </a:ln>
          <a:effectLst/>
        </p:spPr>
        <p:txBody>
          <a:bodyPr>
            <a:spAutoFit/>
          </a:bodyPr>
          <a:lstStyle/>
          <a:p>
            <a:pPr algn="ctr">
              <a:lnSpc>
                <a:spcPct val="25000"/>
              </a:lnSpc>
            </a:pPr>
            <a:r>
              <a:rPr lang="en-US" sz="2400" b="1">
                <a:solidFill>
                  <a:srgbClr val="333399"/>
                </a:solidFill>
                <a:latin typeface="Latin Wide" pitchFamily="2" charset="0"/>
              </a:rPr>
              <a:t>________________________________________________________</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63907"/>
                                        </p:tgtEl>
                                        <p:attrNameLst>
                                          <p:attrName>style.visibility</p:attrName>
                                        </p:attrNameLst>
                                      </p:cBhvr>
                                      <p:to>
                                        <p:strVal val="visible"/>
                                      </p:to>
                                    </p:set>
                                    <p:animEffect transition="in" filter="fade">
                                      <p:cBhvr>
                                        <p:cTn id="7" dur="1000"/>
                                        <p:tgtEl>
                                          <p:spTgt spid="76390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763933"/>
                                        </p:tgtEl>
                                        <p:attrNameLst>
                                          <p:attrName>style.visibility</p:attrName>
                                        </p:attrNameLst>
                                      </p:cBhvr>
                                      <p:to>
                                        <p:strVal val="visible"/>
                                      </p:to>
                                    </p:set>
                                    <p:animEffect transition="in" filter="barn(outVertical)">
                                      <p:cBhvr>
                                        <p:cTn id="12" dur="500"/>
                                        <p:tgtEl>
                                          <p:spTgt spid="763933"/>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763927"/>
                                        </p:tgtEl>
                                        <p:attrNameLst>
                                          <p:attrName>style.visibility</p:attrName>
                                        </p:attrNameLst>
                                      </p:cBhvr>
                                      <p:to>
                                        <p:strVal val="visible"/>
                                      </p:to>
                                    </p:set>
                                    <p:anim calcmode="lin" valueType="num">
                                      <p:cBhvr>
                                        <p:cTn id="17" dur="1000" fill="hold"/>
                                        <p:tgtEl>
                                          <p:spTgt spid="763927"/>
                                        </p:tgtEl>
                                        <p:attrNameLst>
                                          <p:attrName>ppt_w</p:attrName>
                                        </p:attrNameLst>
                                      </p:cBhvr>
                                      <p:tavLst>
                                        <p:tav tm="0">
                                          <p:val>
                                            <p:fltVal val="0"/>
                                          </p:val>
                                        </p:tav>
                                        <p:tav tm="100000">
                                          <p:val>
                                            <p:strVal val="#ppt_w"/>
                                          </p:val>
                                        </p:tav>
                                      </p:tavLst>
                                    </p:anim>
                                    <p:anim calcmode="lin" valueType="num">
                                      <p:cBhvr>
                                        <p:cTn id="18" dur="1000" fill="hold"/>
                                        <p:tgtEl>
                                          <p:spTgt spid="763927"/>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0"/>
                                  </p:stCondLst>
                                  <p:childTnLst>
                                    <p:set>
                                      <p:cBhvr>
                                        <p:cTn id="22" dur="1" fill="hold">
                                          <p:stCondLst>
                                            <p:cond delay="0"/>
                                          </p:stCondLst>
                                        </p:cTn>
                                        <p:tgtEl>
                                          <p:spTgt spid="763911"/>
                                        </p:tgtEl>
                                        <p:attrNameLst>
                                          <p:attrName>style.visibility</p:attrName>
                                        </p:attrNameLst>
                                      </p:cBhvr>
                                      <p:to>
                                        <p:strVal val="visible"/>
                                      </p:to>
                                    </p:set>
                                    <p:anim calcmode="lin" valueType="num">
                                      <p:cBhvr>
                                        <p:cTn id="23" dur="500" fill="hold"/>
                                        <p:tgtEl>
                                          <p:spTgt spid="763911"/>
                                        </p:tgtEl>
                                        <p:attrNameLst>
                                          <p:attrName>ppt_w</p:attrName>
                                        </p:attrNameLst>
                                      </p:cBhvr>
                                      <p:tavLst>
                                        <p:tav tm="0">
                                          <p:val>
                                            <p:fltVal val="0"/>
                                          </p:val>
                                        </p:tav>
                                        <p:tav tm="100000">
                                          <p:val>
                                            <p:strVal val="#ppt_w"/>
                                          </p:val>
                                        </p:tav>
                                      </p:tavLst>
                                    </p:anim>
                                    <p:anim calcmode="lin" valueType="num">
                                      <p:cBhvr>
                                        <p:cTn id="24" dur="500" fill="hold"/>
                                        <p:tgtEl>
                                          <p:spTgt spid="763911"/>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childTnLst>
                                    <p:set>
                                      <p:cBhvr>
                                        <p:cTn id="28" dur="1" fill="hold">
                                          <p:stCondLst>
                                            <p:cond delay="0"/>
                                          </p:stCondLst>
                                        </p:cTn>
                                        <p:tgtEl>
                                          <p:spTgt spid="763910"/>
                                        </p:tgtEl>
                                        <p:attrNameLst>
                                          <p:attrName>style.visibility</p:attrName>
                                        </p:attrNameLst>
                                      </p:cBhvr>
                                      <p:to>
                                        <p:strVal val="visible"/>
                                      </p:to>
                                    </p:set>
                                    <p:anim calcmode="lin" valueType="num">
                                      <p:cBhvr>
                                        <p:cTn id="29" dur="500" fill="hold"/>
                                        <p:tgtEl>
                                          <p:spTgt spid="763910"/>
                                        </p:tgtEl>
                                        <p:attrNameLst>
                                          <p:attrName>ppt_w</p:attrName>
                                        </p:attrNameLst>
                                      </p:cBhvr>
                                      <p:tavLst>
                                        <p:tav tm="0">
                                          <p:val>
                                            <p:fltVal val="0"/>
                                          </p:val>
                                        </p:tav>
                                        <p:tav tm="100000">
                                          <p:val>
                                            <p:strVal val="#ppt_w"/>
                                          </p:val>
                                        </p:tav>
                                      </p:tavLst>
                                    </p:anim>
                                    <p:anim calcmode="lin" valueType="num">
                                      <p:cBhvr>
                                        <p:cTn id="30" dur="500" fill="hold"/>
                                        <p:tgtEl>
                                          <p:spTgt spid="763910"/>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grpId="0" nodeType="clickEffect">
                                  <p:stCondLst>
                                    <p:cond delay="0"/>
                                  </p:stCondLst>
                                  <p:childTnLst>
                                    <p:set>
                                      <p:cBhvr>
                                        <p:cTn id="34" dur="1" fill="hold">
                                          <p:stCondLst>
                                            <p:cond delay="0"/>
                                          </p:stCondLst>
                                        </p:cTn>
                                        <p:tgtEl>
                                          <p:spTgt spid="763912"/>
                                        </p:tgtEl>
                                        <p:attrNameLst>
                                          <p:attrName>style.visibility</p:attrName>
                                        </p:attrNameLst>
                                      </p:cBhvr>
                                      <p:to>
                                        <p:strVal val="visible"/>
                                      </p:to>
                                    </p:set>
                                    <p:anim calcmode="lin" valueType="num">
                                      <p:cBhvr>
                                        <p:cTn id="35" dur="500" fill="hold"/>
                                        <p:tgtEl>
                                          <p:spTgt spid="763912"/>
                                        </p:tgtEl>
                                        <p:attrNameLst>
                                          <p:attrName>ppt_w</p:attrName>
                                        </p:attrNameLst>
                                      </p:cBhvr>
                                      <p:tavLst>
                                        <p:tav tm="0">
                                          <p:val>
                                            <p:fltVal val="0"/>
                                          </p:val>
                                        </p:tav>
                                        <p:tav tm="100000">
                                          <p:val>
                                            <p:strVal val="#ppt_w"/>
                                          </p:val>
                                        </p:tav>
                                      </p:tavLst>
                                    </p:anim>
                                    <p:anim calcmode="lin" valueType="num">
                                      <p:cBhvr>
                                        <p:cTn id="36" dur="500" fill="hold"/>
                                        <p:tgtEl>
                                          <p:spTgt spid="7639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3910" grpId="0" autoUpdateAnimBg="0"/>
      <p:bldP spid="763911" grpId="0" autoUpdateAnimBg="0"/>
      <p:bldP spid="763912" grpId="0" autoUpdateAnimBg="0"/>
      <p:bldP spid="763927" grpId="0" animBg="1"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768022" name="Oval 22"/>
          <p:cNvSpPr>
            <a:spLocks noChangeArrowheads="1"/>
          </p:cNvSpPr>
          <p:nvPr/>
        </p:nvSpPr>
        <p:spPr bwMode="auto">
          <a:xfrm>
            <a:off x="609600" y="3876675"/>
            <a:ext cx="2057400" cy="771525"/>
          </a:xfrm>
          <a:prstGeom prst="ellipse">
            <a:avLst/>
          </a:prstGeom>
          <a:solidFill>
            <a:srgbClr val="33CC33"/>
          </a:soli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100000"/>
              </a:lnSpc>
            </a:pPr>
            <a:r>
              <a:rPr lang="en-US" sz="3200" b="1">
                <a:solidFill>
                  <a:srgbClr val="FFFFCC"/>
                </a:solidFill>
                <a:effectLst>
                  <a:outerShdw blurRad="38100" dist="38100" dir="2700000" algn="tl">
                    <a:srgbClr val="000000"/>
                  </a:outerShdw>
                </a:effectLst>
              </a:rPr>
              <a:t>Creation</a:t>
            </a:r>
          </a:p>
        </p:txBody>
      </p:sp>
      <p:sp>
        <p:nvSpPr>
          <p:cNvPr id="768002" name="Rectangle 2"/>
          <p:cNvSpPr>
            <a:spLocks noChangeArrowheads="1"/>
          </p:cNvSpPr>
          <p:nvPr/>
        </p:nvSpPr>
        <p:spPr bwMode="auto">
          <a:xfrm>
            <a:off x="0" y="4953000"/>
            <a:ext cx="9144000" cy="1897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68063" name="Group 63"/>
          <p:cNvGrpSpPr>
            <a:grpSpLocks/>
          </p:cNvGrpSpPr>
          <p:nvPr/>
        </p:nvGrpSpPr>
        <p:grpSpPr bwMode="auto">
          <a:xfrm>
            <a:off x="485775" y="5181600"/>
            <a:ext cx="8201025" cy="1406525"/>
            <a:chOff x="258" y="3264"/>
            <a:chExt cx="5166" cy="886"/>
          </a:xfrm>
        </p:grpSpPr>
        <p:sp>
          <p:nvSpPr>
            <p:cNvPr id="768043" name="Text Box 43"/>
            <p:cNvSpPr txBox="1">
              <a:spLocks noChangeArrowheads="1"/>
            </p:cNvSpPr>
            <p:nvPr/>
          </p:nvSpPr>
          <p:spPr bwMode="auto">
            <a:xfrm>
              <a:off x="258" y="3264"/>
              <a:ext cx="222"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768044" name="Text Box 44"/>
            <p:cNvSpPr txBox="1">
              <a:spLocks noChangeArrowheads="1"/>
            </p:cNvSpPr>
            <p:nvPr/>
          </p:nvSpPr>
          <p:spPr bwMode="auto">
            <a:xfrm>
              <a:off x="528" y="3264"/>
              <a:ext cx="4896" cy="886"/>
            </a:xfrm>
            <a:prstGeom prst="rect">
              <a:avLst/>
            </a:prstGeom>
            <a:noFill/>
            <a:ln w="9525">
              <a:noFill/>
              <a:miter lim="800000"/>
              <a:headEnd/>
              <a:tailEnd/>
            </a:ln>
            <a:effectLst/>
          </p:spPr>
          <p:txBody>
            <a:bodyPr>
              <a:spAutoFit/>
            </a:bodyPr>
            <a:lstStyle/>
            <a:p>
              <a:pPr>
                <a:lnSpc>
                  <a:spcPct val="90000"/>
                </a:lnSpc>
              </a:pPr>
              <a:r>
                <a:rPr lang="en-US" sz="2400" b="1" u="sng" dirty="0">
                  <a:solidFill>
                    <a:schemeClr val="bg1"/>
                  </a:solidFill>
                  <a:latin typeface="Arial Narrow" pitchFamily="34" charset="0"/>
                </a:rPr>
                <a:t>Human</a:t>
              </a:r>
              <a:r>
                <a:rPr lang="en-US" sz="2400" b="1" dirty="0">
                  <a:solidFill>
                    <a:schemeClr val="bg1"/>
                  </a:solidFill>
                  <a:latin typeface="Arial Narrow" pitchFamily="34" charset="0"/>
                </a:rPr>
                <a:t> beings </a:t>
              </a:r>
              <a:r>
                <a:rPr lang="en-US" sz="2400" b="1" u="sng" dirty="0">
                  <a:solidFill>
                    <a:schemeClr val="bg1"/>
                  </a:solidFill>
                  <a:latin typeface="Arial Narrow" pitchFamily="34" charset="0"/>
                </a:rPr>
                <a:t>fell</a:t>
              </a:r>
              <a:r>
                <a:rPr lang="en-US" sz="2400" b="1" dirty="0">
                  <a:solidFill>
                    <a:schemeClr val="bg1"/>
                  </a:solidFill>
                  <a:latin typeface="Arial Narrow" pitchFamily="34" charset="0"/>
                </a:rPr>
                <a:t> without completing the three stages of the growing period. Hence, in realizing the </a:t>
              </a:r>
              <a:r>
                <a:rPr lang="en-US" sz="2400" b="1" u="sng" dirty="0">
                  <a:solidFill>
                    <a:schemeClr val="bg1"/>
                  </a:solidFill>
                  <a:latin typeface="Arial Narrow" pitchFamily="34" charset="0"/>
                </a:rPr>
                <a:t>purpose of creation</a:t>
              </a:r>
              <a:r>
                <a:rPr lang="en-US" sz="2400" b="1" dirty="0">
                  <a:solidFill>
                    <a:schemeClr val="bg1"/>
                  </a:solidFill>
                  <a:latin typeface="Arial Narrow" pitchFamily="34" charset="0"/>
                </a:rPr>
                <a:t>, they must pass through these </a:t>
              </a:r>
              <a:r>
                <a:rPr lang="en-US" sz="2400" b="1" u="sng" dirty="0">
                  <a:solidFill>
                    <a:schemeClr val="bg1"/>
                  </a:solidFill>
                  <a:latin typeface="Arial Narrow" pitchFamily="34" charset="0"/>
                </a:rPr>
                <a:t>three stages for the restoration</a:t>
              </a:r>
              <a:r>
                <a:rPr lang="en-US" sz="2400" b="1" dirty="0">
                  <a:solidFill>
                    <a:schemeClr val="bg1"/>
                  </a:solidFill>
                  <a:latin typeface="Arial Narrow" pitchFamily="34" charset="0"/>
                </a:rPr>
                <a:t> </a:t>
              </a:r>
              <a:r>
                <a:rPr lang="en-US" sz="2000" dirty="0">
                  <a:solidFill>
                    <a:schemeClr val="bg1"/>
                  </a:solidFill>
                  <a:latin typeface="Arial Narrow" pitchFamily="34" charset="0"/>
                </a:rPr>
                <a:t>(p. 42).</a:t>
              </a:r>
              <a:r>
                <a:rPr lang="en-US" sz="2400" b="1" dirty="0">
                  <a:solidFill>
                    <a:schemeClr val="bg1"/>
                  </a:solidFill>
                  <a:latin typeface="Arial Narrow" pitchFamily="34" charset="0"/>
                </a:rPr>
                <a:t> </a:t>
              </a:r>
            </a:p>
          </p:txBody>
        </p:sp>
      </p:grpSp>
      <p:sp>
        <p:nvSpPr>
          <p:cNvPr id="768006" name="Text Box 6"/>
          <p:cNvSpPr txBox="1">
            <a:spLocks noChangeArrowheads="1"/>
          </p:cNvSpPr>
          <p:nvPr/>
        </p:nvSpPr>
        <p:spPr bwMode="auto">
          <a:xfrm>
            <a:off x="2209800" y="2514600"/>
            <a:ext cx="1371600" cy="482600"/>
          </a:xfrm>
          <a:prstGeom prst="rect">
            <a:avLst/>
          </a:prstGeom>
          <a:noFill/>
          <a:ln w="9525">
            <a:noFill/>
            <a:miter lim="800000"/>
            <a:headEnd/>
            <a:tailEnd/>
          </a:ln>
          <a:effectLst/>
        </p:spPr>
        <p:txBody>
          <a:bodyPr>
            <a:spAutoFit/>
          </a:bodyPr>
          <a:lstStyle/>
          <a:p>
            <a:pPr>
              <a:lnSpc>
                <a:spcPct val="80000"/>
              </a:lnSpc>
            </a:pPr>
            <a:r>
              <a:rPr lang="en-US" sz="3200" b="1">
                <a:solidFill>
                  <a:schemeClr val="accent2"/>
                </a:solidFill>
              </a:rPr>
              <a:t>Growth</a:t>
            </a:r>
          </a:p>
        </p:txBody>
      </p:sp>
      <p:sp>
        <p:nvSpPr>
          <p:cNvPr id="768007" name="Text Box 7"/>
          <p:cNvSpPr txBox="1">
            <a:spLocks noChangeArrowheads="1"/>
          </p:cNvSpPr>
          <p:nvPr/>
        </p:nvSpPr>
        <p:spPr bwMode="auto">
          <a:xfrm>
            <a:off x="2209800" y="3276600"/>
            <a:ext cx="1905000" cy="482600"/>
          </a:xfrm>
          <a:prstGeom prst="rect">
            <a:avLst/>
          </a:prstGeom>
          <a:noFill/>
          <a:ln w="9525">
            <a:noFill/>
            <a:miter lim="800000"/>
            <a:headEnd/>
            <a:tailEnd/>
          </a:ln>
          <a:effectLst/>
        </p:spPr>
        <p:txBody>
          <a:bodyPr>
            <a:spAutoFit/>
          </a:bodyPr>
          <a:lstStyle/>
          <a:p>
            <a:pPr>
              <a:lnSpc>
                <a:spcPct val="80000"/>
              </a:lnSpc>
            </a:pPr>
            <a:r>
              <a:rPr lang="en-US" sz="3200" b="1">
                <a:solidFill>
                  <a:schemeClr val="accent2"/>
                </a:solidFill>
              </a:rPr>
              <a:t>Formation</a:t>
            </a:r>
          </a:p>
        </p:txBody>
      </p:sp>
      <p:sp>
        <p:nvSpPr>
          <p:cNvPr id="768008" name="Text Box 8"/>
          <p:cNvSpPr txBox="1">
            <a:spLocks noChangeArrowheads="1"/>
          </p:cNvSpPr>
          <p:nvPr/>
        </p:nvSpPr>
        <p:spPr bwMode="auto">
          <a:xfrm>
            <a:off x="2209800" y="1776413"/>
            <a:ext cx="2133600" cy="482600"/>
          </a:xfrm>
          <a:prstGeom prst="rect">
            <a:avLst/>
          </a:prstGeom>
          <a:noFill/>
          <a:ln w="9525">
            <a:noFill/>
            <a:miter lim="800000"/>
            <a:headEnd/>
            <a:tailEnd/>
          </a:ln>
          <a:effectLst/>
        </p:spPr>
        <p:txBody>
          <a:bodyPr>
            <a:spAutoFit/>
          </a:bodyPr>
          <a:lstStyle/>
          <a:p>
            <a:pPr>
              <a:lnSpc>
                <a:spcPct val="80000"/>
              </a:lnSpc>
            </a:pPr>
            <a:r>
              <a:rPr lang="en-US" sz="3200" b="1">
                <a:solidFill>
                  <a:schemeClr val="accent2"/>
                </a:solidFill>
              </a:rPr>
              <a:t>Completion</a:t>
            </a:r>
          </a:p>
        </p:txBody>
      </p:sp>
      <p:sp>
        <p:nvSpPr>
          <p:cNvPr id="768019" name="Oval 19"/>
          <p:cNvSpPr>
            <a:spLocks noChangeArrowheads="1"/>
          </p:cNvSpPr>
          <p:nvPr/>
        </p:nvSpPr>
        <p:spPr bwMode="auto">
          <a:xfrm>
            <a:off x="6096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100000"/>
              </a:lnSpc>
            </a:pPr>
            <a:r>
              <a:rPr lang="en-US" sz="3200">
                <a:solidFill>
                  <a:srgbClr val="0000CC"/>
                </a:solidFill>
              </a:rPr>
              <a:t>Perfection</a:t>
            </a:r>
          </a:p>
        </p:txBody>
      </p:sp>
      <p:sp>
        <p:nvSpPr>
          <p:cNvPr id="768020" name="Text Box 20"/>
          <p:cNvSpPr txBox="1">
            <a:spLocks noChangeArrowheads="1"/>
          </p:cNvSpPr>
          <p:nvPr/>
        </p:nvSpPr>
        <p:spPr bwMode="auto">
          <a:xfrm>
            <a:off x="76200" y="2362200"/>
            <a:ext cx="1447800" cy="774700"/>
          </a:xfrm>
          <a:prstGeom prst="rect">
            <a:avLst/>
          </a:prstGeom>
          <a:noFill/>
          <a:ln w="9525">
            <a:noFill/>
            <a:miter lim="800000"/>
            <a:headEnd/>
            <a:tailEnd/>
          </a:ln>
          <a:effectLst/>
        </p:spPr>
        <p:txBody>
          <a:bodyPr>
            <a:spAutoFit/>
          </a:bodyPr>
          <a:lstStyle/>
          <a:p>
            <a:pPr>
              <a:lnSpc>
                <a:spcPct val="80000"/>
              </a:lnSpc>
            </a:pPr>
            <a:r>
              <a:rPr lang="en-US" sz="2800">
                <a:solidFill>
                  <a:srgbClr val="0000CC"/>
                </a:solidFill>
              </a:rPr>
              <a:t>Growing</a:t>
            </a:r>
          </a:p>
          <a:p>
            <a:pPr>
              <a:lnSpc>
                <a:spcPct val="80000"/>
              </a:lnSpc>
            </a:pPr>
            <a:r>
              <a:rPr lang="en-US" sz="2800">
                <a:solidFill>
                  <a:srgbClr val="0000CC"/>
                </a:solidFill>
              </a:rPr>
              <a:t>period</a:t>
            </a:r>
          </a:p>
        </p:txBody>
      </p:sp>
      <p:sp>
        <p:nvSpPr>
          <p:cNvPr id="768031" name="Text Box 31"/>
          <p:cNvSpPr txBox="1">
            <a:spLocks noChangeArrowheads="1"/>
          </p:cNvSpPr>
          <p:nvPr/>
        </p:nvSpPr>
        <p:spPr bwMode="auto">
          <a:xfrm>
            <a:off x="7696200" y="2108200"/>
            <a:ext cx="1447800" cy="1244600"/>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0000"/>
              </a:lnSpc>
            </a:pPr>
            <a:r>
              <a:rPr lang="en-US" sz="2800" dirty="0"/>
              <a:t>3-stage</a:t>
            </a:r>
          </a:p>
          <a:p>
            <a:pPr>
              <a:lnSpc>
                <a:spcPct val="90000"/>
              </a:lnSpc>
            </a:pPr>
            <a:r>
              <a:rPr lang="en-US" sz="2800" dirty="0" err="1"/>
              <a:t>resto</a:t>
            </a:r>
            <a:r>
              <a:rPr lang="en-US" sz="2800" dirty="0"/>
              <a:t>-</a:t>
            </a:r>
          </a:p>
          <a:p>
            <a:pPr>
              <a:lnSpc>
                <a:spcPct val="90000"/>
              </a:lnSpc>
            </a:pPr>
            <a:r>
              <a:rPr lang="en-US" sz="2800" dirty="0"/>
              <a:t>ration</a:t>
            </a:r>
          </a:p>
        </p:txBody>
      </p:sp>
      <p:sp>
        <p:nvSpPr>
          <p:cNvPr id="768033" name="Oval 33"/>
          <p:cNvSpPr>
            <a:spLocks noChangeArrowheads="1"/>
          </p:cNvSpPr>
          <p:nvPr/>
        </p:nvSpPr>
        <p:spPr bwMode="auto">
          <a:xfrm>
            <a:off x="38862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80000"/>
              </a:lnSpc>
            </a:pPr>
            <a:endParaRPr lang="en-US" sz="600">
              <a:solidFill>
                <a:srgbClr val="0000CC"/>
              </a:solidFill>
            </a:endParaRPr>
          </a:p>
          <a:p>
            <a:pPr algn="ctr">
              <a:lnSpc>
                <a:spcPct val="80000"/>
              </a:lnSpc>
            </a:pPr>
            <a:r>
              <a:rPr lang="en-US" sz="2400">
                <a:solidFill>
                  <a:srgbClr val="0000CC"/>
                </a:solidFill>
              </a:rPr>
              <a:t>Individual</a:t>
            </a:r>
          </a:p>
          <a:p>
            <a:pPr algn="ctr">
              <a:lnSpc>
                <a:spcPct val="80000"/>
              </a:lnSpc>
            </a:pPr>
            <a:r>
              <a:rPr lang="en-US" sz="2400">
                <a:solidFill>
                  <a:srgbClr val="0000CC"/>
                </a:solidFill>
              </a:rPr>
              <a:t>Perfection</a:t>
            </a:r>
          </a:p>
        </p:txBody>
      </p:sp>
      <p:sp>
        <p:nvSpPr>
          <p:cNvPr id="768034" name="Oval 34"/>
          <p:cNvSpPr>
            <a:spLocks noChangeArrowheads="1"/>
          </p:cNvSpPr>
          <p:nvPr/>
        </p:nvSpPr>
        <p:spPr bwMode="auto">
          <a:xfrm>
            <a:off x="64008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85000"/>
              </a:lnSpc>
            </a:pPr>
            <a:endParaRPr lang="en-US" sz="600" b="1">
              <a:solidFill>
                <a:srgbClr val="FF3300"/>
              </a:solidFill>
            </a:endParaRPr>
          </a:p>
          <a:p>
            <a:pPr algn="ctr">
              <a:lnSpc>
                <a:spcPct val="80000"/>
              </a:lnSpc>
            </a:pPr>
            <a:r>
              <a:rPr lang="en-US" sz="2400">
                <a:solidFill>
                  <a:srgbClr val="0000CC"/>
                </a:solidFill>
              </a:rPr>
              <a:t>Purpose of</a:t>
            </a:r>
          </a:p>
          <a:p>
            <a:pPr algn="ctr">
              <a:lnSpc>
                <a:spcPct val="80000"/>
              </a:lnSpc>
            </a:pPr>
            <a:r>
              <a:rPr lang="en-US" sz="2400">
                <a:solidFill>
                  <a:srgbClr val="0000CC"/>
                </a:solidFill>
              </a:rPr>
              <a:t>Creation</a:t>
            </a:r>
          </a:p>
        </p:txBody>
      </p:sp>
      <p:grpSp>
        <p:nvGrpSpPr>
          <p:cNvPr id="768041" name="Group 41"/>
          <p:cNvGrpSpPr>
            <a:grpSpLocks/>
          </p:cNvGrpSpPr>
          <p:nvPr/>
        </p:nvGrpSpPr>
        <p:grpSpPr bwMode="auto">
          <a:xfrm>
            <a:off x="0" y="1416050"/>
            <a:ext cx="9144000" cy="1860550"/>
            <a:chOff x="0" y="892"/>
            <a:chExt cx="5760" cy="1172"/>
          </a:xfrm>
        </p:grpSpPr>
        <p:sp>
          <p:nvSpPr>
            <p:cNvPr id="768025" name="Text Box 25"/>
            <p:cNvSpPr txBox="1">
              <a:spLocks noChangeArrowheads="1"/>
            </p:cNvSpPr>
            <p:nvPr/>
          </p:nvSpPr>
          <p:spPr bwMode="auto">
            <a:xfrm>
              <a:off x="0" y="892"/>
              <a:ext cx="5664" cy="116"/>
            </a:xfrm>
            <a:prstGeom prst="rect">
              <a:avLst/>
            </a:prstGeom>
            <a:noFill/>
            <a:ln w="57150">
              <a:noFill/>
              <a:miter lim="800000"/>
              <a:headEnd/>
              <a:tailEnd/>
            </a:ln>
            <a:effectLst/>
          </p:spPr>
          <p:txBody>
            <a:bodyPr>
              <a:spAutoFit/>
            </a:bodyPr>
            <a:lstStyle/>
            <a:p>
              <a:pPr algn="ctr">
                <a:lnSpc>
                  <a:spcPct val="25000"/>
                </a:lnSpc>
              </a:pPr>
              <a:r>
                <a:rPr lang="en-US" sz="2400" b="1">
                  <a:solidFill>
                    <a:srgbClr val="333399"/>
                  </a:solidFill>
                  <a:latin typeface="Latin Wide" pitchFamily="2" charset="0"/>
                </a:rPr>
                <a:t>________________________________________________________</a:t>
              </a:r>
            </a:p>
          </p:txBody>
        </p:sp>
        <p:sp>
          <p:nvSpPr>
            <p:cNvPr id="768026" name="Text Box 26"/>
            <p:cNvSpPr txBox="1">
              <a:spLocks noChangeArrowheads="1"/>
            </p:cNvSpPr>
            <p:nvPr/>
          </p:nvSpPr>
          <p:spPr bwMode="auto">
            <a:xfrm>
              <a:off x="144" y="1344"/>
              <a:ext cx="5616" cy="231"/>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68027" name="Text Box 27"/>
            <p:cNvSpPr txBox="1">
              <a:spLocks noChangeArrowheads="1"/>
            </p:cNvSpPr>
            <p:nvPr/>
          </p:nvSpPr>
          <p:spPr bwMode="auto">
            <a:xfrm>
              <a:off x="144" y="1833"/>
              <a:ext cx="5616" cy="231"/>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grpSp>
      <p:sp>
        <p:nvSpPr>
          <p:cNvPr id="768030" name="Text Box 30"/>
          <p:cNvSpPr txBox="1">
            <a:spLocks noChangeArrowheads="1"/>
          </p:cNvSpPr>
          <p:nvPr/>
        </p:nvSpPr>
        <p:spPr bwMode="auto">
          <a:xfrm>
            <a:off x="5867400" y="2590800"/>
            <a:ext cx="838200" cy="482600"/>
          </a:xfrm>
          <a:prstGeom prst="rect">
            <a:avLst/>
          </a:prstGeom>
          <a:noFill/>
          <a:ln w="9525">
            <a:noFill/>
            <a:miter lim="800000"/>
            <a:headEnd/>
            <a:tailEnd/>
          </a:ln>
          <a:effectLst/>
        </p:spPr>
        <p:txBody>
          <a:bodyPr>
            <a:spAutoFit/>
          </a:bodyPr>
          <a:lstStyle/>
          <a:p>
            <a:pPr algn="ctr">
              <a:lnSpc>
                <a:spcPct val="80000"/>
              </a:lnSpc>
            </a:pPr>
            <a:r>
              <a:rPr lang="en-US" sz="3200" b="1" dirty="0">
                <a:solidFill>
                  <a:schemeClr val="tx1"/>
                </a:solidFill>
              </a:rPr>
              <a:t>Fall</a:t>
            </a:r>
          </a:p>
        </p:txBody>
      </p:sp>
      <p:sp>
        <p:nvSpPr>
          <p:cNvPr id="768060" name="Oval 60"/>
          <p:cNvSpPr>
            <a:spLocks noChangeArrowheads="1"/>
          </p:cNvSpPr>
          <p:nvPr/>
        </p:nvSpPr>
        <p:spPr bwMode="auto">
          <a:xfrm>
            <a:off x="609600" y="3876675"/>
            <a:ext cx="2057400" cy="771525"/>
          </a:xfrm>
          <a:prstGeom prst="ellipse">
            <a:avLst/>
          </a:prstGeom>
          <a:gradFill rotWithShape="0">
            <a:gsLst>
              <a:gs pos="0">
                <a:srgbClr val="33CC33"/>
              </a:gs>
              <a:gs pos="100000">
                <a:srgbClr val="009900"/>
              </a:gs>
            </a:gsLst>
            <a:path path="shape">
              <a:fillToRect l="50000" t="50000" r="50000" b="50000"/>
            </a:path>
          </a:gradFill>
          <a:ln w="9525">
            <a:noFill/>
            <a:round/>
            <a:headEnd/>
            <a:tailEnd/>
          </a:ln>
          <a:effectLst/>
        </p:spPr>
        <p:txBody>
          <a:bodyPr wrap="none" anchor="ctr"/>
          <a:lstStyle/>
          <a:p>
            <a:pPr algn="ctr">
              <a:lnSpc>
                <a:spcPct val="100000"/>
              </a:lnSpc>
            </a:pPr>
            <a:r>
              <a:rPr lang="en-US" sz="3200" b="1" dirty="0">
                <a:solidFill>
                  <a:srgbClr val="FFFFCC"/>
                </a:solidFill>
                <a:effectLst>
                  <a:outerShdw blurRad="38100" dist="38100" dir="2700000" algn="tl">
                    <a:srgbClr val="000000"/>
                  </a:outerShdw>
                </a:effectLst>
              </a:rPr>
              <a:t>Creation</a:t>
            </a:r>
          </a:p>
        </p:txBody>
      </p:sp>
      <p:sp>
        <p:nvSpPr>
          <p:cNvPr id="768054" name="AutoShape 54"/>
          <p:cNvSpPr>
            <a:spLocks noChangeArrowheads="1"/>
          </p:cNvSpPr>
          <p:nvPr/>
        </p:nvSpPr>
        <p:spPr bwMode="auto">
          <a:xfrm rot="10800000">
            <a:off x="6934200" y="1600200"/>
            <a:ext cx="952500" cy="2286000"/>
          </a:xfrm>
          <a:prstGeom prst="downArrow">
            <a:avLst>
              <a:gd name="adj1" fmla="val 35000"/>
              <a:gd name="adj2" fmla="val 45667"/>
            </a:avLst>
          </a:prstGeom>
          <a:gradFill rotWithShape="0">
            <a:gsLst>
              <a:gs pos="0">
                <a:srgbClr val="9900FF"/>
              </a:gs>
              <a:gs pos="50000">
                <a:schemeClr val="bg1"/>
              </a:gs>
              <a:gs pos="100000">
                <a:srgbClr val="9900FF"/>
              </a:gs>
            </a:gsLst>
            <a:lin ang="5400000" scaled="1"/>
          </a:gradFill>
          <a:ln w="9525">
            <a:solidFill>
              <a:srgbClr val="6600CC"/>
            </a:solidFill>
            <a:miter lim="800000"/>
            <a:headEnd/>
            <a:tailEnd/>
          </a:ln>
          <a:effectLst/>
        </p:spPr>
        <p:txBody>
          <a:bodyPr wrap="none" anchor="ctr"/>
          <a:lstStyle/>
          <a:p>
            <a:endParaRPr lang="en-US"/>
          </a:p>
        </p:txBody>
      </p:sp>
      <p:sp>
        <p:nvSpPr>
          <p:cNvPr id="768038" name="AutoShape 38"/>
          <p:cNvSpPr>
            <a:spLocks noChangeArrowheads="1"/>
          </p:cNvSpPr>
          <p:nvPr/>
        </p:nvSpPr>
        <p:spPr bwMode="auto">
          <a:xfrm rot="10800000">
            <a:off x="4419600" y="1600200"/>
            <a:ext cx="952500" cy="2286000"/>
          </a:xfrm>
          <a:prstGeom prst="downArrow">
            <a:avLst>
              <a:gd name="adj1" fmla="val 35000"/>
              <a:gd name="adj2" fmla="val 45667"/>
            </a:avLst>
          </a:prstGeom>
          <a:noFill/>
          <a:ln w="38100">
            <a:solidFill>
              <a:srgbClr val="6600CC"/>
            </a:solidFill>
            <a:prstDash val="sysDot"/>
            <a:miter lim="800000"/>
            <a:headEnd/>
            <a:tailEnd/>
          </a:ln>
          <a:effectLst/>
        </p:spPr>
        <p:txBody>
          <a:bodyPr wrap="none" anchor="ctr"/>
          <a:lstStyle/>
          <a:p>
            <a:endParaRPr lang="en-US"/>
          </a:p>
        </p:txBody>
      </p:sp>
      <p:sp>
        <p:nvSpPr>
          <p:cNvPr id="768021" name="AutoShape 21"/>
          <p:cNvSpPr>
            <a:spLocks noChangeArrowheads="1"/>
          </p:cNvSpPr>
          <p:nvPr/>
        </p:nvSpPr>
        <p:spPr bwMode="auto">
          <a:xfrm rot="10800000">
            <a:off x="1162050" y="1600200"/>
            <a:ext cx="952500" cy="2286000"/>
          </a:xfrm>
          <a:prstGeom prst="downArrow">
            <a:avLst>
              <a:gd name="adj1" fmla="val 35000"/>
              <a:gd name="adj2" fmla="val 45667"/>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768029" name="Oval 29"/>
          <p:cNvSpPr>
            <a:spLocks noChangeArrowheads="1"/>
          </p:cNvSpPr>
          <p:nvPr/>
        </p:nvSpPr>
        <p:spPr bwMode="auto">
          <a:xfrm>
            <a:off x="6400800" y="3876675"/>
            <a:ext cx="2057400" cy="771525"/>
          </a:xfrm>
          <a:prstGeom prst="ellipse">
            <a:avLst/>
          </a:prstGeom>
          <a:gradFill rotWithShape="0">
            <a:gsLst>
              <a:gs pos="0">
                <a:srgbClr val="33CC33"/>
              </a:gs>
              <a:gs pos="100000">
                <a:srgbClr val="009900"/>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85000"/>
              </a:lnSpc>
            </a:pPr>
            <a:r>
              <a:rPr lang="en-US" sz="2400">
                <a:solidFill>
                  <a:srgbClr val="FFFFCC"/>
                </a:solidFill>
                <a:effectLst>
                  <a:outerShdw blurRad="38100" dist="38100" dir="2700000" algn="tl">
                    <a:srgbClr val="000000"/>
                  </a:outerShdw>
                </a:effectLst>
              </a:rPr>
              <a:t>Fallen</a:t>
            </a:r>
          </a:p>
          <a:p>
            <a:pPr algn="ctr">
              <a:lnSpc>
                <a:spcPct val="85000"/>
              </a:lnSpc>
            </a:pPr>
            <a:r>
              <a:rPr lang="en-US" sz="2400">
                <a:solidFill>
                  <a:srgbClr val="FFFFCC"/>
                </a:solidFill>
                <a:effectLst>
                  <a:outerShdw blurRad="38100" dist="38100" dir="2700000" algn="tl">
                    <a:srgbClr val="000000"/>
                  </a:outerShdw>
                </a:effectLst>
              </a:rPr>
              <a:t>People</a:t>
            </a:r>
          </a:p>
        </p:txBody>
      </p:sp>
      <p:sp>
        <p:nvSpPr>
          <p:cNvPr id="768032" name="Oval 32"/>
          <p:cNvSpPr>
            <a:spLocks noChangeArrowheads="1"/>
          </p:cNvSpPr>
          <p:nvPr/>
        </p:nvSpPr>
        <p:spPr bwMode="auto">
          <a:xfrm>
            <a:off x="3886200" y="3876675"/>
            <a:ext cx="2057400" cy="771525"/>
          </a:xfrm>
          <a:prstGeom prst="ellipse">
            <a:avLst/>
          </a:prstGeom>
          <a:solidFill>
            <a:srgbClr val="33CC33"/>
          </a:soli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85000"/>
              </a:lnSpc>
            </a:pPr>
            <a:r>
              <a:rPr lang="en-US" sz="2400">
                <a:solidFill>
                  <a:srgbClr val="FFFFCC"/>
                </a:solidFill>
                <a:effectLst>
                  <a:outerShdw blurRad="38100" dist="38100" dir="2700000" algn="tl">
                    <a:srgbClr val="000000"/>
                  </a:outerShdw>
                </a:effectLst>
              </a:rPr>
              <a:t>Human</a:t>
            </a:r>
          </a:p>
          <a:p>
            <a:pPr algn="ctr">
              <a:lnSpc>
                <a:spcPct val="85000"/>
              </a:lnSpc>
            </a:pPr>
            <a:r>
              <a:rPr lang="en-US" sz="2400">
                <a:solidFill>
                  <a:srgbClr val="FFFFCC"/>
                </a:solidFill>
                <a:effectLst>
                  <a:outerShdw blurRad="38100" dist="38100" dir="2700000" algn="tl">
                    <a:srgbClr val="000000"/>
                  </a:outerShdw>
                </a:effectLst>
              </a:rPr>
              <a:t>Beings</a:t>
            </a:r>
          </a:p>
        </p:txBody>
      </p:sp>
      <p:sp>
        <p:nvSpPr>
          <p:cNvPr id="768053" name="Line 53"/>
          <p:cNvSpPr>
            <a:spLocks noChangeShapeType="1"/>
          </p:cNvSpPr>
          <p:nvPr/>
        </p:nvSpPr>
        <p:spPr bwMode="auto">
          <a:xfrm rot="-652149">
            <a:off x="5200650" y="2209800"/>
            <a:ext cx="1809750" cy="1838325"/>
          </a:xfrm>
          <a:prstGeom prst="line">
            <a:avLst/>
          </a:prstGeom>
          <a:noFill/>
          <a:ln w="120650">
            <a:solidFill>
              <a:schemeClr val="tx1"/>
            </a:solidFill>
            <a:round/>
            <a:headEnd/>
            <a:tailEnd type="triangle" w="med" len="med"/>
          </a:ln>
          <a:effectLst/>
        </p:spPr>
        <p:txBody>
          <a:bodyPr/>
          <a:lstStyle/>
          <a:p>
            <a:endParaRPr lang="en-US"/>
          </a:p>
        </p:txBody>
      </p:sp>
      <p:sp>
        <p:nvSpPr>
          <p:cNvPr id="768028" name="Text Box 28"/>
          <p:cNvSpPr txBox="1">
            <a:spLocks noChangeArrowheads="1"/>
          </p:cNvSpPr>
          <p:nvPr/>
        </p:nvSpPr>
        <p:spPr bwMode="auto">
          <a:xfrm>
            <a:off x="76200" y="3733800"/>
            <a:ext cx="8915400" cy="184150"/>
          </a:xfrm>
          <a:prstGeom prst="rect">
            <a:avLst/>
          </a:prstGeom>
          <a:noFill/>
          <a:ln w="57150">
            <a:noFill/>
            <a:miter lim="800000"/>
            <a:headEnd/>
            <a:tailEnd/>
          </a:ln>
          <a:effectLst/>
        </p:spPr>
        <p:txBody>
          <a:bodyPr>
            <a:spAutoFit/>
          </a:bodyPr>
          <a:lstStyle/>
          <a:p>
            <a:pPr algn="ctr">
              <a:lnSpc>
                <a:spcPct val="25000"/>
              </a:lnSpc>
            </a:pPr>
            <a:r>
              <a:rPr lang="en-US" sz="2400" b="1">
                <a:solidFill>
                  <a:srgbClr val="333399"/>
                </a:solidFill>
                <a:latin typeface="Latin Wide" pitchFamily="2" charset="0"/>
              </a:rPr>
              <a:t>________________________________________________________</a:t>
            </a:r>
          </a:p>
        </p:txBody>
      </p:sp>
      <p:grpSp>
        <p:nvGrpSpPr>
          <p:cNvPr id="31" name="Group 3"/>
          <p:cNvGrpSpPr>
            <a:grpSpLocks/>
          </p:cNvGrpSpPr>
          <p:nvPr/>
        </p:nvGrpSpPr>
        <p:grpSpPr bwMode="auto">
          <a:xfrm>
            <a:off x="152400" y="74613"/>
            <a:ext cx="8915400" cy="519112"/>
            <a:chOff x="96" y="47"/>
            <a:chExt cx="5616" cy="327"/>
          </a:xfrm>
        </p:grpSpPr>
        <p:sp>
          <p:nvSpPr>
            <p:cNvPr id="32" name="Text Box 4"/>
            <p:cNvSpPr txBox="1">
              <a:spLocks noChangeArrowheads="1"/>
            </p:cNvSpPr>
            <p:nvPr/>
          </p:nvSpPr>
          <p:spPr bwMode="auto">
            <a:xfrm>
              <a:off x="609" y="47"/>
              <a:ext cx="5103" cy="327"/>
            </a:xfrm>
            <a:prstGeom prst="rect">
              <a:avLst/>
            </a:prstGeom>
            <a:noFill/>
            <a:ln w="9525">
              <a:noFill/>
              <a:miter lim="800000"/>
              <a:headEnd/>
              <a:tailEnd/>
            </a:ln>
            <a:effectLst>
              <a:outerShdw dist="12700" dir="1593903" algn="ctr" rotWithShape="0">
                <a:schemeClr val="bg1"/>
              </a:outerShdw>
            </a:effectLst>
          </p:spPr>
          <p:txBody>
            <a:bodyPr>
              <a:spAutoFit/>
            </a:bodyPr>
            <a:lstStyle/>
            <a:p>
              <a:pPr>
                <a:lnSpc>
                  <a:spcPct val="100000"/>
                </a:lnSpc>
              </a:pPr>
              <a:r>
                <a:rPr lang="en-US" sz="2800" u="sng" dirty="0"/>
                <a:t>The Three Ordered Stages of the Growing Period</a:t>
              </a:r>
            </a:p>
          </p:txBody>
        </p:sp>
        <p:sp>
          <p:nvSpPr>
            <p:cNvPr id="33" name="Text Box 5"/>
            <p:cNvSpPr txBox="1">
              <a:spLocks noChangeArrowheads="1"/>
            </p:cNvSpPr>
            <p:nvPr/>
          </p:nvSpPr>
          <p:spPr bwMode="auto">
            <a:xfrm>
              <a:off x="96" y="60"/>
              <a:ext cx="528" cy="314"/>
            </a:xfrm>
            <a:prstGeom prst="rect">
              <a:avLst/>
            </a:prstGeom>
            <a:noFill/>
            <a:ln w="9525">
              <a:noFill/>
              <a:miter lim="800000"/>
              <a:headEnd/>
              <a:tailEnd/>
            </a:ln>
            <a:effectLst>
              <a:outerShdw dist="12700" dir="1593903" algn="ctr" rotWithShape="0">
                <a:schemeClr val="bg1"/>
              </a:outerShdw>
            </a:effectLst>
          </p:spPr>
          <p:txBody>
            <a:bodyPr>
              <a:spAutoFit/>
            </a:bodyPr>
            <a:lstStyle/>
            <a:p>
              <a:pPr>
                <a:lnSpc>
                  <a:spcPct val="95000"/>
                </a:lnSpc>
              </a:pPr>
              <a:r>
                <a:rPr lang="en-US" sz="2800" u="sng" dirty="0"/>
                <a:t>5.2.1</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68063"/>
                                        </p:tgtEl>
                                        <p:attrNameLst>
                                          <p:attrName>style.visibility</p:attrName>
                                        </p:attrNameLst>
                                      </p:cBhvr>
                                      <p:to>
                                        <p:strVal val="visible"/>
                                      </p:to>
                                    </p:set>
                                    <p:animEffect transition="in" filter="barn(outVertical)">
                                      <p:cBhvr>
                                        <p:cTn id="7" dur="500"/>
                                        <p:tgtEl>
                                          <p:spTgt spid="768063"/>
                                        </p:tgtEl>
                                      </p:cBhvr>
                                    </p:animEffect>
                                  </p:childTnLst>
                                </p:cTn>
                              </p:par>
                              <p:par>
                                <p:cTn id="8" presetID="10" presetClass="exit" presetSubtype="0" fill="hold" grpId="0" nodeType="withEffect">
                                  <p:stCondLst>
                                    <p:cond delay="0"/>
                                  </p:stCondLst>
                                  <p:childTnLst>
                                    <p:animEffect transition="out" filter="fade">
                                      <p:cBhvr>
                                        <p:cTn id="9" dur="2000"/>
                                        <p:tgtEl>
                                          <p:spTgt spid="768060"/>
                                        </p:tgtEl>
                                      </p:cBhvr>
                                    </p:animEffect>
                                    <p:set>
                                      <p:cBhvr>
                                        <p:cTn id="10" dur="1" fill="hold">
                                          <p:stCondLst>
                                            <p:cond delay="1999"/>
                                          </p:stCondLst>
                                        </p:cTn>
                                        <p:tgtEl>
                                          <p:spTgt spid="76806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3" presetClass="entr" presetSubtype="272" fill="hold" grpId="0" nodeType="clickEffect">
                                  <p:stCondLst>
                                    <p:cond delay="0"/>
                                  </p:stCondLst>
                                  <p:childTnLst>
                                    <p:set>
                                      <p:cBhvr>
                                        <p:cTn id="14" dur="1" fill="hold">
                                          <p:stCondLst>
                                            <p:cond delay="0"/>
                                          </p:stCondLst>
                                        </p:cTn>
                                        <p:tgtEl>
                                          <p:spTgt spid="768032"/>
                                        </p:tgtEl>
                                        <p:attrNameLst>
                                          <p:attrName>style.visibility</p:attrName>
                                        </p:attrNameLst>
                                      </p:cBhvr>
                                      <p:to>
                                        <p:strVal val="visible"/>
                                      </p:to>
                                    </p:set>
                                    <p:anim calcmode="lin" valueType="num">
                                      <p:cBhvr>
                                        <p:cTn id="15" dur="500" fill="hold"/>
                                        <p:tgtEl>
                                          <p:spTgt spid="768032"/>
                                        </p:tgtEl>
                                        <p:attrNameLst>
                                          <p:attrName>ppt_w</p:attrName>
                                        </p:attrNameLst>
                                      </p:cBhvr>
                                      <p:tavLst>
                                        <p:tav tm="0">
                                          <p:val>
                                            <p:strVal val="2/3*#ppt_w"/>
                                          </p:val>
                                        </p:tav>
                                        <p:tav tm="100000">
                                          <p:val>
                                            <p:strVal val="#ppt_w"/>
                                          </p:val>
                                        </p:tav>
                                      </p:tavLst>
                                    </p:anim>
                                    <p:anim calcmode="lin" valueType="num">
                                      <p:cBhvr>
                                        <p:cTn id="16" dur="500" fill="hold"/>
                                        <p:tgtEl>
                                          <p:spTgt spid="768032"/>
                                        </p:tgtEl>
                                        <p:attrNameLst>
                                          <p:attrName>ppt_h</p:attrName>
                                        </p:attrNameLst>
                                      </p:cBhvr>
                                      <p:tavLst>
                                        <p:tav tm="0">
                                          <p:val>
                                            <p:strVal val="2/3*#ppt_h"/>
                                          </p:val>
                                        </p:tav>
                                        <p:tav tm="100000">
                                          <p:val>
                                            <p:strVal val="#ppt_h"/>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768033"/>
                                        </p:tgtEl>
                                        <p:attrNameLst>
                                          <p:attrName>style.visibility</p:attrName>
                                        </p:attrNameLst>
                                      </p:cBhvr>
                                      <p:to>
                                        <p:strVal val="visible"/>
                                      </p:to>
                                    </p:set>
                                    <p:animEffect transition="in" filter="fade">
                                      <p:cBhvr>
                                        <p:cTn id="19" dur="1000"/>
                                        <p:tgtEl>
                                          <p:spTgt spid="76803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68038"/>
                                        </p:tgtEl>
                                        <p:attrNameLst>
                                          <p:attrName>style.visibility</p:attrName>
                                        </p:attrNameLst>
                                      </p:cBhvr>
                                      <p:to>
                                        <p:strVal val="visible"/>
                                      </p:to>
                                    </p:set>
                                    <p:animEffect transition="in" filter="fade">
                                      <p:cBhvr>
                                        <p:cTn id="22" dur="1000"/>
                                        <p:tgtEl>
                                          <p:spTgt spid="768038"/>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272" fill="hold" grpId="2" nodeType="clickEffect">
                                  <p:stCondLst>
                                    <p:cond delay="0"/>
                                  </p:stCondLst>
                                  <p:childTnLst>
                                    <p:set>
                                      <p:cBhvr>
                                        <p:cTn id="26" dur="1" fill="hold">
                                          <p:stCondLst>
                                            <p:cond delay="0"/>
                                          </p:stCondLst>
                                        </p:cTn>
                                        <p:tgtEl>
                                          <p:spTgt spid="768030"/>
                                        </p:tgtEl>
                                        <p:attrNameLst>
                                          <p:attrName>style.visibility</p:attrName>
                                        </p:attrNameLst>
                                      </p:cBhvr>
                                      <p:to>
                                        <p:strVal val="visible"/>
                                      </p:to>
                                    </p:set>
                                    <p:anim calcmode="lin" valueType="num">
                                      <p:cBhvr>
                                        <p:cTn id="27" dur="2000" fill="hold"/>
                                        <p:tgtEl>
                                          <p:spTgt spid="768030"/>
                                        </p:tgtEl>
                                        <p:attrNameLst>
                                          <p:attrName>ppt_w</p:attrName>
                                        </p:attrNameLst>
                                      </p:cBhvr>
                                      <p:tavLst>
                                        <p:tav tm="0">
                                          <p:val>
                                            <p:strVal val="2/3*#ppt_w"/>
                                          </p:val>
                                        </p:tav>
                                        <p:tav tm="100000">
                                          <p:val>
                                            <p:strVal val="#ppt_w"/>
                                          </p:val>
                                        </p:tav>
                                      </p:tavLst>
                                    </p:anim>
                                    <p:anim calcmode="lin" valueType="num">
                                      <p:cBhvr>
                                        <p:cTn id="28" dur="2000" fill="hold"/>
                                        <p:tgtEl>
                                          <p:spTgt spid="768030"/>
                                        </p:tgtEl>
                                        <p:attrNameLst>
                                          <p:attrName>ppt_h</p:attrName>
                                        </p:attrNameLst>
                                      </p:cBhvr>
                                      <p:tavLst>
                                        <p:tav tm="0">
                                          <p:val>
                                            <p:strVal val="2/3*#ppt_h"/>
                                          </p:val>
                                        </p:tav>
                                        <p:tav tm="100000">
                                          <p:val>
                                            <p:strVal val="#ppt_h"/>
                                          </p:val>
                                        </p:tav>
                                      </p:tavLst>
                                    </p:anim>
                                  </p:childTnLst>
                                </p:cTn>
                              </p:par>
                              <p:par>
                                <p:cTn id="29" presetID="6" presetClass="emph" presetSubtype="0" decel="50000" autoRev="1" fill="remove" grpId="3" nodeType="withEffect">
                                  <p:stCondLst>
                                    <p:cond delay="0"/>
                                  </p:stCondLst>
                                  <p:childTnLst>
                                    <p:animScale>
                                      <p:cBhvr>
                                        <p:cTn id="30" dur="2000" fill="hold"/>
                                        <p:tgtEl>
                                          <p:spTgt spid="768030"/>
                                        </p:tgtEl>
                                      </p:cBhvr>
                                      <p:by x="250000" y="250000"/>
                                    </p:animScale>
                                  </p:childTnLst>
                                </p:cTn>
                              </p:par>
                              <p:par>
                                <p:cTn id="31" presetID="22" presetClass="entr" presetSubtype="1" repeatCount="2000" fill="hold" grpId="0" nodeType="withEffect">
                                  <p:stCondLst>
                                    <p:cond delay="3500"/>
                                  </p:stCondLst>
                                  <p:childTnLst>
                                    <p:set>
                                      <p:cBhvr>
                                        <p:cTn id="32" dur="1" fill="hold">
                                          <p:stCondLst>
                                            <p:cond delay="0"/>
                                          </p:stCondLst>
                                        </p:cTn>
                                        <p:tgtEl>
                                          <p:spTgt spid="768053"/>
                                        </p:tgtEl>
                                        <p:attrNameLst>
                                          <p:attrName>style.visibility</p:attrName>
                                        </p:attrNameLst>
                                      </p:cBhvr>
                                      <p:to>
                                        <p:strVal val="visible"/>
                                      </p:to>
                                    </p:set>
                                    <p:animEffect transition="in" filter="wipe(up)">
                                      <p:cBhvr>
                                        <p:cTn id="33" dur="1000"/>
                                        <p:tgtEl>
                                          <p:spTgt spid="768053"/>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768034"/>
                                        </p:tgtEl>
                                        <p:attrNameLst>
                                          <p:attrName>style.visibility</p:attrName>
                                        </p:attrNameLst>
                                      </p:cBhvr>
                                      <p:to>
                                        <p:strVal val="visible"/>
                                      </p:to>
                                    </p:set>
                                    <p:anim calcmode="lin" valueType="num">
                                      <p:cBhvr>
                                        <p:cTn id="38" dur="1000" fill="hold"/>
                                        <p:tgtEl>
                                          <p:spTgt spid="768034"/>
                                        </p:tgtEl>
                                        <p:attrNameLst>
                                          <p:attrName>ppt_w</p:attrName>
                                        </p:attrNameLst>
                                      </p:cBhvr>
                                      <p:tavLst>
                                        <p:tav tm="0">
                                          <p:val>
                                            <p:strVal val="#ppt_w*0.70"/>
                                          </p:val>
                                        </p:tav>
                                        <p:tav tm="100000">
                                          <p:val>
                                            <p:strVal val="#ppt_w"/>
                                          </p:val>
                                        </p:tav>
                                      </p:tavLst>
                                    </p:anim>
                                    <p:anim calcmode="lin" valueType="num">
                                      <p:cBhvr>
                                        <p:cTn id="39" dur="1000" fill="hold"/>
                                        <p:tgtEl>
                                          <p:spTgt spid="768034"/>
                                        </p:tgtEl>
                                        <p:attrNameLst>
                                          <p:attrName>ppt_h</p:attrName>
                                        </p:attrNameLst>
                                      </p:cBhvr>
                                      <p:tavLst>
                                        <p:tav tm="0">
                                          <p:val>
                                            <p:strVal val="#ppt_h"/>
                                          </p:val>
                                        </p:tav>
                                        <p:tav tm="100000">
                                          <p:val>
                                            <p:strVal val="#ppt_h"/>
                                          </p:val>
                                        </p:tav>
                                      </p:tavLst>
                                    </p:anim>
                                    <p:animEffect transition="in" filter="fade">
                                      <p:cBhvr>
                                        <p:cTn id="40" dur="1000"/>
                                        <p:tgtEl>
                                          <p:spTgt spid="768034"/>
                                        </p:tgtEl>
                                      </p:cBhvr>
                                    </p:animEffect>
                                  </p:childTnLst>
                                </p:cTn>
                              </p:par>
                              <p:par>
                                <p:cTn id="41" presetID="10" presetClass="entr" presetSubtype="0" fill="hold" grpId="1" nodeType="withEffect">
                                  <p:stCondLst>
                                    <p:cond delay="0"/>
                                  </p:stCondLst>
                                  <p:childTnLst>
                                    <p:set>
                                      <p:cBhvr>
                                        <p:cTn id="42" dur="1" fill="hold">
                                          <p:stCondLst>
                                            <p:cond delay="0"/>
                                          </p:stCondLst>
                                        </p:cTn>
                                        <p:tgtEl>
                                          <p:spTgt spid="768029"/>
                                        </p:tgtEl>
                                        <p:attrNameLst>
                                          <p:attrName>style.visibility</p:attrName>
                                        </p:attrNameLst>
                                      </p:cBhvr>
                                      <p:to>
                                        <p:strVal val="visible"/>
                                      </p:to>
                                    </p:set>
                                    <p:animEffect transition="in" filter="fade">
                                      <p:cBhvr>
                                        <p:cTn id="43" dur="2000"/>
                                        <p:tgtEl>
                                          <p:spTgt spid="768029"/>
                                        </p:tgtEl>
                                      </p:cBhvr>
                                    </p:animEffect>
                                  </p:childTnLst>
                                </p:cTn>
                              </p:par>
                            </p:childTnLst>
                          </p:cTn>
                        </p:par>
                      </p:childTnLst>
                    </p:cTn>
                  </p:par>
                  <p:par>
                    <p:cTn id="44" fill="hold">
                      <p:stCondLst>
                        <p:cond delay="indefinite"/>
                      </p:stCondLst>
                      <p:childTnLst>
                        <p:par>
                          <p:cTn id="45" fill="hold">
                            <p:stCondLst>
                              <p:cond delay="0"/>
                            </p:stCondLst>
                            <p:childTnLst>
                              <p:par>
                                <p:cTn id="46" presetID="55" presetClass="entr" presetSubtype="0" fill="hold" grpId="0" nodeType="clickEffect">
                                  <p:stCondLst>
                                    <p:cond delay="0"/>
                                  </p:stCondLst>
                                  <p:childTnLst>
                                    <p:set>
                                      <p:cBhvr>
                                        <p:cTn id="47" dur="1" fill="hold">
                                          <p:stCondLst>
                                            <p:cond delay="0"/>
                                          </p:stCondLst>
                                        </p:cTn>
                                        <p:tgtEl>
                                          <p:spTgt spid="768031"/>
                                        </p:tgtEl>
                                        <p:attrNameLst>
                                          <p:attrName>style.visibility</p:attrName>
                                        </p:attrNameLst>
                                      </p:cBhvr>
                                      <p:to>
                                        <p:strVal val="visible"/>
                                      </p:to>
                                    </p:set>
                                    <p:anim calcmode="lin" valueType="num">
                                      <p:cBhvr>
                                        <p:cTn id="48" dur="1000" fill="hold"/>
                                        <p:tgtEl>
                                          <p:spTgt spid="768031"/>
                                        </p:tgtEl>
                                        <p:attrNameLst>
                                          <p:attrName>ppt_w</p:attrName>
                                        </p:attrNameLst>
                                      </p:cBhvr>
                                      <p:tavLst>
                                        <p:tav tm="0">
                                          <p:val>
                                            <p:strVal val="#ppt_w*0.70"/>
                                          </p:val>
                                        </p:tav>
                                        <p:tav tm="100000">
                                          <p:val>
                                            <p:strVal val="#ppt_w"/>
                                          </p:val>
                                        </p:tav>
                                      </p:tavLst>
                                    </p:anim>
                                    <p:anim calcmode="lin" valueType="num">
                                      <p:cBhvr>
                                        <p:cTn id="49" dur="1000" fill="hold"/>
                                        <p:tgtEl>
                                          <p:spTgt spid="768031"/>
                                        </p:tgtEl>
                                        <p:attrNameLst>
                                          <p:attrName>ppt_h</p:attrName>
                                        </p:attrNameLst>
                                      </p:cBhvr>
                                      <p:tavLst>
                                        <p:tav tm="0">
                                          <p:val>
                                            <p:strVal val="#ppt_h"/>
                                          </p:val>
                                        </p:tav>
                                        <p:tav tm="100000">
                                          <p:val>
                                            <p:strVal val="#ppt_h"/>
                                          </p:val>
                                        </p:tav>
                                      </p:tavLst>
                                    </p:anim>
                                    <p:animEffect transition="in" filter="fade">
                                      <p:cBhvr>
                                        <p:cTn id="50" dur="1000"/>
                                        <p:tgtEl>
                                          <p:spTgt spid="768031"/>
                                        </p:tgtEl>
                                      </p:cBhvr>
                                    </p:animEffect>
                                  </p:childTnLst>
                                </p:cTn>
                              </p:par>
                              <p:par>
                                <p:cTn id="51" presetID="22" presetClass="entr" presetSubtype="4" repeatCount="2000" fill="hold" grpId="0" nodeType="withEffect">
                                  <p:stCondLst>
                                    <p:cond delay="0"/>
                                  </p:stCondLst>
                                  <p:childTnLst>
                                    <p:set>
                                      <p:cBhvr>
                                        <p:cTn id="52" dur="1" fill="hold">
                                          <p:stCondLst>
                                            <p:cond delay="0"/>
                                          </p:stCondLst>
                                        </p:cTn>
                                        <p:tgtEl>
                                          <p:spTgt spid="768054"/>
                                        </p:tgtEl>
                                        <p:attrNameLst>
                                          <p:attrName>style.visibility</p:attrName>
                                        </p:attrNameLst>
                                      </p:cBhvr>
                                      <p:to>
                                        <p:strVal val="visible"/>
                                      </p:to>
                                    </p:set>
                                    <p:animEffect transition="in" filter="wipe(down)">
                                      <p:cBhvr>
                                        <p:cTn id="53" dur="1000"/>
                                        <p:tgtEl>
                                          <p:spTgt spid="768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1" grpId="0" autoUpdateAnimBg="0"/>
      <p:bldP spid="768033" grpId="0" animBg="1" autoUpdateAnimBg="0"/>
      <p:bldP spid="768034" grpId="0" animBg="1" autoUpdateAnimBg="0"/>
      <p:bldP spid="768030" grpId="2"/>
      <p:bldP spid="768030" grpId="3"/>
      <p:bldP spid="768060" grpId="0" animBg="1"/>
      <p:bldP spid="768054" grpId="0" animBg="1"/>
      <p:bldP spid="768038" grpId="0" animBg="1"/>
      <p:bldP spid="768029" grpId="1" animBg="1"/>
      <p:bldP spid="768032" grpId="0" animBg="1" autoUpdateAnimBg="0"/>
      <p:bldP spid="768053"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855054" name="Oval 14"/>
          <p:cNvSpPr>
            <a:spLocks noChangeArrowheads="1"/>
          </p:cNvSpPr>
          <p:nvPr/>
        </p:nvSpPr>
        <p:spPr bwMode="auto">
          <a:xfrm>
            <a:off x="609600" y="3876675"/>
            <a:ext cx="2057400" cy="771525"/>
          </a:xfrm>
          <a:prstGeom prst="ellipse">
            <a:avLst/>
          </a:prstGeom>
          <a:solidFill>
            <a:srgbClr val="33CC33"/>
          </a:soli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100000"/>
              </a:lnSpc>
            </a:pPr>
            <a:r>
              <a:rPr lang="en-US" sz="3200" b="1">
                <a:solidFill>
                  <a:srgbClr val="FFFFCC"/>
                </a:solidFill>
                <a:effectLst>
                  <a:outerShdw blurRad="38100" dist="38100" dir="2700000" algn="tl">
                    <a:srgbClr val="000000"/>
                  </a:outerShdw>
                </a:effectLst>
              </a:rPr>
              <a:t>Creation</a:t>
            </a:r>
          </a:p>
        </p:txBody>
      </p:sp>
      <p:sp>
        <p:nvSpPr>
          <p:cNvPr id="855046" name="Rectangle 6"/>
          <p:cNvSpPr>
            <a:spLocks noChangeArrowheads="1"/>
          </p:cNvSpPr>
          <p:nvPr/>
        </p:nvSpPr>
        <p:spPr bwMode="auto">
          <a:xfrm>
            <a:off x="0" y="4953000"/>
            <a:ext cx="9144000" cy="1897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55099" name="Group 59"/>
          <p:cNvGrpSpPr>
            <a:grpSpLocks/>
          </p:cNvGrpSpPr>
          <p:nvPr/>
        </p:nvGrpSpPr>
        <p:grpSpPr bwMode="auto">
          <a:xfrm>
            <a:off x="381000" y="5378450"/>
            <a:ext cx="8458200" cy="488950"/>
            <a:chOff x="240" y="3340"/>
            <a:chExt cx="5328" cy="308"/>
          </a:xfrm>
        </p:grpSpPr>
        <p:sp>
          <p:nvSpPr>
            <p:cNvPr id="855081" name="Text Box 41"/>
            <p:cNvSpPr txBox="1">
              <a:spLocks noChangeArrowheads="1"/>
            </p:cNvSpPr>
            <p:nvPr/>
          </p:nvSpPr>
          <p:spPr bwMode="auto">
            <a:xfrm>
              <a:off x="480" y="3340"/>
              <a:ext cx="5088" cy="308"/>
            </a:xfrm>
            <a:prstGeom prst="rect">
              <a:avLst/>
            </a:prstGeom>
            <a:noFill/>
            <a:ln w="9525">
              <a:noFill/>
              <a:miter lim="800000"/>
              <a:headEnd/>
              <a:tailEnd/>
            </a:ln>
            <a:effectLst/>
          </p:spPr>
          <p:txBody>
            <a:bodyPr>
              <a:spAutoFit/>
            </a:bodyPr>
            <a:lstStyle/>
            <a:p>
              <a:pPr>
                <a:lnSpc>
                  <a:spcPct val="100000"/>
                </a:lnSpc>
                <a:spcBef>
                  <a:spcPct val="50000"/>
                </a:spcBef>
              </a:pPr>
              <a:r>
                <a:rPr lang="en-US" sz="2600" b="1">
                  <a:solidFill>
                    <a:schemeClr val="bg1"/>
                  </a:solidFill>
                  <a:latin typeface="Arial Narrow" pitchFamily="34" charset="0"/>
                </a:rPr>
                <a:t>The first human ancestors fell at the </a:t>
              </a:r>
              <a:r>
                <a:rPr lang="en-US" sz="2600" b="1" u="sng">
                  <a:solidFill>
                    <a:schemeClr val="bg1"/>
                  </a:solidFill>
                  <a:latin typeface="Arial Narrow" pitchFamily="34" charset="0"/>
                </a:rPr>
                <a:t>top of the growth stage</a:t>
              </a:r>
              <a:r>
                <a:rPr lang="en-US" sz="2600" b="1">
                  <a:solidFill>
                    <a:schemeClr val="bg1"/>
                  </a:solidFill>
                  <a:latin typeface="Arial Narrow" pitchFamily="34" charset="0"/>
                </a:rPr>
                <a:t>.</a:t>
              </a:r>
            </a:p>
          </p:txBody>
        </p:sp>
        <p:sp>
          <p:nvSpPr>
            <p:cNvPr id="855082" name="Text Box 42"/>
            <p:cNvSpPr txBox="1">
              <a:spLocks noChangeArrowheads="1"/>
            </p:cNvSpPr>
            <p:nvPr/>
          </p:nvSpPr>
          <p:spPr bwMode="auto">
            <a:xfrm>
              <a:off x="240" y="3360"/>
              <a:ext cx="222"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855042" name="AutoShape 2"/>
          <p:cNvSpPr>
            <a:spLocks noChangeArrowheads="1"/>
          </p:cNvSpPr>
          <p:nvPr/>
        </p:nvSpPr>
        <p:spPr bwMode="auto">
          <a:xfrm rot="10800000">
            <a:off x="6934200" y="1600200"/>
            <a:ext cx="952500" cy="2286000"/>
          </a:xfrm>
          <a:prstGeom prst="downArrow">
            <a:avLst>
              <a:gd name="adj1" fmla="val 35000"/>
              <a:gd name="adj2" fmla="val 45667"/>
            </a:avLst>
          </a:prstGeom>
          <a:gradFill rotWithShape="0">
            <a:gsLst>
              <a:gs pos="0">
                <a:srgbClr val="9900FF"/>
              </a:gs>
              <a:gs pos="50000">
                <a:schemeClr val="bg1"/>
              </a:gs>
              <a:gs pos="100000">
                <a:srgbClr val="9900FF"/>
              </a:gs>
            </a:gsLst>
            <a:lin ang="5400000" scaled="1"/>
          </a:gradFill>
          <a:ln w="9525">
            <a:solidFill>
              <a:srgbClr val="6600CC"/>
            </a:solidFill>
            <a:miter lim="800000"/>
            <a:headEnd/>
            <a:tailEnd/>
          </a:ln>
          <a:effectLst/>
        </p:spPr>
        <p:txBody>
          <a:bodyPr wrap="none" anchor="ctr"/>
          <a:lstStyle/>
          <a:p>
            <a:endParaRPr lang="en-US"/>
          </a:p>
        </p:txBody>
      </p:sp>
      <p:sp>
        <p:nvSpPr>
          <p:cNvPr id="855043" name="AutoShape 3"/>
          <p:cNvSpPr>
            <a:spLocks noChangeArrowheads="1"/>
          </p:cNvSpPr>
          <p:nvPr/>
        </p:nvSpPr>
        <p:spPr bwMode="auto">
          <a:xfrm rot="10800000">
            <a:off x="6934200" y="1600200"/>
            <a:ext cx="952500" cy="2286000"/>
          </a:xfrm>
          <a:prstGeom prst="downArrow">
            <a:avLst>
              <a:gd name="adj1" fmla="val 35000"/>
              <a:gd name="adj2" fmla="val 45667"/>
            </a:avLst>
          </a:prstGeom>
          <a:gradFill rotWithShape="0">
            <a:gsLst>
              <a:gs pos="0">
                <a:srgbClr val="9900FF"/>
              </a:gs>
              <a:gs pos="50000">
                <a:schemeClr val="bg1"/>
              </a:gs>
              <a:gs pos="100000">
                <a:srgbClr val="9900FF"/>
              </a:gs>
            </a:gsLst>
            <a:lin ang="5400000" scaled="1"/>
          </a:gradFill>
          <a:ln w="9525">
            <a:solidFill>
              <a:srgbClr val="6600CC"/>
            </a:solidFill>
            <a:miter lim="800000"/>
            <a:headEnd/>
            <a:tailEnd/>
          </a:ln>
          <a:effectLst/>
        </p:spPr>
        <p:txBody>
          <a:bodyPr wrap="none" anchor="ctr"/>
          <a:lstStyle/>
          <a:p>
            <a:endParaRPr lang="en-US"/>
          </a:p>
        </p:txBody>
      </p:sp>
      <p:sp>
        <p:nvSpPr>
          <p:cNvPr id="855047" name="Text Box 7"/>
          <p:cNvSpPr txBox="1">
            <a:spLocks noChangeArrowheads="1"/>
          </p:cNvSpPr>
          <p:nvPr/>
        </p:nvSpPr>
        <p:spPr bwMode="auto">
          <a:xfrm>
            <a:off x="2209800" y="2514600"/>
            <a:ext cx="1371600" cy="482600"/>
          </a:xfrm>
          <a:prstGeom prst="rect">
            <a:avLst/>
          </a:prstGeom>
          <a:noFill/>
          <a:ln w="9525">
            <a:noFill/>
            <a:miter lim="800000"/>
            <a:headEnd/>
            <a:tailEnd/>
          </a:ln>
          <a:effectLst/>
        </p:spPr>
        <p:txBody>
          <a:bodyPr>
            <a:spAutoFit/>
          </a:bodyPr>
          <a:lstStyle/>
          <a:p>
            <a:pPr>
              <a:lnSpc>
                <a:spcPct val="80000"/>
              </a:lnSpc>
            </a:pPr>
            <a:r>
              <a:rPr lang="en-US" sz="3200" b="1">
                <a:solidFill>
                  <a:schemeClr val="accent2"/>
                </a:solidFill>
              </a:rPr>
              <a:t>Growth</a:t>
            </a:r>
          </a:p>
        </p:txBody>
      </p:sp>
      <p:sp>
        <p:nvSpPr>
          <p:cNvPr id="855048" name="Text Box 8"/>
          <p:cNvSpPr txBox="1">
            <a:spLocks noChangeArrowheads="1"/>
          </p:cNvSpPr>
          <p:nvPr/>
        </p:nvSpPr>
        <p:spPr bwMode="auto">
          <a:xfrm>
            <a:off x="2209800" y="3276600"/>
            <a:ext cx="1905000" cy="482600"/>
          </a:xfrm>
          <a:prstGeom prst="rect">
            <a:avLst/>
          </a:prstGeom>
          <a:noFill/>
          <a:ln w="9525">
            <a:noFill/>
            <a:miter lim="800000"/>
            <a:headEnd/>
            <a:tailEnd/>
          </a:ln>
          <a:effectLst/>
        </p:spPr>
        <p:txBody>
          <a:bodyPr>
            <a:spAutoFit/>
          </a:bodyPr>
          <a:lstStyle/>
          <a:p>
            <a:pPr>
              <a:lnSpc>
                <a:spcPct val="80000"/>
              </a:lnSpc>
            </a:pPr>
            <a:r>
              <a:rPr lang="en-US" sz="3200" b="1">
                <a:solidFill>
                  <a:schemeClr val="accent2"/>
                </a:solidFill>
              </a:rPr>
              <a:t>Formation</a:t>
            </a:r>
          </a:p>
        </p:txBody>
      </p:sp>
      <p:sp>
        <p:nvSpPr>
          <p:cNvPr id="855049" name="Text Box 9"/>
          <p:cNvSpPr txBox="1">
            <a:spLocks noChangeArrowheads="1"/>
          </p:cNvSpPr>
          <p:nvPr/>
        </p:nvSpPr>
        <p:spPr bwMode="auto">
          <a:xfrm>
            <a:off x="2209800" y="1776413"/>
            <a:ext cx="2133600" cy="482600"/>
          </a:xfrm>
          <a:prstGeom prst="rect">
            <a:avLst/>
          </a:prstGeom>
          <a:noFill/>
          <a:ln w="9525">
            <a:noFill/>
            <a:miter lim="800000"/>
            <a:headEnd/>
            <a:tailEnd/>
          </a:ln>
          <a:effectLst/>
        </p:spPr>
        <p:txBody>
          <a:bodyPr>
            <a:spAutoFit/>
          </a:bodyPr>
          <a:lstStyle/>
          <a:p>
            <a:pPr>
              <a:lnSpc>
                <a:spcPct val="80000"/>
              </a:lnSpc>
            </a:pPr>
            <a:r>
              <a:rPr lang="en-US" sz="3200" b="1">
                <a:solidFill>
                  <a:schemeClr val="accent2"/>
                </a:solidFill>
              </a:rPr>
              <a:t>Completion</a:t>
            </a:r>
          </a:p>
        </p:txBody>
      </p:sp>
      <p:sp>
        <p:nvSpPr>
          <p:cNvPr id="855059" name="Oval 19"/>
          <p:cNvSpPr>
            <a:spLocks noChangeArrowheads="1"/>
          </p:cNvSpPr>
          <p:nvPr/>
        </p:nvSpPr>
        <p:spPr bwMode="auto">
          <a:xfrm>
            <a:off x="38862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80000"/>
              </a:lnSpc>
            </a:pPr>
            <a:endParaRPr lang="en-US" sz="600">
              <a:solidFill>
                <a:srgbClr val="0000CC"/>
              </a:solidFill>
            </a:endParaRPr>
          </a:p>
          <a:p>
            <a:pPr algn="ctr">
              <a:lnSpc>
                <a:spcPct val="80000"/>
              </a:lnSpc>
            </a:pPr>
            <a:r>
              <a:rPr lang="en-US" sz="2400">
                <a:solidFill>
                  <a:srgbClr val="0000CC"/>
                </a:solidFill>
              </a:rPr>
              <a:t>Individual</a:t>
            </a:r>
          </a:p>
          <a:p>
            <a:pPr algn="ctr">
              <a:lnSpc>
                <a:spcPct val="80000"/>
              </a:lnSpc>
            </a:pPr>
            <a:r>
              <a:rPr lang="en-US" sz="2400">
                <a:solidFill>
                  <a:srgbClr val="0000CC"/>
                </a:solidFill>
              </a:rPr>
              <a:t>Perfection</a:t>
            </a:r>
          </a:p>
        </p:txBody>
      </p:sp>
      <p:sp>
        <p:nvSpPr>
          <p:cNvPr id="855060" name="Oval 20"/>
          <p:cNvSpPr>
            <a:spLocks noChangeArrowheads="1"/>
          </p:cNvSpPr>
          <p:nvPr/>
        </p:nvSpPr>
        <p:spPr bwMode="auto">
          <a:xfrm>
            <a:off x="64008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85000"/>
              </a:lnSpc>
            </a:pPr>
            <a:endParaRPr lang="en-US" sz="600" b="1">
              <a:solidFill>
                <a:srgbClr val="FF3300"/>
              </a:solidFill>
            </a:endParaRPr>
          </a:p>
          <a:p>
            <a:pPr algn="ctr">
              <a:lnSpc>
                <a:spcPct val="80000"/>
              </a:lnSpc>
            </a:pPr>
            <a:r>
              <a:rPr lang="en-US" sz="2400">
                <a:solidFill>
                  <a:srgbClr val="0000CC"/>
                </a:solidFill>
              </a:rPr>
              <a:t>Purpose of</a:t>
            </a:r>
          </a:p>
          <a:p>
            <a:pPr algn="ctr">
              <a:lnSpc>
                <a:spcPct val="80000"/>
              </a:lnSpc>
            </a:pPr>
            <a:r>
              <a:rPr lang="en-US" sz="2400">
                <a:solidFill>
                  <a:srgbClr val="0000CC"/>
                </a:solidFill>
              </a:rPr>
              <a:t>Creation</a:t>
            </a:r>
          </a:p>
        </p:txBody>
      </p:sp>
      <p:sp>
        <p:nvSpPr>
          <p:cNvPr id="855063" name="Text Box 23"/>
          <p:cNvSpPr txBox="1">
            <a:spLocks noChangeArrowheads="1"/>
          </p:cNvSpPr>
          <p:nvPr/>
        </p:nvSpPr>
        <p:spPr bwMode="auto">
          <a:xfrm>
            <a:off x="228600" y="2133600"/>
            <a:ext cx="8915400" cy="366713"/>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855064" name="Text Box 24"/>
          <p:cNvSpPr txBox="1">
            <a:spLocks noChangeArrowheads="1"/>
          </p:cNvSpPr>
          <p:nvPr/>
        </p:nvSpPr>
        <p:spPr bwMode="auto">
          <a:xfrm>
            <a:off x="228600" y="2909888"/>
            <a:ext cx="8915400" cy="366712"/>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855051" name="Oval 11"/>
          <p:cNvSpPr>
            <a:spLocks noChangeArrowheads="1"/>
          </p:cNvSpPr>
          <p:nvPr/>
        </p:nvSpPr>
        <p:spPr bwMode="auto">
          <a:xfrm>
            <a:off x="6096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100000"/>
              </a:lnSpc>
            </a:pPr>
            <a:r>
              <a:rPr lang="en-US" sz="3200">
                <a:solidFill>
                  <a:srgbClr val="0000CC"/>
                </a:solidFill>
              </a:rPr>
              <a:t>Perfection</a:t>
            </a:r>
          </a:p>
        </p:txBody>
      </p:sp>
      <p:sp>
        <p:nvSpPr>
          <p:cNvPr id="855052" name="Text Box 12"/>
          <p:cNvSpPr txBox="1">
            <a:spLocks noChangeArrowheads="1"/>
          </p:cNvSpPr>
          <p:nvPr/>
        </p:nvSpPr>
        <p:spPr bwMode="auto">
          <a:xfrm>
            <a:off x="76200" y="2362200"/>
            <a:ext cx="1447800" cy="774700"/>
          </a:xfrm>
          <a:prstGeom prst="rect">
            <a:avLst/>
          </a:prstGeom>
          <a:noFill/>
          <a:ln w="9525">
            <a:noFill/>
            <a:miter lim="800000"/>
            <a:headEnd/>
            <a:tailEnd/>
          </a:ln>
          <a:effectLst/>
        </p:spPr>
        <p:txBody>
          <a:bodyPr>
            <a:spAutoFit/>
          </a:bodyPr>
          <a:lstStyle/>
          <a:p>
            <a:pPr>
              <a:lnSpc>
                <a:spcPct val="80000"/>
              </a:lnSpc>
            </a:pPr>
            <a:r>
              <a:rPr lang="en-US" sz="2800">
                <a:solidFill>
                  <a:srgbClr val="0000CC"/>
                </a:solidFill>
              </a:rPr>
              <a:t>Growing</a:t>
            </a:r>
          </a:p>
          <a:p>
            <a:pPr>
              <a:lnSpc>
                <a:spcPct val="80000"/>
              </a:lnSpc>
            </a:pPr>
            <a:r>
              <a:rPr lang="en-US" sz="2800">
                <a:solidFill>
                  <a:srgbClr val="0000CC"/>
                </a:solidFill>
              </a:rPr>
              <a:t>period</a:t>
            </a:r>
          </a:p>
        </p:txBody>
      </p:sp>
      <p:sp>
        <p:nvSpPr>
          <p:cNvPr id="855053" name="AutoShape 13"/>
          <p:cNvSpPr>
            <a:spLocks noChangeArrowheads="1"/>
          </p:cNvSpPr>
          <p:nvPr/>
        </p:nvSpPr>
        <p:spPr bwMode="auto">
          <a:xfrm rot="10800000">
            <a:off x="1162050" y="1600200"/>
            <a:ext cx="952500" cy="2286000"/>
          </a:xfrm>
          <a:prstGeom prst="downArrow">
            <a:avLst>
              <a:gd name="adj1" fmla="val 35000"/>
              <a:gd name="adj2" fmla="val 45667"/>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855044" name="AutoShape 4"/>
          <p:cNvSpPr>
            <a:spLocks noChangeArrowheads="1"/>
          </p:cNvSpPr>
          <p:nvPr/>
        </p:nvSpPr>
        <p:spPr bwMode="auto">
          <a:xfrm rot="10800000">
            <a:off x="6934200" y="1600200"/>
            <a:ext cx="952500" cy="2286000"/>
          </a:xfrm>
          <a:prstGeom prst="downArrow">
            <a:avLst>
              <a:gd name="adj1" fmla="val 35000"/>
              <a:gd name="adj2" fmla="val 45667"/>
            </a:avLst>
          </a:prstGeom>
          <a:gradFill rotWithShape="0">
            <a:gsLst>
              <a:gs pos="0">
                <a:srgbClr val="9900FF"/>
              </a:gs>
              <a:gs pos="50000">
                <a:srgbClr val="FFFFFF"/>
              </a:gs>
              <a:gs pos="100000">
                <a:srgbClr val="9900FF"/>
              </a:gs>
            </a:gsLst>
            <a:lin ang="5400000" scaled="1"/>
          </a:gradFill>
          <a:ln w="9525">
            <a:solidFill>
              <a:srgbClr val="6600CC"/>
            </a:solidFill>
            <a:miter lim="800000"/>
            <a:headEnd/>
            <a:tailEnd/>
          </a:ln>
          <a:effectLst/>
        </p:spPr>
        <p:txBody>
          <a:bodyPr wrap="none" anchor="ctr"/>
          <a:lstStyle/>
          <a:p>
            <a:endParaRPr lang="en-US"/>
          </a:p>
        </p:txBody>
      </p:sp>
      <p:sp>
        <p:nvSpPr>
          <p:cNvPr id="855055" name="Oval 15"/>
          <p:cNvSpPr>
            <a:spLocks noChangeArrowheads="1"/>
          </p:cNvSpPr>
          <p:nvPr/>
        </p:nvSpPr>
        <p:spPr bwMode="auto">
          <a:xfrm>
            <a:off x="6400800" y="3876675"/>
            <a:ext cx="2057400" cy="771525"/>
          </a:xfrm>
          <a:prstGeom prst="ellipse">
            <a:avLst/>
          </a:prstGeom>
          <a:gradFill rotWithShape="0">
            <a:gsLst>
              <a:gs pos="0">
                <a:srgbClr val="33CC33"/>
              </a:gs>
              <a:gs pos="100000">
                <a:srgbClr val="009900"/>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85000"/>
              </a:lnSpc>
            </a:pPr>
            <a:r>
              <a:rPr lang="en-US" sz="2400">
                <a:solidFill>
                  <a:srgbClr val="FFFFCC"/>
                </a:solidFill>
                <a:effectLst>
                  <a:outerShdw blurRad="38100" dist="38100" dir="2700000" algn="tl">
                    <a:srgbClr val="000000"/>
                  </a:outerShdw>
                </a:effectLst>
              </a:rPr>
              <a:t>Fallen</a:t>
            </a:r>
          </a:p>
          <a:p>
            <a:pPr algn="ctr">
              <a:lnSpc>
                <a:spcPct val="85000"/>
              </a:lnSpc>
            </a:pPr>
            <a:r>
              <a:rPr lang="en-US" sz="2400">
                <a:solidFill>
                  <a:srgbClr val="FFFFCC"/>
                </a:solidFill>
                <a:effectLst>
                  <a:outerShdw blurRad="38100" dist="38100" dir="2700000" algn="tl">
                    <a:srgbClr val="000000"/>
                  </a:outerShdw>
                </a:effectLst>
              </a:rPr>
              <a:t>People</a:t>
            </a:r>
          </a:p>
        </p:txBody>
      </p:sp>
      <p:sp>
        <p:nvSpPr>
          <p:cNvPr id="855056" name="Text Box 16"/>
          <p:cNvSpPr txBox="1">
            <a:spLocks noChangeArrowheads="1"/>
          </p:cNvSpPr>
          <p:nvPr/>
        </p:nvSpPr>
        <p:spPr bwMode="auto">
          <a:xfrm>
            <a:off x="5867400" y="2590800"/>
            <a:ext cx="838200" cy="482600"/>
          </a:xfrm>
          <a:prstGeom prst="rect">
            <a:avLst/>
          </a:prstGeom>
          <a:noFill/>
          <a:ln w="9525">
            <a:noFill/>
            <a:miter lim="800000"/>
            <a:headEnd/>
            <a:tailEnd/>
          </a:ln>
          <a:effectLst/>
        </p:spPr>
        <p:txBody>
          <a:bodyPr>
            <a:spAutoFit/>
          </a:bodyPr>
          <a:lstStyle/>
          <a:p>
            <a:pPr algn="ctr">
              <a:lnSpc>
                <a:spcPct val="80000"/>
              </a:lnSpc>
            </a:pPr>
            <a:r>
              <a:rPr lang="en-US" sz="3200" b="1">
                <a:solidFill>
                  <a:schemeClr val="tx1"/>
                </a:solidFill>
              </a:rPr>
              <a:t>Fall</a:t>
            </a:r>
          </a:p>
        </p:txBody>
      </p:sp>
      <p:sp>
        <p:nvSpPr>
          <p:cNvPr id="855058" name="Oval 18"/>
          <p:cNvSpPr>
            <a:spLocks noChangeArrowheads="1"/>
          </p:cNvSpPr>
          <p:nvPr/>
        </p:nvSpPr>
        <p:spPr bwMode="auto">
          <a:xfrm>
            <a:off x="3886200" y="3876675"/>
            <a:ext cx="2057400" cy="771525"/>
          </a:xfrm>
          <a:prstGeom prst="ellipse">
            <a:avLst/>
          </a:prstGeom>
          <a:solidFill>
            <a:srgbClr val="33CC33"/>
          </a:soli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85000"/>
              </a:lnSpc>
            </a:pPr>
            <a:r>
              <a:rPr lang="en-US" sz="2400">
                <a:solidFill>
                  <a:srgbClr val="FFFFCC"/>
                </a:solidFill>
                <a:effectLst>
                  <a:outerShdw blurRad="38100" dist="38100" dir="2700000" algn="tl">
                    <a:srgbClr val="000000"/>
                  </a:outerShdw>
                </a:effectLst>
              </a:rPr>
              <a:t>Human</a:t>
            </a:r>
          </a:p>
          <a:p>
            <a:pPr algn="ctr">
              <a:lnSpc>
                <a:spcPct val="85000"/>
              </a:lnSpc>
            </a:pPr>
            <a:r>
              <a:rPr lang="en-US" sz="2400">
                <a:solidFill>
                  <a:srgbClr val="FFFFCC"/>
                </a:solidFill>
                <a:effectLst>
                  <a:outerShdw blurRad="38100" dist="38100" dir="2700000" algn="tl">
                    <a:srgbClr val="000000"/>
                  </a:outerShdw>
                </a:effectLst>
              </a:rPr>
              <a:t>Beings</a:t>
            </a:r>
          </a:p>
        </p:txBody>
      </p:sp>
      <p:sp>
        <p:nvSpPr>
          <p:cNvPr id="855045" name="AutoShape 5"/>
          <p:cNvSpPr>
            <a:spLocks noChangeArrowheads="1"/>
          </p:cNvSpPr>
          <p:nvPr/>
        </p:nvSpPr>
        <p:spPr bwMode="auto">
          <a:xfrm rot="10800000">
            <a:off x="4419600" y="1600200"/>
            <a:ext cx="952500" cy="2286000"/>
          </a:xfrm>
          <a:prstGeom prst="downArrow">
            <a:avLst>
              <a:gd name="adj1" fmla="val 35000"/>
              <a:gd name="adj2" fmla="val 45667"/>
            </a:avLst>
          </a:prstGeom>
          <a:noFill/>
          <a:ln w="38100">
            <a:solidFill>
              <a:srgbClr val="6600CC"/>
            </a:solidFill>
            <a:prstDash val="sysDot"/>
            <a:miter lim="800000"/>
            <a:headEnd/>
            <a:tailEnd/>
          </a:ln>
          <a:effectLst/>
        </p:spPr>
        <p:txBody>
          <a:bodyPr wrap="none" anchor="ctr"/>
          <a:lstStyle/>
          <a:p>
            <a:endParaRPr lang="en-US"/>
          </a:p>
        </p:txBody>
      </p:sp>
      <p:sp>
        <p:nvSpPr>
          <p:cNvPr id="855062" name="Text Box 22"/>
          <p:cNvSpPr txBox="1">
            <a:spLocks noChangeArrowheads="1"/>
          </p:cNvSpPr>
          <p:nvPr/>
        </p:nvSpPr>
        <p:spPr bwMode="auto">
          <a:xfrm>
            <a:off x="0" y="1416050"/>
            <a:ext cx="8991600" cy="184150"/>
          </a:xfrm>
          <a:prstGeom prst="rect">
            <a:avLst/>
          </a:prstGeom>
          <a:noFill/>
          <a:ln w="57150">
            <a:noFill/>
            <a:miter lim="800000"/>
            <a:headEnd/>
            <a:tailEnd/>
          </a:ln>
          <a:effectLst/>
        </p:spPr>
        <p:txBody>
          <a:bodyPr>
            <a:spAutoFit/>
          </a:bodyPr>
          <a:lstStyle/>
          <a:p>
            <a:pPr algn="ctr">
              <a:lnSpc>
                <a:spcPct val="25000"/>
              </a:lnSpc>
            </a:pPr>
            <a:r>
              <a:rPr lang="en-US" sz="2400" b="1">
                <a:solidFill>
                  <a:srgbClr val="333399"/>
                </a:solidFill>
                <a:latin typeface="Latin Wide" pitchFamily="2" charset="0"/>
              </a:rPr>
              <a:t>________________________________________________________</a:t>
            </a:r>
          </a:p>
        </p:txBody>
      </p:sp>
      <p:sp>
        <p:nvSpPr>
          <p:cNvPr id="855095" name="Line 55"/>
          <p:cNvSpPr>
            <a:spLocks noChangeShapeType="1"/>
          </p:cNvSpPr>
          <p:nvPr/>
        </p:nvSpPr>
        <p:spPr bwMode="auto">
          <a:xfrm rot="-652149">
            <a:off x="5200650" y="2209800"/>
            <a:ext cx="1809750" cy="1838325"/>
          </a:xfrm>
          <a:prstGeom prst="line">
            <a:avLst/>
          </a:prstGeom>
          <a:noFill/>
          <a:ln w="120650">
            <a:solidFill>
              <a:schemeClr val="tx1"/>
            </a:solidFill>
            <a:round/>
            <a:headEnd/>
            <a:tailEnd type="triangle" w="med" len="med"/>
          </a:ln>
          <a:effectLst/>
        </p:spPr>
        <p:txBody>
          <a:bodyPr/>
          <a:lstStyle/>
          <a:p>
            <a:endParaRPr lang="en-US"/>
          </a:p>
        </p:txBody>
      </p:sp>
      <p:sp>
        <p:nvSpPr>
          <p:cNvPr id="855090" name="Line 50"/>
          <p:cNvSpPr>
            <a:spLocks noChangeShapeType="1"/>
          </p:cNvSpPr>
          <p:nvPr/>
        </p:nvSpPr>
        <p:spPr bwMode="auto">
          <a:xfrm rot="-652149">
            <a:off x="5191125" y="2209800"/>
            <a:ext cx="1809750" cy="1838325"/>
          </a:xfrm>
          <a:prstGeom prst="line">
            <a:avLst/>
          </a:prstGeom>
          <a:noFill/>
          <a:ln w="120650">
            <a:solidFill>
              <a:srgbClr val="FF3300"/>
            </a:solidFill>
            <a:round/>
            <a:headEnd/>
            <a:tailEnd type="triangle" w="med" len="med"/>
          </a:ln>
          <a:effectLst/>
        </p:spPr>
        <p:txBody>
          <a:bodyPr/>
          <a:lstStyle/>
          <a:p>
            <a:endParaRPr lang="en-US"/>
          </a:p>
        </p:txBody>
      </p:sp>
      <p:sp>
        <p:nvSpPr>
          <p:cNvPr id="855089" name="Rectangle 49"/>
          <p:cNvSpPr>
            <a:spLocks noChangeArrowheads="1"/>
          </p:cNvSpPr>
          <p:nvPr/>
        </p:nvSpPr>
        <p:spPr bwMode="auto">
          <a:xfrm>
            <a:off x="4705350" y="2362200"/>
            <a:ext cx="381000" cy="1524000"/>
          </a:xfrm>
          <a:prstGeom prst="rect">
            <a:avLst/>
          </a:prstGeom>
          <a:solidFill>
            <a:srgbClr val="FF3300"/>
          </a:solidFill>
          <a:ln w="9525">
            <a:solidFill>
              <a:schemeClr val="tx1"/>
            </a:solidFill>
            <a:miter lim="800000"/>
            <a:headEnd/>
            <a:tailEnd/>
          </a:ln>
          <a:effectLst/>
        </p:spPr>
        <p:txBody>
          <a:bodyPr wrap="none" anchor="ctr"/>
          <a:lstStyle/>
          <a:p>
            <a:endParaRPr lang="en-US"/>
          </a:p>
        </p:txBody>
      </p:sp>
      <p:sp>
        <p:nvSpPr>
          <p:cNvPr id="855065" name="Text Box 25"/>
          <p:cNvSpPr txBox="1">
            <a:spLocks noChangeArrowheads="1"/>
          </p:cNvSpPr>
          <p:nvPr/>
        </p:nvSpPr>
        <p:spPr bwMode="auto">
          <a:xfrm>
            <a:off x="76200" y="3733800"/>
            <a:ext cx="8915400" cy="184150"/>
          </a:xfrm>
          <a:prstGeom prst="rect">
            <a:avLst/>
          </a:prstGeom>
          <a:noFill/>
          <a:ln w="57150">
            <a:noFill/>
            <a:miter lim="800000"/>
            <a:headEnd/>
            <a:tailEnd/>
          </a:ln>
          <a:effectLst/>
        </p:spPr>
        <p:txBody>
          <a:bodyPr>
            <a:spAutoFit/>
          </a:bodyPr>
          <a:lstStyle/>
          <a:p>
            <a:pPr algn="ctr">
              <a:lnSpc>
                <a:spcPct val="25000"/>
              </a:lnSpc>
            </a:pPr>
            <a:r>
              <a:rPr lang="en-US" sz="2400" b="1">
                <a:solidFill>
                  <a:srgbClr val="333399"/>
                </a:solidFill>
                <a:latin typeface="Latin Wide" pitchFamily="2" charset="0"/>
              </a:rPr>
              <a:t>________________________________________________________</a:t>
            </a:r>
          </a:p>
        </p:txBody>
      </p:sp>
      <p:grpSp>
        <p:nvGrpSpPr>
          <p:cNvPr id="33" name="Group 3"/>
          <p:cNvGrpSpPr>
            <a:grpSpLocks/>
          </p:cNvGrpSpPr>
          <p:nvPr/>
        </p:nvGrpSpPr>
        <p:grpSpPr bwMode="auto">
          <a:xfrm>
            <a:off x="152400" y="74613"/>
            <a:ext cx="8915400" cy="519112"/>
            <a:chOff x="96" y="47"/>
            <a:chExt cx="5616" cy="327"/>
          </a:xfrm>
        </p:grpSpPr>
        <p:sp>
          <p:nvSpPr>
            <p:cNvPr id="34" name="Text Box 4"/>
            <p:cNvSpPr txBox="1">
              <a:spLocks noChangeArrowheads="1"/>
            </p:cNvSpPr>
            <p:nvPr/>
          </p:nvSpPr>
          <p:spPr bwMode="auto">
            <a:xfrm>
              <a:off x="609" y="47"/>
              <a:ext cx="5103" cy="327"/>
            </a:xfrm>
            <a:prstGeom prst="rect">
              <a:avLst/>
            </a:prstGeom>
            <a:noFill/>
            <a:ln w="9525">
              <a:noFill/>
              <a:miter lim="800000"/>
              <a:headEnd/>
              <a:tailEnd/>
            </a:ln>
            <a:effectLst>
              <a:outerShdw dist="12700" dir="1593903" algn="ctr" rotWithShape="0">
                <a:schemeClr val="bg1"/>
              </a:outerShdw>
            </a:effectLst>
          </p:spPr>
          <p:txBody>
            <a:bodyPr>
              <a:spAutoFit/>
            </a:bodyPr>
            <a:lstStyle/>
            <a:p>
              <a:pPr>
                <a:lnSpc>
                  <a:spcPct val="100000"/>
                </a:lnSpc>
              </a:pPr>
              <a:r>
                <a:rPr lang="en-US" sz="2800" u="sng" dirty="0"/>
                <a:t>The Three Ordered Stages of the Growing Period</a:t>
              </a:r>
            </a:p>
          </p:txBody>
        </p:sp>
        <p:sp>
          <p:nvSpPr>
            <p:cNvPr id="35" name="Text Box 5"/>
            <p:cNvSpPr txBox="1">
              <a:spLocks noChangeArrowheads="1"/>
            </p:cNvSpPr>
            <p:nvPr/>
          </p:nvSpPr>
          <p:spPr bwMode="auto">
            <a:xfrm>
              <a:off x="96" y="60"/>
              <a:ext cx="528" cy="314"/>
            </a:xfrm>
            <a:prstGeom prst="rect">
              <a:avLst/>
            </a:prstGeom>
            <a:noFill/>
            <a:ln w="9525">
              <a:noFill/>
              <a:miter lim="800000"/>
              <a:headEnd/>
              <a:tailEnd/>
            </a:ln>
            <a:effectLst>
              <a:outerShdw dist="12700" dir="1593903" algn="ctr" rotWithShape="0">
                <a:schemeClr val="bg1"/>
              </a:outerShdw>
            </a:effectLst>
          </p:spPr>
          <p:txBody>
            <a:bodyPr>
              <a:spAutoFit/>
            </a:bodyPr>
            <a:lstStyle/>
            <a:p>
              <a:pPr>
                <a:lnSpc>
                  <a:spcPct val="95000"/>
                </a:lnSpc>
              </a:pPr>
              <a:r>
                <a:rPr lang="en-US" sz="2800" u="sng" dirty="0"/>
                <a:t>5.2.1</a:t>
              </a:r>
            </a:p>
          </p:txBody>
        </p:sp>
      </p:grpSp>
      <p:sp>
        <p:nvSpPr>
          <p:cNvPr id="36" name="Text Box 31"/>
          <p:cNvSpPr txBox="1">
            <a:spLocks noChangeArrowheads="1"/>
          </p:cNvSpPr>
          <p:nvPr/>
        </p:nvSpPr>
        <p:spPr bwMode="auto">
          <a:xfrm>
            <a:off x="7696200" y="2108200"/>
            <a:ext cx="1447800" cy="1244600"/>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0000"/>
              </a:lnSpc>
            </a:pPr>
            <a:r>
              <a:rPr lang="en-US" sz="2800" dirty="0"/>
              <a:t>3-stage</a:t>
            </a:r>
          </a:p>
          <a:p>
            <a:pPr>
              <a:lnSpc>
                <a:spcPct val="90000"/>
              </a:lnSpc>
            </a:pPr>
            <a:r>
              <a:rPr lang="en-US" sz="2800" dirty="0" err="1"/>
              <a:t>resto</a:t>
            </a:r>
            <a:r>
              <a:rPr lang="en-US" sz="2800" dirty="0"/>
              <a:t>-</a:t>
            </a:r>
          </a:p>
          <a:p>
            <a:pPr>
              <a:lnSpc>
                <a:spcPct val="90000"/>
              </a:lnSpc>
            </a:pPr>
            <a:r>
              <a:rPr lang="en-US" sz="2800" dirty="0"/>
              <a:t>ration</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855099"/>
                                        </p:tgtEl>
                                        <p:attrNameLst>
                                          <p:attrName>style.visibility</p:attrName>
                                        </p:attrNameLst>
                                      </p:cBhvr>
                                      <p:to>
                                        <p:strVal val="visible"/>
                                      </p:to>
                                    </p:set>
                                    <p:animEffect transition="in" filter="barn(outVertical)">
                                      <p:cBhvr>
                                        <p:cTn id="7" dur="500"/>
                                        <p:tgtEl>
                                          <p:spTgt spid="85509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55089"/>
                                        </p:tgtEl>
                                        <p:attrNameLst>
                                          <p:attrName>style.visibility</p:attrName>
                                        </p:attrNameLst>
                                      </p:cBhvr>
                                      <p:to>
                                        <p:strVal val="visible"/>
                                      </p:to>
                                    </p:set>
                                    <p:animEffect transition="in" filter="wipe(down)">
                                      <p:cBhvr>
                                        <p:cTn id="12" dur="1000"/>
                                        <p:tgtEl>
                                          <p:spTgt spid="855089"/>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855090"/>
                                        </p:tgtEl>
                                        <p:attrNameLst>
                                          <p:attrName>style.visibility</p:attrName>
                                        </p:attrNameLst>
                                      </p:cBhvr>
                                      <p:to>
                                        <p:strVal val="visible"/>
                                      </p:to>
                                    </p:set>
                                    <p:animEffect transition="in" filter="wipe(up)">
                                      <p:cBhvr>
                                        <p:cTn id="16" dur="1000"/>
                                        <p:tgtEl>
                                          <p:spTgt spid="855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5090" grpId="0" animBg="1"/>
      <p:bldP spid="855089"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758790" name="Rectangle 6"/>
          <p:cNvSpPr>
            <a:spLocks noChangeArrowheads="1"/>
          </p:cNvSpPr>
          <p:nvPr/>
        </p:nvSpPr>
        <p:spPr bwMode="auto">
          <a:xfrm>
            <a:off x="0" y="4953000"/>
            <a:ext cx="9144000" cy="1905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58835" name="Group 51"/>
          <p:cNvGrpSpPr>
            <a:grpSpLocks/>
          </p:cNvGrpSpPr>
          <p:nvPr/>
        </p:nvGrpSpPr>
        <p:grpSpPr bwMode="auto">
          <a:xfrm>
            <a:off x="152400" y="76200"/>
            <a:ext cx="5638800" cy="523875"/>
            <a:chOff x="96" y="48"/>
            <a:chExt cx="3552" cy="330"/>
          </a:xfrm>
        </p:grpSpPr>
        <p:sp>
          <p:nvSpPr>
            <p:cNvPr id="758792" name="Text Box 8"/>
            <p:cNvSpPr txBox="1">
              <a:spLocks noChangeArrowheads="1"/>
            </p:cNvSpPr>
            <p:nvPr/>
          </p:nvSpPr>
          <p:spPr bwMode="auto">
            <a:xfrm>
              <a:off x="624" y="48"/>
              <a:ext cx="3024"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The Realm of Indirect Dominion</a:t>
              </a:r>
            </a:p>
          </p:txBody>
        </p:sp>
        <p:sp>
          <p:nvSpPr>
            <p:cNvPr id="758793" name="Text Box 9"/>
            <p:cNvSpPr txBox="1">
              <a:spLocks noChangeArrowheads="1"/>
            </p:cNvSpPr>
            <p:nvPr/>
          </p:nvSpPr>
          <p:spPr bwMode="auto">
            <a:xfrm>
              <a:off x="96" y="64"/>
              <a:ext cx="564"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u="sng" dirty="0"/>
                <a:t>5.2.2</a:t>
              </a:r>
            </a:p>
          </p:txBody>
        </p:sp>
      </p:grpSp>
      <p:grpSp>
        <p:nvGrpSpPr>
          <p:cNvPr id="758834" name="Group 50"/>
          <p:cNvGrpSpPr>
            <a:grpSpLocks/>
          </p:cNvGrpSpPr>
          <p:nvPr/>
        </p:nvGrpSpPr>
        <p:grpSpPr bwMode="auto">
          <a:xfrm>
            <a:off x="381000" y="5287963"/>
            <a:ext cx="8353425" cy="1152525"/>
            <a:chOff x="162" y="3331"/>
            <a:chExt cx="5262" cy="726"/>
          </a:xfrm>
        </p:grpSpPr>
        <p:sp>
          <p:nvSpPr>
            <p:cNvPr id="758799" name="Text Box 15"/>
            <p:cNvSpPr txBox="1">
              <a:spLocks noChangeArrowheads="1"/>
            </p:cNvSpPr>
            <p:nvPr/>
          </p:nvSpPr>
          <p:spPr bwMode="auto">
            <a:xfrm>
              <a:off x="384" y="3360"/>
              <a:ext cx="5040" cy="697"/>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When created beings are in the growing period, God has regard only for the fruits of their growth which are based on the Principle. In this way, He governs all things indirectly.  </a:t>
              </a:r>
            </a:p>
          </p:txBody>
        </p:sp>
        <p:sp>
          <p:nvSpPr>
            <p:cNvPr id="758800" name="Text Box 16"/>
            <p:cNvSpPr txBox="1">
              <a:spLocks noChangeArrowheads="1"/>
            </p:cNvSpPr>
            <p:nvPr/>
          </p:nvSpPr>
          <p:spPr bwMode="auto">
            <a:xfrm>
              <a:off x="162" y="3331"/>
              <a:ext cx="222"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758812" name="Text Box 28"/>
          <p:cNvSpPr txBox="1">
            <a:spLocks noChangeArrowheads="1"/>
          </p:cNvSpPr>
          <p:nvPr/>
        </p:nvSpPr>
        <p:spPr bwMode="auto">
          <a:xfrm>
            <a:off x="228600" y="2133600"/>
            <a:ext cx="6248400" cy="366713"/>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58813" name="Text Box 29"/>
          <p:cNvSpPr txBox="1">
            <a:spLocks noChangeArrowheads="1"/>
          </p:cNvSpPr>
          <p:nvPr/>
        </p:nvSpPr>
        <p:spPr bwMode="auto">
          <a:xfrm>
            <a:off x="228600" y="2909888"/>
            <a:ext cx="4495800" cy="366712"/>
          </a:xfrm>
          <a:prstGeom prst="rect">
            <a:avLst/>
          </a:prstGeom>
          <a:noFill/>
          <a:ln w="9525" algn="ctr">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58815" name="Text Box 31"/>
          <p:cNvSpPr txBox="1">
            <a:spLocks noChangeArrowheads="1"/>
          </p:cNvSpPr>
          <p:nvPr/>
        </p:nvSpPr>
        <p:spPr bwMode="auto">
          <a:xfrm>
            <a:off x="4495800" y="2909888"/>
            <a:ext cx="1981200" cy="366712"/>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58788" name="Oval 4"/>
          <p:cNvSpPr>
            <a:spLocks noChangeArrowheads="1"/>
          </p:cNvSpPr>
          <p:nvPr/>
        </p:nvSpPr>
        <p:spPr bwMode="auto">
          <a:xfrm>
            <a:off x="6096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100000"/>
              </a:lnSpc>
            </a:pPr>
            <a:r>
              <a:rPr lang="en-US" sz="3200">
                <a:solidFill>
                  <a:schemeClr val="accent2"/>
                </a:solidFill>
              </a:rPr>
              <a:t>Perfection</a:t>
            </a:r>
          </a:p>
        </p:txBody>
      </p:sp>
      <p:sp>
        <p:nvSpPr>
          <p:cNvPr id="758787" name="Text Box 3"/>
          <p:cNvSpPr txBox="1">
            <a:spLocks noChangeArrowheads="1"/>
          </p:cNvSpPr>
          <p:nvPr/>
        </p:nvSpPr>
        <p:spPr bwMode="auto">
          <a:xfrm>
            <a:off x="76200" y="2362200"/>
            <a:ext cx="1447800" cy="774700"/>
          </a:xfrm>
          <a:prstGeom prst="rect">
            <a:avLst/>
          </a:prstGeom>
          <a:noFill/>
          <a:ln w="9525">
            <a:noFill/>
            <a:miter lim="800000"/>
            <a:headEnd/>
            <a:tailEnd/>
          </a:ln>
          <a:effectLst/>
        </p:spPr>
        <p:txBody>
          <a:bodyPr>
            <a:spAutoFit/>
          </a:bodyPr>
          <a:lstStyle/>
          <a:p>
            <a:pPr>
              <a:lnSpc>
                <a:spcPct val="80000"/>
              </a:lnSpc>
            </a:pPr>
            <a:r>
              <a:rPr lang="en-US" sz="2800">
                <a:solidFill>
                  <a:srgbClr val="0000CC"/>
                </a:solidFill>
              </a:rPr>
              <a:t>Growing</a:t>
            </a:r>
          </a:p>
          <a:p>
            <a:pPr>
              <a:lnSpc>
                <a:spcPct val="80000"/>
              </a:lnSpc>
            </a:pPr>
            <a:r>
              <a:rPr lang="en-US" sz="2800">
                <a:solidFill>
                  <a:srgbClr val="0000CC"/>
                </a:solidFill>
              </a:rPr>
              <a:t>period</a:t>
            </a:r>
          </a:p>
        </p:txBody>
      </p:sp>
      <p:sp>
        <p:nvSpPr>
          <p:cNvPr id="758821" name="AutoShape 37"/>
          <p:cNvSpPr>
            <a:spLocks noChangeArrowheads="1"/>
          </p:cNvSpPr>
          <p:nvPr/>
        </p:nvSpPr>
        <p:spPr bwMode="auto">
          <a:xfrm rot="10800000">
            <a:off x="1162050" y="1600200"/>
            <a:ext cx="952500" cy="2286000"/>
          </a:xfrm>
          <a:prstGeom prst="downArrow">
            <a:avLst>
              <a:gd name="adj1" fmla="val 35000"/>
              <a:gd name="adj2" fmla="val 45667"/>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758811" name="Text Box 27"/>
          <p:cNvSpPr txBox="1">
            <a:spLocks noChangeArrowheads="1"/>
          </p:cNvSpPr>
          <p:nvPr/>
        </p:nvSpPr>
        <p:spPr bwMode="auto">
          <a:xfrm>
            <a:off x="152400" y="1416050"/>
            <a:ext cx="6477000" cy="184150"/>
          </a:xfrm>
          <a:prstGeom prst="rect">
            <a:avLst/>
          </a:prstGeom>
          <a:noFill/>
          <a:ln w="57150">
            <a:noFill/>
            <a:miter lim="800000"/>
            <a:headEnd/>
            <a:tailEnd/>
          </a:ln>
          <a:effectLst/>
        </p:spPr>
        <p:txBody>
          <a:bodyPr>
            <a:spAutoFit/>
          </a:bodyPr>
          <a:lstStyle/>
          <a:p>
            <a:pPr>
              <a:lnSpc>
                <a:spcPct val="25000"/>
              </a:lnSpc>
            </a:pPr>
            <a:r>
              <a:rPr lang="en-US" sz="2400" b="1">
                <a:solidFill>
                  <a:srgbClr val="333399"/>
                </a:solidFill>
                <a:latin typeface="Latin Wide" pitchFamily="2" charset="0"/>
              </a:rPr>
              <a:t>________________________________________</a:t>
            </a:r>
          </a:p>
        </p:txBody>
      </p:sp>
      <p:sp>
        <p:nvSpPr>
          <p:cNvPr id="758838" name="Oval 54"/>
          <p:cNvSpPr>
            <a:spLocks noChangeArrowheads="1"/>
          </p:cNvSpPr>
          <p:nvPr/>
        </p:nvSpPr>
        <p:spPr bwMode="auto">
          <a:xfrm>
            <a:off x="609600" y="3876675"/>
            <a:ext cx="2057400" cy="771525"/>
          </a:xfrm>
          <a:prstGeom prst="ellipse">
            <a:avLst/>
          </a:prstGeom>
          <a:solidFill>
            <a:srgbClr val="33CC33"/>
          </a:soli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100000"/>
              </a:lnSpc>
            </a:pPr>
            <a:r>
              <a:rPr lang="en-US" sz="3200" b="1">
                <a:solidFill>
                  <a:srgbClr val="FFFFCC"/>
                </a:solidFill>
                <a:effectLst>
                  <a:outerShdw blurRad="38100" dist="38100" dir="2700000" algn="tl">
                    <a:srgbClr val="000000"/>
                  </a:outerShdw>
                </a:effectLst>
              </a:rPr>
              <a:t>Creation</a:t>
            </a:r>
          </a:p>
        </p:txBody>
      </p:sp>
      <p:sp>
        <p:nvSpPr>
          <p:cNvPr id="758814" name="Text Box 30"/>
          <p:cNvSpPr txBox="1">
            <a:spLocks noChangeArrowheads="1"/>
          </p:cNvSpPr>
          <p:nvPr/>
        </p:nvSpPr>
        <p:spPr bwMode="auto">
          <a:xfrm>
            <a:off x="152400" y="3733800"/>
            <a:ext cx="6324600" cy="184150"/>
          </a:xfrm>
          <a:prstGeom prst="rect">
            <a:avLst/>
          </a:prstGeom>
          <a:noFill/>
          <a:ln w="57150">
            <a:noFill/>
            <a:miter lim="800000"/>
            <a:headEnd/>
            <a:tailEnd/>
          </a:ln>
          <a:effectLst/>
        </p:spPr>
        <p:txBody>
          <a:bodyPr>
            <a:spAutoFit/>
          </a:bodyPr>
          <a:lstStyle/>
          <a:p>
            <a:pPr>
              <a:lnSpc>
                <a:spcPct val="25000"/>
              </a:lnSpc>
            </a:pPr>
            <a:r>
              <a:rPr lang="en-US" sz="2400" b="1">
                <a:solidFill>
                  <a:srgbClr val="333399"/>
                </a:solidFill>
                <a:latin typeface="Latin Wide" pitchFamily="2" charset="0"/>
              </a:rPr>
              <a:t>________________________________________</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758835"/>
                                        </p:tgtEl>
                                        <p:attrNameLst>
                                          <p:attrName>style.visibility</p:attrName>
                                        </p:attrNameLst>
                                      </p:cBhvr>
                                      <p:to>
                                        <p:strVal val="visible"/>
                                      </p:to>
                                    </p:set>
                                    <p:anim calcmode="lin" valueType="num">
                                      <p:cBhvr>
                                        <p:cTn id="7" dur="2000" fill="hold"/>
                                        <p:tgtEl>
                                          <p:spTgt spid="758835"/>
                                        </p:tgtEl>
                                        <p:attrNameLst>
                                          <p:attrName>ppt_w</p:attrName>
                                        </p:attrNameLst>
                                      </p:cBhvr>
                                      <p:tavLst>
                                        <p:tav tm="0">
                                          <p:val>
                                            <p:strVal val="#ppt_w*0.70"/>
                                          </p:val>
                                        </p:tav>
                                        <p:tav tm="100000">
                                          <p:val>
                                            <p:strVal val="#ppt_w"/>
                                          </p:val>
                                        </p:tav>
                                      </p:tavLst>
                                    </p:anim>
                                    <p:anim calcmode="lin" valueType="num">
                                      <p:cBhvr>
                                        <p:cTn id="8" dur="2000" fill="hold"/>
                                        <p:tgtEl>
                                          <p:spTgt spid="758835"/>
                                        </p:tgtEl>
                                        <p:attrNameLst>
                                          <p:attrName>ppt_h</p:attrName>
                                        </p:attrNameLst>
                                      </p:cBhvr>
                                      <p:tavLst>
                                        <p:tav tm="0">
                                          <p:val>
                                            <p:strVal val="#ppt_h"/>
                                          </p:val>
                                        </p:tav>
                                        <p:tav tm="100000">
                                          <p:val>
                                            <p:strVal val="#ppt_h"/>
                                          </p:val>
                                        </p:tav>
                                      </p:tavLst>
                                    </p:anim>
                                    <p:animEffect transition="in" filter="fade">
                                      <p:cBhvr>
                                        <p:cTn id="9" dur="2000"/>
                                        <p:tgtEl>
                                          <p:spTgt spid="758835"/>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758834"/>
                                        </p:tgtEl>
                                        <p:attrNameLst>
                                          <p:attrName>style.visibility</p:attrName>
                                        </p:attrNameLst>
                                      </p:cBhvr>
                                      <p:to>
                                        <p:strVal val="visible"/>
                                      </p:to>
                                    </p:set>
                                    <p:animEffect transition="in" filter="barn(outVertical)">
                                      <p:cBhvr>
                                        <p:cTn id="14" dur="500"/>
                                        <p:tgtEl>
                                          <p:spTgt spid="7588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780318" name="Oval 30"/>
          <p:cNvSpPr>
            <a:spLocks noChangeArrowheads="1"/>
          </p:cNvSpPr>
          <p:nvPr/>
        </p:nvSpPr>
        <p:spPr bwMode="auto">
          <a:xfrm>
            <a:off x="6096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100000"/>
              </a:lnSpc>
            </a:pPr>
            <a:r>
              <a:rPr lang="en-US" sz="3200">
                <a:solidFill>
                  <a:schemeClr val="accent2"/>
                </a:solidFill>
              </a:rPr>
              <a:t>Perfection</a:t>
            </a:r>
          </a:p>
        </p:txBody>
      </p:sp>
      <p:sp>
        <p:nvSpPr>
          <p:cNvPr id="780290" name="Rectangle 2"/>
          <p:cNvSpPr>
            <a:spLocks noChangeArrowheads="1"/>
          </p:cNvSpPr>
          <p:nvPr/>
        </p:nvSpPr>
        <p:spPr bwMode="auto">
          <a:xfrm>
            <a:off x="0" y="4953000"/>
            <a:ext cx="9144000" cy="19050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80294" name="Text Box 6"/>
          <p:cNvSpPr txBox="1">
            <a:spLocks noChangeArrowheads="1"/>
          </p:cNvSpPr>
          <p:nvPr/>
        </p:nvSpPr>
        <p:spPr bwMode="auto">
          <a:xfrm>
            <a:off x="685800" y="5246688"/>
            <a:ext cx="8077200" cy="1077912"/>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We call this growing period the </a:t>
            </a:r>
            <a:r>
              <a:rPr lang="en-US" sz="2400" b="1" u="sng">
                <a:solidFill>
                  <a:schemeClr val="bg1"/>
                </a:solidFill>
                <a:latin typeface="Arial Narrow" pitchFamily="34" charset="0"/>
              </a:rPr>
              <a:t>realm of God’s indirect dominion</a:t>
            </a:r>
            <a:r>
              <a:rPr lang="en-US" sz="2400" b="1">
                <a:solidFill>
                  <a:schemeClr val="bg1"/>
                </a:solidFill>
                <a:latin typeface="Arial Narrow" pitchFamily="34" charset="0"/>
              </a:rPr>
              <a:t> or the </a:t>
            </a:r>
            <a:r>
              <a:rPr lang="en-US" sz="2400" b="1" u="sng">
                <a:solidFill>
                  <a:schemeClr val="bg1"/>
                </a:solidFill>
                <a:latin typeface="Arial Narrow" pitchFamily="34" charset="0"/>
              </a:rPr>
              <a:t>realm of dominion</a:t>
            </a:r>
            <a:r>
              <a:rPr lang="en-US" sz="2400" b="1">
                <a:solidFill>
                  <a:schemeClr val="bg1"/>
                </a:solidFill>
                <a:latin typeface="Arial Narrow" pitchFamily="34" charset="0"/>
              </a:rPr>
              <a:t> based on accomplishments through the Principle</a:t>
            </a:r>
            <a:r>
              <a:rPr lang="en-US" sz="2800" b="1">
                <a:solidFill>
                  <a:schemeClr val="bg1"/>
                </a:solidFill>
                <a:latin typeface="Arial Narrow" pitchFamily="34" charset="0"/>
              </a:rPr>
              <a:t> </a:t>
            </a:r>
            <a:r>
              <a:rPr lang="en-US" sz="2000">
                <a:solidFill>
                  <a:schemeClr val="bg1"/>
                </a:solidFill>
                <a:latin typeface="Arial Narrow" pitchFamily="34" charset="0"/>
              </a:rPr>
              <a:t>(p.  43).</a:t>
            </a:r>
          </a:p>
        </p:txBody>
      </p:sp>
      <p:sp>
        <p:nvSpPr>
          <p:cNvPr id="780297" name="Text Box 9"/>
          <p:cNvSpPr txBox="1">
            <a:spLocks noChangeArrowheads="1"/>
          </p:cNvSpPr>
          <p:nvPr/>
        </p:nvSpPr>
        <p:spPr bwMode="auto">
          <a:xfrm>
            <a:off x="152400" y="1416050"/>
            <a:ext cx="6477000" cy="184150"/>
          </a:xfrm>
          <a:prstGeom prst="rect">
            <a:avLst/>
          </a:prstGeom>
          <a:noFill/>
          <a:ln w="57150">
            <a:noFill/>
            <a:miter lim="800000"/>
            <a:headEnd/>
            <a:tailEnd/>
          </a:ln>
          <a:effectLst/>
        </p:spPr>
        <p:txBody>
          <a:bodyPr>
            <a:spAutoFit/>
          </a:bodyPr>
          <a:lstStyle/>
          <a:p>
            <a:pPr>
              <a:lnSpc>
                <a:spcPct val="25000"/>
              </a:lnSpc>
            </a:pPr>
            <a:r>
              <a:rPr lang="en-US" sz="2400" b="1">
                <a:solidFill>
                  <a:srgbClr val="333399"/>
                </a:solidFill>
                <a:latin typeface="Latin Wide" pitchFamily="2" charset="0"/>
              </a:rPr>
              <a:t>________________________________________</a:t>
            </a:r>
          </a:p>
        </p:txBody>
      </p:sp>
      <p:sp>
        <p:nvSpPr>
          <p:cNvPr id="780298" name="Text Box 10"/>
          <p:cNvSpPr txBox="1">
            <a:spLocks noChangeArrowheads="1"/>
          </p:cNvSpPr>
          <p:nvPr/>
        </p:nvSpPr>
        <p:spPr bwMode="auto">
          <a:xfrm>
            <a:off x="228600" y="2133600"/>
            <a:ext cx="6248400" cy="366713"/>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80299" name="Text Box 11"/>
          <p:cNvSpPr txBox="1">
            <a:spLocks noChangeArrowheads="1"/>
          </p:cNvSpPr>
          <p:nvPr/>
        </p:nvSpPr>
        <p:spPr bwMode="auto">
          <a:xfrm>
            <a:off x="228600" y="2909888"/>
            <a:ext cx="4495800" cy="366712"/>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80300" name="Text Box 12"/>
          <p:cNvSpPr txBox="1">
            <a:spLocks noChangeArrowheads="1"/>
          </p:cNvSpPr>
          <p:nvPr/>
        </p:nvSpPr>
        <p:spPr bwMode="auto">
          <a:xfrm>
            <a:off x="4495800" y="2909888"/>
            <a:ext cx="1981200" cy="366712"/>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80301" name="Text Box 13"/>
          <p:cNvSpPr txBox="1">
            <a:spLocks noChangeArrowheads="1"/>
          </p:cNvSpPr>
          <p:nvPr/>
        </p:nvSpPr>
        <p:spPr bwMode="auto">
          <a:xfrm>
            <a:off x="6934200" y="1905000"/>
            <a:ext cx="1524000" cy="641350"/>
          </a:xfrm>
          <a:prstGeom prst="rect">
            <a:avLst/>
          </a:prstGeom>
          <a:noFill/>
          <a:ln w="9525">
            <a:noFill/>
            <a:miter lim="800000"/>
            <a:headEnd/>
            <a:tailEnd/>
          </a:ln>
          <a:effectLst/>
        </p:spPr>
        <p:txBody>
          <a:bodyPr>
            <a:spAutoFit/>
          </a:bodyPr>
          <a:lstStyle/>
          <a:p>
            <a:r>
              <a:rPr lang="en-US" sz="2400" b="1">
                <a:ln>
                  <a:solidFill>
                    <a:srgbClr val="3333CC"/>
                  </a:solidFill>
                </a:ln>
                <a:solidFill>
                  <a:srgbClr val="0000CC"/>
                </a:solidFill>
                <a:latin typeface="Arial Narrow" pitchFamily="34" charset="0"/>
              </a:rPr>
              <a:t>Indirect</a:t>
            </a:r>
          </a:p>
          <a:p>
            <a:r>
              <a:rPr lang="en-US" sz="2400" b="1">
                <a:ln>
                  <a:solidFill>
                    <a:srgbClr val="3333CC"/>
                  </a:solidFill>
                </a:ln>
                <a:solidFill>
                  <a:srgbClr val="0000CC"/>
                </a:solidFill>
                <a:latin typeface="Arial Narrow" pitchFamily="34" charset="0"/>
              </a:rPr>
              <a:t>Dominion</a:t>
            </a:r>
          </a:p>
        </p:txBody>
      </p:sp>
      <p:grpSp>
        <p:nvGrpSpPr>
          <p:cNvPr id="780302" name="Group 14"/>
          <p:cNvGrpSpPr>
            <a:grpSpLocks/>
          </p:cNvGrpSpPr>
          <p:nvPr/>
        </p:nvGrpSpPr>
        <p:grpSpPr bwMode="auto">
          <a:xfrm>
            <a:off x="6553200" y="1533525"/>
            <a:ext cx="381000" cy="2343150"/>
            <a:chOff x="4128" y="966"/>
            <a:chExt cx="192" cy="1476"/>
          </a:xfrm>
        </p:grpSpPr>
        <p:sp>
          <p:nvSpPr>
            <p:cNvPr id="780303" name="WordArt 15"/>
            <p:cNvSpPr>
              <a:spLocks noChangeArrowheads="1" noChangeShapeType="1" noTextEdit="1"/>
            </p:cNvSpPr>
            <p:nvPr/>
          </p:nvSpPr>
          <p:spPr bwMode="auto">
            <a:xfrm rot="4809987">
              <a:off x="3844" y="1251"/>
              <a:ext cx="762" cy="191"/>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0">
                    <a:gsLst>
                      <a:gs pos="0">
                        <a:srgbClr val="0000FF"/>
                      </a:gs>
                      <a:gs pos="50000">
                        <a:srgbClr val="66FFFF"/>
                      </a:gs>
                      <a:gs pos="100000">
                        <a:srgbClr val="0000FF"/>
                      </a:gs>
                    </a:gsLst>
                    <a:lin ang="590013" scaled="1"/>
                  </a:gradFill>
                  <a:effectLst>
                    <a:outerShdw dist="35921" dir="2700000" algn="ctr" rotWithShape="0">
                      <a:srgbClr val="C0C0C0"/>
                    </a:outerShdw>
                  </a:effectLst>
                  <a:latin typeface="Impact"/>
                </a:rPr>
                <a:t>~</a:t>
              </a:r>
            </a:p>
          </p:txBody>
        </p:sp>
        <p:sp>
          <p:nvSpPr>
            <p:cNvPr id="780304" name="WordArt 16"/>
            <p:cNvSpPr>
              <a:spLocks noChangeArrowheads="1" noChangeShapeType="1" noTextEdit="1"/>
            </p:cNvSpPr>
            <p:nvPr/>
          </p:nvSpPr>
          <p:spPr bwMode="auto">
            <a:xfrm rot="5778064" flipH="1">
              <a:off x="3843" y="1965"/>
              <a:ext cx="762" cy="191"/>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0">
                    <a:gsLst>
                      <a:gs pos="0">
                        <a:srgbClr val="0000FF"/>
                      </a:gs>
                      <a:gs pos="50000">
                        <a:srgbClr val="66FFFF"/>
                      </a:gs>
                      <a:gs pos="100000">
                        <a:srgbClr val="0000FF"/>
                      </a:gs>
                    </a:gsLst>
                    <a:lin ang="21221936" scaled="1"/>
                  </a:gradFill>
                  <a:effectLst>
                    <a:outerShdw dist="35921" dir="2700000" algn="ctr" rotWithShape="0">
                      <a:srgbClr val="C0C0C0"/>
                    </a:outerShdw>
                  </a:effectLst>
                  <a:latin typeface="Impact"/>
                </a:rPr>
                <a:t>~</a:t>
              </a:r>
            </a:p>
          </p:txBody>
        </p:sp>
      </p:grpSp>
      <p:sp>
        <p:nvSpPr>
          <p:cNvPr id="780305" name="Text Box 17"/>
          <p:cNvSpPr txBox="1">
            <a:spLocks noChangeArrowheads="1"/>
          </p:cNvSpPr>
          <p:nvPr/>
        </p:nvSpPr>
        <p:spPr bwMode="auto">
          <a:xfrm>
            <a:off x="6934200" y="2847975"/>
            <a:ext cx="1981200" cy="1126462"/>
          </a:xfrm>
          <a:prstGeom prst="rect">
            <a:avLst/>
          </a:prstGeom>
          <a:noFill/>
          <a:ln w="9525">
            <a:noFill/>
            <a:miter lim="800000"/>
            <a:headEnd/>
            <a:tailEnd/>
          </a:ln>
          <a:effectLst/>
        </p:spPr>
        <p:txBody>
          <a:bodyPr>
            <a:spAutoFit/>
          </a:bodyPr>
          <a:lstStyle/>
          <a:p>
            <a:pPr>
              <a:lnSpc>
                <a:spcPct val="70000"/>
              </a:lnSpc>
            </a:pPr>
            <a:r>
              <a:rPr lang="en-US" sz="2400" b="1">
                <a:ln>
                  <a:solidFill>
                    <a:srgbClr val="3333CC"/>
                  </a:solidFill>
                </a:ln>
                <a:solidFill>
                  <a:srgbClr val="0000CC"/>
                </a:solidFill>
                <a:latin typeface="Arial Narrow" pitchFamily="34" charset="0"/>
              </a:rPr>
              <a:t>Dominion by</a:t>
            </a:r>
          </a:p>
          <a:p>
            <a:pPr>
              <a:lnSpc>
                <a:spcPct val="70000"/>
              </a:lnSpc>
            </a:pPr>
            <a:r>
              <a:rPr lang="en-US" sz="2400" b="1">
                <a:ln>
                  <a:solidFill>
                    <a:srgbClr val="3333CC"/>
                  </a:solidFill>
                </a:ln>
                <a:solidFill>
                  <a:srgbClr val="0000CC"/>
                </a:solidFill>
                <a:latin typeface="Arial Narrow" pitchFamily="34" charset="0"/>
              </a:rPr>
              <a:t>Principle</a:t>
            </a:r>
          </a:p>
          <a:p>
            <a:pPr>
              <a:lnSpc>
                <a:spcPct val="70000"/>
              </a:lnSpc>
            </a:pPr>
            <a:r>
              <a:rPr lang="en-US" sz="2400" b="1">
                <a:ln>
                  <a:solidFill>
                    <a:srgbClr val="3333CC"/>
                  </a:solidFill>
                </a:ln>
                <a:solidFill>
                  <a:srgbClr val="0000CC"/>
                </a:solidFill>
                <a:latin typeface="Arial Narrow" pitchFamily="34" charset="0"/>
              </a:rPr>
              <a:t>Accomplish-</a:t>
            </a:r>
          </a:p>
          <a:p>
            <a:pPr>
              <a:lnSpc>
                <a:spcPct val="70000"/>
              </a:lnSpc>
            </a:pPr>
            <a:r>
              <a:rPr lang="en-US" sz="2400" b="1">
                <a:ln>
                  <a:solidFill>
                    <a:srgbClr val="3333CC"/>
                  </a:solidFill>
                </a:ln>
                <a:solidFill>
                  <a:srgbClr val="0000CC"/>
                </a:solidFill>
                <a:latin typeface="Arial Narrow" pitchFamily="34" charset="0"/>
              </a:rPr>
              <a:t>ments</a:t>
            </a:r>
          </a:p>
        </p:txBody>
      </p:sp>
      <p:sp>
        <p:nvSpPr>
          <p:cNvPr id="780319" name="Text Box 31"/>
          <p:cNvSpPr txBox="1">
            <a:spLocks noChangeArrowheads="1"/>
          </p:cNvSpPr>
          <p:nvPr/>
        </p:nvSpPr>
        <p:spPr bwMode="auto">
          <a:xfrm>
            <a:off x="76200" y="2362200"/>
            <a:ext cx="1447800" cy="774700"/>
          </a:xfrm>
          <a:prstGeom prst="rect">
            <a:avLst/>
          </a:prstGeom>
          <a:noFill/>
          <a:ln w="9525">
            <a:noFill/>
            <a:miter lim="800000"/>
            <a:headEnd/>
            <a:tailEnd/>
          </a:ln>
          <a:effectLst/>
        </p:spPr>
        <p:txBody>
          <a:bodyPr>
            <a:spAutoFit/>
          </a:bodyPr>
          <a:lstStyle/>
          <a:p>
            <a:pPr>
              <a:lnSpc>
                <a:spcPct val="80000"/>
              </a:lnSpc>
            </a:pPr>
            <a:r>
              <a:rPr lang="en-US" sz="2800">
                <a:solidFill>
                  <a:srgbClr val="0000CC"/>
                </a:solidFill>
              </a:rPr>
              <a:t>Growing</a:t>
            </a:r>
          </a:p>
          <a:p>
            <a:pPr>
              <a:lnSpc>
                <a:spcPct val="80000"/>
              </a:lnSpc>
            </a:pPr>
            <a:r>
              <a:rPr lang="en-US" sz="2800">
                <a:solidFill>
                  <a:srgbClr val="0000CC"/>
                </a:solidFill>
              </a:rPr>
              <a:t>period</a:t>
            </a:r>
          </a:p>
        </p:txBody>
      </p:sp>
      <p:sp>
        <p:nvSpPr>
          <p:cNvPr id="780320" name="Oval 32"/>
          <p:cNvSpPr>
            <a:spLocks noChangeArrowheads="1"/>
          </p:cNvSpPr>
          <p:nvPr/>
        </p:nvSpPr>
        <p:spPr bwMode="auto">
          <a:xfrm>
            <a:off x="609600" y="3876675"/>
            <a:ext cx="2057400" cy="771525"/>
          </a:xfrm>
          <a:prstGeom prst="ellipse">
            <a:avLst/>
          </a:prstGeom>
          <a:gradFill rotWithShape="0">
            <a:gsLst>
              <a:gs pos="0">
                <a:srgbClr val="00CC00"/>
              </a:gs>
              <a:gs pos="100000">
                <a:srgbClr val="009900"/>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100000"/>
              </a:lnSpc>
            </a:pPr>
            <a:r>
              <a:rPr lang="en-US" sz="3200" b="1">
                <a:solidFill>
                  <a:srgbClr val="FFFFCC"/>
                </a:solidFill>
                <a:effectLst>
                  <a:outerShdw blurRad="38100" dist="38100" dir="2700000" algn="tl">
                    <a:srgbClr val="000000"/>
                  </a:outerShdw>
                </a:effectLst>
              </a:rPr>
              <a:t>Creation</a:t>
            </a:r>
          </a:p>
        </p:txBody>
      </p:sp>
      <p:sp>
        <p:nvSpPr>
          <p:cNvPr id="780321" name="AutoShape 33"/>
          <p:cNvSpPr>
            <a:spLocks noChangeArrowheads="1"/>
          </p:cNvSpPr>
          <p:nvPr/>
        </p:nvSpPr>
        <p:spPr bwMode="auto">
          <a:xfrm rot="10800000">
            <a:off x="1162050" y="1600200"/>
            <a:ext cx="952500" cy="2286000"/>
          </a:xfrm>
          <a:prstGeom prst="downArrow">
            <a:avLst>
              <a:gd name="adj1" fmla="val 35000"/>
              <a:gd name="adj2" fmla="val 45667"/>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780311" name="Text Box 23"/>
          <p:cNvSpPr txBox="1">
            <a:spLocks noChangeArrowheads="1"/>
          </p:cNvSpPr>
          <p:nvPr/>
        </p:nvSpPr>
        <p:spPr bwMode="auto">
          <a:xfrm>
            <a:off x="152400" y="3733800"/>
            <a:ext cx="6324600" cy="184150"/>
          </a:xfrm>
          <a:prstGeom prst="rect">
            <a:avLst/>
          </a:prstGeom>
          <a:noFill/>
          <a:ln w="57150">
            <a:noFill/>
            <a:miter lim="800000"/>
            <a:headEnd/>
            <a:tailEnd/>
          </a:ln>
          <a:effectLst/>
        </p:spPr>
        <p:txBody>
          <a:bodyPr>
            <a:spAutoFit/>
          </a:bodyPr>
          <a:lstStyle/>
          <a:p>
            <a:pPr>
              <a:lnSpc>
                <a:spcPct val="25000"/>
              </a:lnSpc>
            </a:pPr>
            <a:r>
              <a:rPr lang="en-US" sz="2400" b="1">
                <a:solidFill>
                  <a:srgbClr val="333399"/>
                </a:solidFill>
                <a:latin typeface="Latin Wide" pitchFamily="2" charset="0"/>
              </a:rPr>
              <a:t>________________________________________</a:t>
            </a:r>
          </a:p>
        </p:txBody>
      </p:sp>
      <p:grpSp>
        <p:nvGrpSpPr>
          <p:cNvPr id="21" name="Group 51"/>
          <p:cNvGrpSpPr>
            <a:grpSpLocks/>
          </p:cNvGrpSpPr>
          <p:nvPr/>
        </p:nvGrpSpPr>
        <p:grpSpPr bwMode="auto">
          <a:xfrm>
            <a:off x="152400" y="76200"/>
            <a:ext cx="5638800" cy="523875"/>
            <a:chOff x="96" y="48"/>
            <a:chExt cx="3552" cy="330"/>
          </a:xfrm>
        </p:grpSpPr>
        <p:sp>
          <p:nvSpPr>
            <p:cNvPr id="22" name="Text Box 8"/>
            <p:cNvSpPr txBox="1">
              <a:spLocks noChangeArrowheads="1"/>
            </p:cNvSpPr>
            <p:nvPr/>
          </p:nvSpPr>
          <p:spPr bwMode="auto">
            <a:xfrm>
              <a:off x="624" y="48"/>
              <a:ext cx="3024"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The Realm of Indirect Dominion</a:t>
              </a:r>
            </a:p>
          </p:txBody>
        </p:sp>
        <p:sp>
          <p:nvSpPr>
            <p:cNvPr id="23" name="Text Box 9"/>
            <p:cNvSpPr txBox="1">
              <a:spLocks noChangeArrowheads="1"/>
            </p:cNvSpPr>
            <p:nvPr/>
          </p:nvSpPr>
          <p:spPr bwMode="auto">
            <a:xfrm>
              <a:off x="96" y="64"/>
              <a:ext cx="564"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u="sng" dirty="0"/>
                <a:t>5.2.2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80294"/>
                                        </p:tgtEl>
                                        <p:attrNameLst>
                                          <p:attrName>style.visibility</p:attrName>
                                        </p:attrNameLst>
                                      </p:cBhvr>
                                      <p:to>
                                        <p:strVal val="visible"/>
                                      </p:to>
                                    </p:set>
                                    <p:animEffect transition="in" filter="barn(outVertical)">
                                      <p:cBhvr>
                                        <p:cTn id="7" dur="500"/>
                                        <p:tgtEl>
                                          <p:spTgt spid="780294"/>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iterate type="wd">
                                    <p:tmPct val="30000"/>
                                  </p:iterate>
                                  <p:childTnLst>
                                    <p:set>
                                      <p:cBhvr>
                                        <p:cTn id="11" dur="1" fill="hold">
                                          <p:stCondLst>
                                            <p:cond delay="0"/>
                                          </p:stCondLst>
                                        </p:cTn>
                                        <p:tgtEl>
                                          <p:spTgt spid="780301"/>
                                        </p:tgtEl>
                                        <p:attrNameLst>
                                          <p:attrName>style.visibility</p:attrName>
                                        </p:attrNameLst>
                                      </p:cBhvr>
                                      <p:to>
                                        <p:strVal val="visible"/>
                                      </p:to>
                                    </p:set>
                                    <p:anim calcmode="lin" valueType="num">
                                      <p:cBhvr>
                                        <p:cTn id="12" dur="500" fill="hold"/>
                                        <p:tgtEl>
                                          <p:spTgt spid="780301"/>
                                        </p:tgtEl>
                                        <p:attrNameLst>
                                          <p:attrName>ppt_w</p:attrName>
                                        </p:attrNameLst>
                                      </p:cBhvr>
                                      <p:tavLst>
                                        <p:tav tm="0">
                                          <p:val>
                                            <p:fltVal val="0"/>
                                          </p:val>
                                        </p:tav>
                                        <p:tav tm="100000">
                                          <p:val>
                                            <p:strVal val="#ppt_w"/>
                                          </p:val>
                                        </p:tav>
                                      </p:tavLst>
                                    </p:anim>
                                    <p:anim calcmode="lin" valueType="num">
                                      <p:cBhvr>
                                        <p:cTn id="13" dur="500" fill="hold"/>
                                        <p:tgtEl>
                                          <p:spTgt spid="780301"/>
                                        </p:tgtEl>
                                        <p:attrNameLst>
                                          <p:attrName>ppt_h</p:attrName>
                                        </p:attrNameLst>
                                      </p:cBhvr>
                                      <p:tavLst>
                                        <p:tav tm="0">
                                          <p:val>
                                            <p:strVal val="#ppt_h"/>
                                          </p:val>
                                        </p:tav>
                                        <p:tav tm="100000">
                                          <p:val>
                                            <p:strVal val="#ppt_h"/>
                                          </p:val>
                                        </p:tav>
                                      </p:tavLst>
                                    </p:anim>
                                  </p:childTnLst>
                                </p:cTn>
                              </p:par>
                              <p:par>
                                <p:cTn id="14" presetID="10" presetClass="entr" presetSubtype="0" fill="hold" nodeType="withEffect">
                                  <p:stCondLst>
                                    <p:cond delay="0"/>
                                  </p:stCondLst>
                                  <p:childTnLst>
                                    <p:set>
                                      <p:cBhvr>
                                        <p:cTn id="15" dur="1" fill="hold">
                                          <p:stCondLst>
                                            <p:cond delay="0"/>
                                          </p:stCondLst>
                                        </p:cTn>
                                        <p:tgtEl>
                                          <p:spTgt spid="780302"/>
                                        </p:tgtEl>
                                        <p:attrNameLst>
                                          <p:attrName>style.visibility</p:attrName>
                                        </p:attrNameLst>
                                      </p:cBhvr>
                                      <p:to>
                                        <p:strVal val="visible"/>
                                      </p:to>
                                    </p:set>
                                    <p:animEffect transition="in" filter="fade">
                                      <p:cBhvr>
                                        <p:cTn id="16" dur="1000"/>
                                        <p:tgtEl>
                                          <p:spTgt spid="780302"/>
                                        </p:tgtEl>
                                      </p:cBhvr>
                                    </p:animEffect>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grpId="0" nodeType="clickEffect">
                                  <p:stCondLst>
                                    <p:cond delay="0"/>
                                  </p:stCondLst>
                                  <p:iterate type="wd">
                                    <p:tmPct val="30000"/>
                                  </p:iterate>
                                  <p:childTnLst>
                                    <p:set>
                                      <p:cBhvr>
                                        <p:cTn id="20" dur="1" fill="hold">
                                          <p:stCondLst>
                                            <p:cond delay="0"/>
                                          </p:stCondLst>
                                        </p:cTn>
                                        <p:tgtEl>
                                          <p:spTgt spid="780305"/>
                                        </p:tgtEl>
                                        <p:attrNameLst>
                                          <p:attrName>style.visibility</p:attrName>
                                        </p:attrNameLst>
                                      </p:cBhvr>
                                      <p:to>
                                        <p:strVal val="visible"/>
                                      </p:to>
                                    </p:set>
                                    <p:anim calcmode="lin" valueType="num">
                                      <p:cBhvr>
                                        <p:cTn id="21" dur="500" fill="hold"/>
                                        <p:tgtEl>
                                          <p:spTgt spid="780305"/>
                                        </p:tgtEl>
                                        <p:attrNameLst>
                                          <p:attrName>ppt_w</p:attrName>
                                        </p:attrNameLst>
                                      </p:cBhvr>
                                      <p:tavLst>
                                        <p:tav tm="0">
                                          <p:val>
                                            <p:fltVal val="0"/>
                                          </p:val>
                                        </p:tav>
                                        <p:tav tm="100000">
                                          <p:val>
                                            <p:strVal val="#ppt_w"/>
                                          </p:val>
                                        </p:tav>
                                      </p:tavLst>
                                    </p:anim>
                                    <p:anim calcmode="lin" valueType="num">
                                      <p:cBhvr>
                                        <p:cTn id="22" dur="500" fill="hold"/>
                                        <p:tgtEl>
                                          <p:spTgt spid="78030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0294" grpId="0" autoUpdateAnimBg="0"/>
      <p:bldP spid="780301" grpId="0" autoUpdateAnimBg="0"/>
      <p:bldP spid="780305" grpId="0"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759839" name="Oval 31"/>
          <p:cNvSpPr>
            <a:spLocks noChangeArrowheads="1"/>
          </p:cNvSpPr>
          <p:nvPr/>
        </p:nvSpPr>
        <p:spPr bwMode="auto">
          <a:xfrm>
            <a:off x="6096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100000"/>
              </a:lnSpc>
            </a:pPr>
            <a:r>
              <a:rPr lang="en-US" sz="3200">
                <a:solidFill>
                  <a:srgbClr val="0000CC"/>
                </a:solidFill>
              </a:rPr>
              <a:t>Perfection</a:t>
            </a:r>
          </a:p>
        </p:txBody>
      </p:sp>
      <p:sp>
        <p:nvSpPr>
          <p:cNvPr id="759847" name="Oval 39"/>
          <p:cNvSpPr>
            <a:spLocks noChangeArrowheads="1"/>
          </p:cNvSpPr>
          <p:nvPr/>
        </p:nvSpPr>
        <p:spPr bwMode="auto">
          <a:xfrm>
            <a:off x="609600" y="685800"/>
            <a:ext cx="2057400" cy="771525"/>
          </a:xfrm>
          <a:prstGeom prst="ellipse">
            <a:avLst/>
          </a:prstGeom>
          <a:gradFill rotWithShape="0">
            <a:gsLst>
              <a:gs pos="0">
                <a:srgbClr val="FFFFFF"/>
              </a:gs>
              <a:gs pos="100000">
                <a:srgbClr val="CCFFFF"/>
              </a:gs>
            </a:gsLst>
            <a:path path="shape">
              <a:fillToRect l="50000" t="50000" r="50000" b="50000"/>
            </a:path>
          </a:gradFill>
          <a:ln w="9525">
            <a:noFill/>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100000"/>
              </a:lnSpc>
            </a:pPr>
            <a:r>
              <a:rPr lang="en-US" sz="3200">
                <a:solidFill>
                  <a:srgbClr val="CC0000"/>
                </a:solidFill>
              </a:rPr>
              <a:t>Perfection</a:t>
            </a:r>
          </a:p>
        </p:txBody>
      </p:sp>
      <p:sp>
        <p:nvSpPr>
          <p:cNvPr id="759810" name="Rectangle 2"/>
          <p:cNvSpPr>
            <a:spLocks noChangeArrowheads="1"/>
          </p:cNvSpPr>
          <p:nvPr/>
        </p:nvSpPr>
        <p:spPr bwMode="auto">
          <a:xfrm>
            <a:off x="0" y="4953000"/>
            <a:ext cx="9144000" cy="1905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59874" name="Group 66"/>
          <p:cNvGrpSpPr>
            <a:grpSpLocks/>
          </p:cNvGrpSpPr>
          <p:nvPr/>
        </p:nvGrpSpPr>
        <p:grpSpPr bwMode="auto">
          <a:xfrm>
            <a:off x="914400" y="5181600"/>
            <a:ext cx="7086600" cy="1116013"/>
            <a:chOff x="480" y="3331"/>
            <a:chExt cx="4464" cy="703"/>
          </a:xfrm>
        </p:grpSpPr>
        <p:sp>
          <p:nvSpPr>
            <p:cNvPr id="759849" name="Text Box 41"/>
            <p:cNvSpPr txBox="1">
              <a:spLocks noChangeArrowheads="1"/>
            </p:cNvSpPr>
            <p:nvPr/>
          </p:nvSpPr>
          <p:spPr bwMode="auto">
            <a:xfrm>
              <a:off x="720" y="3337"/>
              <a:ext cx="4224" cy="697"/>
            </a:xfrm>
            <a:prstGeom prst="rect">
              <a:avLst/>
            </a:prstGeom>
            <a:noFill/>
            <a:ln w="9525">
              <a:noFill/>
              <a:miter lim="800000"/>
              <a:headEnd/>
              <a:tailEnd/>
            </a:ln>
            <a:effectLst/>
          </p:spPr>
          <p:txBody>
            <a:bodyPr>
              <a:spAutoFit/>
            </a:bodyPr>
            <a:lstStyle/>
            <a:p>
              <a:pPr>
                <a:lnSpc>
                  <a:spcPct val="85000"/>
                </a:lnSpc>
              </a:pPr>
              <a:r>
                <a:rPr lang="en-US" sz="2600" b="1" u="sng">
                  <a:solidFill>
                    <a:schemeClr val="bg1"/>
                  </a:solidFill>
                  <a:latin typeface="Arial Narrow" pitchFamily="34" charset="0"/>
                </a:rPr>
                <a:t>All things</a:t>
              </a:r>
              <a:r>
                <a:rPr lang="en-US" sz="2600" b="1">
                  <a:solidFill>
                    <a:schemeClr val="bg1"/>
                  </a:solidFill>
                  <a:latin typeface="Arial Narrow" pitchFamily="34" charset="0"/>
                </a:rPr>
                <a:t> reach </a:t>
              </a:r>
              <a:r>
                <a:rPr lang="en-US" sz="2600" b="1" u="sng">
                  <a:solidFill>
                    <a:schemeClr val="bg1"/>
                  </a:solidFill>
                  <a:latin typeface="Arial Narrow" pitchFamily="34" charset="0"/>
                </a:rPr>
                <a:t>perfection</a:t>
              </a:r>
              <a:r>
                <a:rPr lang="en-US" sz="2600" b="1">
                  <a:solidFill>
                    <a:schemeClr val="bg1"/>
                  </a:solidFill>
                  <a:latin typeface="Arial Narrow" pitchFamily="34" charset="0"/>
                </a:rPr>
                <a:t> after passing through the growing period by virtue of the autonomy and governance given by God’s </a:t>
              </a:r>
              <a:r>
                <a:rPr lang="en-US" sz="2600" b="1" u="sng">
                  <a:solidFill>
                    <a:schemeClr val="bg1"/>
                  </a:solidFill>
                  <a:latin typeface="Arial Narrow" pitchFamily="34" charset="0"/>
                </a:rPr>
                <a:t>Principle</a:t>
              </a:r>
              <a:r>
                <a:rPr lang="en-US" sz="2600" b="1">
                  <a:solidFill>
                    <a:schemeClr val="bg1"/>
                  </a:solidFill>
                  <a:latin typeface="Arial Narrow" pitchFamily="34" charset="0"/>
                </a:rPr>
                <a:t>.</a:t>
              </a:r>
              <a:endParaRPr lang="en-US" sz="2600" b="1" u="sng">
                <a:solidFill>
                  <a:schemeClr val="bg1"/>
                </a:solidFill>
                <a:latin typeface="Arial Narrow" pitchFamily="34" charset="0"/>
              </a:endParaRPr>
            </a:p>
          </p:txBody>
        </p:sp>
        <p:sp>
          <p:nvSpPr>
            <p:cNvPr id="759850" name="Text Box 42"/>
            <p:cNvSpPr txBox="1">
              <a:spLocks noChangeArrowheads="1"/>
            </p:cNvSpPr>
            <p:nvPr/>
          </p:nvSpPr>
          <p:spPr bwMode="auto">
            <a:xfrm>
              <a:off x="480" y="3331"/>
              <a:ext cx="222" cy="269"/>
            </a:xfrm>
            <a:prstGeom prst="rect">
              <a:avLst/>
            </a:prstGeom>
            <a:noFill/>
            <a:ln w="9525">
              <a:noFill/>
              <a:miter lim="800000"/>
              <a:headEnd/>
              <a:tailEnd/>
            </a:ln>
            <a:effectLst/>
          </p:spPr>
          <p:txBody>
            <a:bodyPr>
              <a:spAutoFit/>
            </a:bodyPr>
            <a:lstStyle/>
            <a:p>
              <a:pPr>
                <a:lnSpc>
                  <a:spcPct val="50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sp>
        <p:nvSpPr>
          <p:cNvPr id="759827" name="Text Box 19"/>
          <p:cNvSpPr txBox="1">
            <a:spLocks noChangeArrowheads="1"/>
          </p:cNvSpPr>
          <p:nvPr/>
        </p:nvSpPr>
        <p:spPr bwMode="auto">
          <a:xfrm>
            <a:off x="152400" y="1416050"/>
            <a:ext cx="6477000" cy="184150"/>
          </a:xfrm>
          <a:prstGeom prst="rect">
            <a:avLst/>
          </a:prstGeom>
          <a:noFill/>
          <a:ln w="57150">
            <a:noFill/>
            <a:miter lim="800000"/>
            <a:headEnd/>
            <a:tailEnd/>
          </a:ln>
          <a:effectLst/>
        </p:spPr>
        <p:txBody>
          <a:bodyPr>
            <a:spAutoFit/>
          </a:bodyPr>
          <a:lstStyle/>
          <a:p>
            <a:pPr>
              <a:lnSpc>
                <a:spcPct val="25000"/>
              </a:lnSpc>
            </a:pPr>
            <a:r>
              <a:rPr lang="en-US" sz="2400" b="1">
                <a:solidFill>
                  <a:srgbClr val="333399"/>
                </a:solidFill>
                <a:latin typeface="Latin Wide" pitchFamily="2" charset="0"/>
              </a:rPr>
              <a:t>________________________________________</a:t>
            </a:r>
          </a:p>
        </p:txBody>
      </p:sp>
      <p:sp>
        <p:nvSpPr>
          <p:cNvPr id="759828" name="Text Box 20"/>
          <p:cNvSpPr txBox="1">
            <a:spLocks noChangeArrowheads="1"/>
          </p:cNvSpPr>
          <p:nvPr/>
        </p:nvSpPr>
        <p:spPr bwMode="auto">
          <a:xfrm>
            <a:off x="228600" y="2133600"/>
            <a:ext cx="6248400" cy="366713"/>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59829" name="Text Box 21"/>
          <p:cNvSpPr txBox="1">
            <a:spLocks noChangeArrowheads="1"/>
          </p:cNvSpPr>
          <p:nvPr/>
        </p:nvSpPr>
        <p:spPr bwMode="auto">
          <a:xfrm>
            <a:off x="228600" y="2909888"/>
            <a:ext cx="4495800" cy="366712"/>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59831" name="Text Box 23"/>
          <p:cNvSpPr txBox="1">
            <a:spLocks noChangeArrowheads="1"/>
          </p:cNvSpPr>
          <p:nvPr/>
        </p:nvSpPr>
        <p:spPr bwMode="auto">
          <a:xfrm>
            <a:off x="4495800" y="2909888"/>
            <a:ext cx="1981200" cy="366712"/>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59838" name="Text Box 30"/>
          <p:cNvSpPr txBox="1">
            <a:spLocks noChangeArrowheads="1"/>
          </p:cNvSpPr>
          <p:nvPr/>
        </p:nvSpPr>
        <p:spPr bwMode="auto">
          <a:xfrm>
            <a:off x="76200" y="2362200"/>
            <a:ext cx="1447800" cy="774700"/>
          </a:xfrm>
          <a:prstGeom prst="rect">
            <a:avLst/>
          </a:prstGeom>
          <a:noFill/>
          <a:ln w="9525">
            <a:noFill/>
            <a:miter lim="800000"/>
            <a:headEnd/>
            <a:tailEnd/>
          </a:ln>
          <a:effectLst/>
        </p:spPr>
        <p:txBody>
          <a:bodyPr>
            <a:spAutoFit/>
          </a:bodyPr>
          <a:lstStyle/>
          <a:p>
            <a:pPr>
              <a:lnSpc>
                <a:spcPct val="80000"/>
              </a:lnSpc>
            </a:pPr>
            <a:r>
              <a:rPr lang="en-US" sz="2800">
                <a:solidFill>
                  <a:srgbClr val="0000CC"/>
                </a:solidFill>
              </a:rPr>
              <a:t>Growing</a:t>
            </a:r>
          </a:p>
          <a:p>
            <a:pPr>
              <a:lnSpc>
                <a:spcPct val="80000"/>
              </a:lnSpc>
            </a:pPr>
            <a:r>
              <a:rPr lang="en-US" sz="2800">
                <a:solidFill>
                  <a:srgbClr val="0000CC"/>
                </a:solidFill>
              </a:rPr>
              <a:t>period</a:t>
            </a:r>
          </a:p>
        </p:txBody>
      </p:sp>
      <p:sp>
        <p:nvSpPr>
          <p:cNvPr id="759840" name="Oval 32"/>
          <p:cNvSpPr>
            <a:spLocks noChangeArrowheads="1"/>
          </p:cNvSpPr>
          <p:nvPr/>
        </p:nvSpPr>
        <p:spPr bwMode="auto">
          <a:xfrm>
            <a:off x="609600" y="3876675"/>
            <a:ext cx="2057400" cy="771525"/>
          </a:xfrm>
          <a:prstGeom prst="ellipse">
            <a:avLst/>
          </a:prstGeom>
          <a:gradFill rotWithShape="0">
            <a:gsLst>
              <a:gs pos="0">
                <a:srgbClr val="00CC00"/>
              </a:gs>
              <a:gs pos="100000">
                <a:srgbClr val="009900"/>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100000"/>
              </a:lnSpc>
            </a:pPr>
            <a:r>
              <a:rPr lang="en-US" sz="3200" b="1">
                <a:solidFill>
                  <a:srgbClr val="FFFFCC"/>
                </a:solidFill>
                <a:effectLst>
                  <a:outerShdw blurRad="38100" dist="38100" dir="2700000" algn="tl">
                    <a:srgbClr val="000000"/>
                  </a:outerShdw>
                </a:effectLst>
              </a:rPr>
              <a:t>Creation</a:t>
            </a:r>
          </a:p>
        </p:txBody>
      </p:sp>
      <p:grpSp>
        <p:nvGrpSpPr>
          <p:cNvPr id="759833" name="Group 25"/>
          <p:cNvGrpSpPr>
            <a:grpSpLocks/>
          </p:cNvGrpSpPr>
          <p:nvPr/>
        </p:nvGrpSpPr>
        <p:grpSpPr bwMode="auto">
          <a:xfrm>
            <a:off x="6553200" y="1533525"/>
            <a:ext cx="381000" cy="2343150"/>
            <a:chOff x="4128" y="966"/>
            <a:chExt cx="192" cy="1476"/>
          </a:xfrm>
        </p:grpSpPr>
        <p:sp>
          <p:nvSpPr>
            <p:cNvPr id="759834" name="WordArt 26"/>
            <p:cNvSpPr>
              <a:spLocks noChangeArrowheads="1" noChangeShapeType="1" noTextEdit="1"/>
            </p:cNvSpPr>
            <p:nvPr/>
          </p:nvSpPr>
          <p:spPr bwMode="auto">
            <a:xfrm rot="4809987">
              <a:off x="3844" y="1251"/>
              <a:ext cx="762" cy="191"/>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0">
                    <a:gsLst>
                      <a:gs pos="0">
                        <a:srgbClr val="0000FF"/>
                      </a:gs>
                      <a:gs pos="50000">
                        <a:srgbClr val="66FFFF"/>
                      </a:gs>
                      <a:gs pos="100000">
                        <a:srgbClr val="0000FF"/>
                      </a:gs>
                    </a:gsLst>
                    <a:lin ang="590013" scaled="1"/>
                  </a:gradFill>
                  <a:effectLst>
                    <a:outerShdw dist="35921" dir="2700000" algn="ctr" rotWithShape="0">
                      <a:srgbClr val="C0C0C0"/>
                    </a:outerShdw>
                  </a:effectLst>
                  <a:latin typeface="Impact"/>
                </a:rPr>
                <a:t>~</a:t>
              </a:r>
            </a:p>
          </p:txBody>
        </p:sp>
        <p:sp>
          <p:nvSpPr>
            <p:cNvPr id="759835" name="WordArt 27"/>
            <p:cNvSpPr>
              <a:spLocks noChangeArrowheads="1" noChangeShapeType="1" noTextEdit="1"/>
            </p:cNvSpPr>
            <p:nvPr/>
          </p:nvSpPr>
          <p:spPr bwMode="auto">
            <a:xfrm rot="5778064" flipH="1">
              <a:off x="3843" y="1965"/>
              <a:ext cx="762" cy="191"/>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0">
                    <a:gsLst>
                      <a:gs pos="0">
                        <a:srgbClr val="0000FF"/>
                      </a:gs>
                      <a:gs pos="50000">
                        <a:srgbClr val="66FFFF"/>
                      </a:gs>
                      <a:gs pos="100000">
                        <a:srgbClr val="0000FF"/>
                      </a:gs>
                    </a:gsLst>
                    <a:lin ang="21221936" scaled="1"/>
                  </a:gradFill>
                  <a:effectLst>
                    <a:outerShdw dist="35921" dir="2700000" algn="ctr" rotWithShape="0">
                      <a:srgbClr val="C0C0C0"/>
                    </a:outerShdw>
                  </a:effectLst>
                  <a:latin typeface="Impact"/>
                </a:rPr>
                <a:t>~</a:t>
              </a:r>
            </a:p>
          </p:txBody>
        </p:sp>
      </p:grpSp>
      <p:sp>
        <p:nvSpPr>
          <p:cNvPr id="759846" name="Oval 38"/>
          <p:cNvSpPr>
            <a:spLocks noChangeArrowheads="1"/>
          </p:cNvSpPr>
          <p:nvPr/>
        </p:nvSpPr>
        <p:spPr bwMode="auto">
          <a:xfrm>
            <a:off x="609600" y="3886200"/>
            <a:ext cx="2057400" cy="771525"/>
          </a:xfrm>
          <a:prstGeom prst="ellipse">
            <a:avLst/>
          </a:prstGeom>
          <a:gradFill rotWithShape="0">
            <a:gsLst>
              <a:gs pos="0">
                <a:srgbClr val="008000"/>
              </a:gs>
              <a:gs pos="100000">
                <a:srgbClr val="006600"/>
              </a:gs>
            </a:gsLst>
            <a:path path="shape">
              <a:fillToRect l="50000" t="50000" r="50000" b="50000"/>
            </a:path>
          </a:gradFill>
          <a:ln w="9525">
            <a:noFill/>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100000"/>
              </a:lnSpc>
            </a:pPr>
            <a:r>
              <a:rPr lang="en-US" sz="3200">
                <a:solidFill>
                  <a:srgbClr val="FFFF00"/>
                </a:solidFill>
              </a:rPr>
              <a:t>All things</a:t>
            </a:r>
          </a:p>
        </p:txBody>
      </p:sp>
      <p:sp>
        <p:nvSpPr>
          <p:cNvPr id="759863" name="Text Box 55"/>
          <p:cNvSpPr txBox="1">
            <a:spLocks noChangeArrowheads="1"/>
          </p:cNvSpPr>
          <p:nvPr/>
        </p:nvSpPr>
        <p:spPr bwMode="auto">
          <a:xfrm>
            <a:off x="6934200" y="1905000"/>
            <a:ext cx="1447800" cy="641350"/>
          </a:xfrm>
          <a:prstGeom prst="rect">
            <a:avLst/>
          </a:prstGeom>
          <a:noFill/>
          <a:ln w="9525">
            <a:noFill/>
            <a:miter lim="800000"/>
            <a:headEnd/>
            <a:tailEnd/>
          </a:ln>
          <a:effectLst/>
        </p:spPr>
        <p:txBody>
          <a:bodyPr>
            <a:spAutoFit/>
          </a:bodyPr>
          <a:lstStyle/>
          <a:p>
            <a:r>
              <a:rPr lang="en-US" sz="2400" b="1">
                <a:ln>
                  <a:solidFill>
                    <a:srgbClr val="3333CC"/>
                  </a:solidFill>
                </a:ln>
                <a:solidFill>
                  <a:srgbClr val="0000CC"/>
                </a:solidFill>
                <a:latin typeface="Arial Narrow" pitchFamily="34" charset="0"/>
              </a:rPr>
              <a:t>Indirect</a:t>
            </a:r>
          </a:p>
          <a:p>
            <a:r>
              <a:rPr lang="en-US" sz="2400" b="1">
                <a:ln>
                  <a:solidFill>
                    <a:srgbClr val="3333CC"/>
                  </a:solidFill>
                </a:ln>
                <a:solidFill>
                  <a:srgbClr val="0000CC"/>
                </a:solidFill>
                <a:latin typeface="Arial Narrow" pitchFamily="34" charset="0"/>
              </a:rPr>
              <a:t>Dominion</a:t>
            </a:r>
          </a:p>
        </p:txBody>
      </p:sp>
      <p:sp>
        <p:nvSpPr>
          <p:cNvPr id="759864" name="Text Box 56"/>
          <p:cNvSpPr txBox="1">
            <a:spLocks noChangeArrowheads="1"/>
          </p:cNvSpPr>
          <p:nvPr/>
        </p:nvSpPr>
        <p:spPr bwMode="auto">
          <a:xfrm>
            <a:off x="6934200" y="2847975"/>
            <a:ext cx="1752600" cy="1126462"/>
          </a:xfrm>
          <a:prstGeom prst="rect">
            <a:avLst/>
          </a:prstGeom>
          <a:noFill/>
          <a:ln w="9525">
            <a:noFill/>
            <a:miter lim="800000"/>
            <a:headEnd/>
            <a:tailEnd/>
          </a:ln>
          <a:effectLst/>
        </p:spPr>
        <p:txBody>
          <a:bodyPr>
            <a:spAutoFit/>
          </a:bodyPr>
          <a:lstStyle/>
          <a:p>
            <a:pPr>
              <a:lnSpc>
                <a:spcPct val="70000"/>
              </a:lnSpc>
            </a:pPr>
            <a:r>
              <a:rPr lang="en-US" sz="2400" b="1">
                <a:ln>
                  <a:solidFill>
                    <a:srgbClr val="3333CC"/>
                  </a:solidFill>
                </a:ln>
                <a:solidFill>
                  <a:srgbClr val="0000CC"/>
                </a:solidFill>
                <a:latin typeface="Arial Narrow" pitchFamily="34" charset="0"/>
              </a:rPr>
              <a:t>Dominion by</a:t>
            </a:r>
          </a:p>
          <a:p>
            <a:pPr>
              <a:lnSpc>
                <a:spcPct val="70000"/>
              </a:lnSpc>
            </a:pPr>
            <a:r>
              <a:rPr lang="en-US" sz="2400" b="1">
                <a:ln>
                  <a:solidFill>
                    <a:srgbClr val="3333CC"/>
                  </a:solidFill>
                </a:ln>
                <a:solidFill>
                  <a:srgbClr val="0000CC"/>
                </a:solidFill>
                <a:latin typeface="Arial Narrow" pitchFamily="34" charset="0"/>
              </a:rPr>
              <a:t>Principle</a:t>
            </a:r>
          </a:p>
          <a:p>
            <a:pPr>
              <a:lnSpc>
                <a:spcPct val="70000"/>
              </a:lnSpc>
            </a:pPr>
            <a:r>
              <a:rPr lang="en-US" sz="2400" b="1">
                <a:ln>
                  <a:solidFill>
                    <a:srgbClr val="3333CC"/>
                  </a:solidFill>
                </a:ln>
                <a:solidFill>
                  <a:srgbClr val="0000CC"/>
                </a:solidFill>
                <a:latin typeface="Arial Narrow" pitchFamily="34" charset="0"/>
              </a:rPr>
              <a:t>Accomplish-</a:t>
            </a:r>
          </a:p>
          <a:p>
            <a:pPr>
              <a:lnSpc>
                <a:spcPct val="70000"/>
              </a:lnSpc>
            </a:pPr>
            <a:r>
              <a:rPr lang="en-US" sz="2400" b="1">
                <a:ln>
                  <a:solidFill>
                    <a:srgbClr val="3333CC"/>
                  </a:solidFill>
                </a:ln>
                <a:solidFill>
                  <a:srgbClr val="0000CC"/>
                </a:solidFill>
                <a:latin typeface="Arial Narrow" pitchFamily="34" charset="0"/>
              </a:rPr>
              <a:t>ments</a:t>
            </a:r>
          </a:p>
        </p:txBody>
      </p:sp>
      <p:sp>
        <p:nvSpPr>
          <p:cNvPr id="759841" name="AutoShape 33"/>
          <p:cNvSpPr>
            <a:spLocks noChangeArrowheads="1"/>
          </p:cNvSpPr>
          <p:nvPr/>
        </p:nvSpPr>
        <p:spPr bwMode="auto">
          <a:xfrm rot="10800000">
            <a:off x="1162050" y="1600200"/>
            <a:ext cx="952500" cy="2286000"/>
          </a:xfrm>
          <a:prstGeom prst="downArrow">
            <a:avLst>
              <a:gd name="adj1" fmla="val 35000"/>
              <a:gd name="adj2" fmla="val 45667"/>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759842" name="AutoShape 34"/>
          <p:cNvSpPr>
            <a:spLocks noChangeArrowheads="1"/>
          </p:cNvSpPr>
          <p:nvPr/>
        </p:nvSpPr>
        <p:spPr bwMode="auto">
          <a:xfrm rot="10800000">
            <a:off x="1181100" y="1600200"/>
            <a:ext cx="952500" cy="2286000"/>
          </a:xfrm>
          <a:prstGeom prst="downArrow">
            <a:avLst>
              <a:gd name="adj1" fmla="val 35000"/>
              <a:gd name="adj2" fmla="val 45667"/>
            </a:avLst>
          </a:prstGeom>
          <a:solidFill>
            <a:srgbClr val="FF3300"/>
          </a:solidFill>
          <a:ln w="9525">
            <a:solidFill>
              <a:srgbClr val="FF3300"/>
            </a:solidFill>
            <a:miter lim="800000"/>
            <a:headEnd/>
            <a:tailEnd/>
          </a:ln>
          <a:effectLst/>
        </p:spPr>
        <p:txBody>
          <a:bodyPr wrap="none" anchor="ctr"/>
          <a:lstStyle/>
          <a:p>
            <a:endParaRPr lang="en-US"/>
          </a:p>
        </p:txBody>
      </p:sp>
      <p:sp>
        <p:nvSpPr>
          <p:cNvPr id="759830" name="Text Box 22"/>
          <p:cNvSpPr txBox="1">
            <a:spLocks noChangeArrowheads="1"/>
          </p:cNvSpPr>
          <p:nvPr/>
        </p:nvSpPr>
        <p:spPr bwMode="auto">
          <a:xfrm>
            <a:off x="152400" y="3733800"/>
            <a:ext cx="6324600" cy="184150"/>
          </a:xfrm>
          <a:prstGeom prst="rect">
            <a:avLst/>
          </a:prstGeom>
          <a:noFill/>
          <a:ln w="57150">
            <a:noFill/>
            <a:miter lim="800000"/>
            <a:headEnd/>
            <a:tailEnd/>
          </a:ln>
          <a:effectLst/>
        </p:spPr>
        <p:txBody>
          <a:bodyPr>
            <a:spAutoFit/>
          </a:bodyPr>
          <a:lstStyle/>
          <a:p>
            <a:pPr>
              <a:lnSpc>
                <a:spcPct val="25000"/>
              </a:lnSpc>
            </a:pPr>
            <a:r>
              <a:rPr lang="en-US" sz="2400" b="1">
                <a:solidFill>
                  <a:srgbClr val="333399"/>
                </a:solidFill>
                <a:latin typeface="Latin Wide" pitchFamily="2" charset="0"/>
              </a:rPr>
              <a:t>________________________________________</a:t>
            </a:r>
          </a:p>
        </p:txBody>
      </p:sp>
      <p:sp>
        <p:nvSpPr>
          <p:cNvPr id="759814" name="Rectangle 6"/>
          <p:cNvSpPr>
            <a:spLocks noChangeArrowheads="1"/>
          </p:cNvSpPr>
          <p:nvPr/>
        </p:nvSpPr>
        <p:spPr bwMode="auto">
          <a:xfrm>
            <a:off x="1981200" y="2514600"/>
            <a:ext cx="1524000" cy="533400"/>
          </a:xfrm>
          <a:prstGeom prst="rect">
            <a:avLst/>
          </a:prstGeom>
          <a:gradFill rotWithShape="0">
            <a:gsLst>
              <a:gs pos="0">
                <a:srgbClr val="FFFFFF"/>
              </a:gs>
              <a:gs pos="100000">
                <a:srgbClr val="FFCCCC"/>
              </a:gs>
            </a:gsLst>
            <a:path path="shape">
              <a:fillToRect l="50000" t="50000" r="50000" b="50000"/>
            </a:path>
          </a:gradFill>
          <a:ln w="9525">
            <a:solidFill>
              <a:srgbClr val="FF3300"/>
            </a:solidFill>
            <a:miter lim="800000"/>
            <a:headEnd/>
            <a:tailEnd/>
          </a:ln>
          <a:effectLst/>
        </p:spPr>
        <p:txBody>
          <a:bodyPr wrap="none" anchor="ctr"/>
          <a:lstStyle/>
          <a:p>
            <a:pPr algn="ctr">
              <a:lnSpc>
                <a:spcPct val="100000"/>
              </a:lnSpc>
            </a:pPr>
            <a:r>
              <a:rPr lang="en-US" sz="3600">
                <a:solidFill>
                  <a:srgbClr val="0000CC"/>
                </a:solidFill>
                <a:latin typeface="Fette Engschrift" pitchFamily="2" charset="0"/>
              </a:rPr>
              <a:t>Principle</a:t>
            </a:r>
          </a:p>
        </p:txBody>
      </p:sp>
      <p:grpSp>
        <p:nvGrpSpPr>
          <p:cNvPr id="27" name="Group 51"/>
          <p:cNvGrpSpPr>
            <a:grpSpLocks/>
          </p:cNvGrpSpPr>
          <p:nvPr/>
        </p:nvGrpSpPr>
        <p:grpSpPr bwMode="auto">
          <a:xfrm>
            <a:off x="152400" y="76200"/>
            <a:ext cx="5638800" cy="523875"/>
            <a:chOff x="96" y="48"/>
            <a:chExt cx="3552" cy="330"/>
          </a:xfrm>
        </p:grpSpPr>
        <p:sp>
          <p:nvSpPr>
            <p:cNvPr id="28" name="Text Box 8"/>
            <p:cNvSpPr txBox="1">
              <a:spLocks noChangeArrowheads="1"/>
            </p:cNvSpPr>
            <p:nvPr/>
          </p:nvSpPr>
          <p:spPr bwMode="auto">
            <a:xfrm>
              <a:off x="624" y="48"/>
              <a:ext cx="3024"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The Realm of Indirect Dominion</a:t>
              </a:r>
            </a:p>
          </p:txBody>
        </p:sp>
        <p:sp>
          <p:nvSpPr>
            <p:cNvPr id="29" name="Text Box 9"/>
            <p:cNvSpPr txBox="1">
              <a:spLocks noChangeArrowheads="1"/>
            </p:cNvSpPr>
            <p:nvPr/>
          </p:nvSpPr>
          <p:spPr bwMode="auto">
            <a:xfrm>
              <a:off x="96" y="64"/>
              <a:ext cx="564"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u="sng" dirty="0"/>
                <a:t>5.2.2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59874"/>
                                        </p:tgtEl>
                                        <p:attrNameLst>
                                          <p:attrName>style.visibility</p:attrName>
                                        </p:attrNameLst>
                                      </p:cBhvr>
                                      <p:to>
                                        <p:strVal val="visible"/>
                                      </p:to>
                                    </p:set>
                                    <p:animEffect transition="in" filter="barn(outVertical)">
                                      <p:cBhvr>
                                        <p:cTn id="7" dur="500"/>
                                        <p:tgtEl>
                                          <p:spTgt spid="75987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759846"/>
                                        </p:tgtEl>
                                        <p:attrNameLst>
                                          <p:attrName>style.visibility</p:attrName>
                                        </p:attrNameLst>
                                      </p:cBhvr>
                                      <p:to>
                                        <p:strVal val="visible"/>
                                      </p:to>
                                    </p:set>
                                    <p:anim calcmode="lin" valueType="num">
                                      <p:cBhvr>
                                        <p:cTn id="12" dur="1000" fill="hold"/>
                                        <p:tgtEl>
                                          <p:spTgt spid="759846"/>
                                        </p:tgtEl>
                                        <p:attrNameLst>
                                          <p:attrName>ppt_w</p:attrName>
                                        </p:attrNameLst>
                                      </p:cBhvr>
                                      <p:tavLst>
                                        <p:tav tm="0">
                                          <p:val>
                                            <p:strVal val="#ppt_w*0.70"/>
                                          </p:val>
                                        </p:tav>
                                        <p:tav tm="100000">
                                          <p:val>
                                            <p:strVal val="#ppt_w"/>
                                          </p:val>
                                        </p:tav>
                                      </p:tavLst>
                                    </p:anim>
                                    <p:anim calcmode="lin" valueType="num">
                                      <p:cBhvr>
                                        <p:cTn id="13" dur="1000" fill="hold"/>
                                        <p:tgtEl>
                                          <p:spTgt spid="759846"/>
                                        </p:tgtEl>
                                        <p:attrNameLst>
                                          <p:attrName>ppt_h</p:attrName>
                                        </p:attrNameLst>
                                      </p:cBhvr>
                                      <p:tavLst>
                                        <p:tav tm="0">
                                          <p:val>
                                            <p:strVal val="#ppt_h"/>
                                          </p:val>
                                        </p:tav>
                                        <p:tav tm="100000">
                                          <p:val>
                                            <p:strVal val="#ppt_h"/>
                                          </p:val>
                                        </p:tav>
                                      </p:tavLst>
                                    </p:anim>
                                    <p:animEffect transition="in" filter="fade">
                                      <p:cBhvr>
                                        <p:cTn id="14" dur="1000"/>
                                        <p:tgtEl>
                                          <p:spTgt spid="759846"/>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759847"/>
                                        </p:tgtEl>
                                        <p:attrNameLst>
                                          <p:attrName>style.visibility</p:attrName>
                                        </p:attrNameLst>
                                      </p:cBhvr>
                                      <p:to>
                                        <p:strVal val="visible"/>
                                      </p:to>
                                    </p:set>
                                    <p:anim calcmode="lin" valueType="num">
                                      <p:cBhvr>
                                        <p:cTn id="19" dur="1000" fill="hold"/>
                                        <p:tgtEl>
                                          <p:spTgt spid="759847"/>
                                        </p:tgtEl>
                                        <p:attrNameLst>
                                          <p:attrName>ppt_w</p:attrName>
                                        </p:attrNameLst>
                                      </p:cBhvr>
                                      <p:tavLst>
                                        <p:tav tm="0">
                                          <p:val>
                                            <p:strVal val="#ppt_w*0.70"/>
                                          </p:val>
                                        </p:tav>
                                        <p:tav tm="100000">
                                          <p:val>
                                            <p:strVal val="#ppt_w"/>
                                          </p:val>
                                        </p:tav>
                                      </p:tavLst>
                                    </p:anim>
                                    <p:anim calcmode="lin" valueType="num">
                                      <p:cBhvr>
                                        <p:cTn id="20" dur="1000" fill="hold"/>
                                        <p:tgtEl>
                                          <p:spTgt spid="759847"/>
                                        </p:tgtEl>
                                        <p:attrNameLst>
                                          <p:attrName>ppt_h</p:attrName>
                                        </p:attrNameLst>
                                      </p:cBhvr>
                                      <p:tavLst>
                                        <p:tav tm="0">
                                          <p:val>
                                            <p:strVal val="#ppt_h"/>
                                          </p:val>
                                        </p:tav>
                                        <p:tav tm="100000">
                                          <p:val>
                                            <p:strVal val="#ppt_h"/>
                                          </p:val>
                                        </p:tav>
                                      </p:tavLst>
                                    </p:anim>
                                    <p:animEffect transition="in" filter="fade">
                                      <p:cBhvr>
                                        <p:cTn id="21" dur="1000"/>
                                        <p:tgtEl>
                                          <p:spTgt spid="759847"/>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759842"/>
                                        </p:tgtEl>
                                        <p:attrNameLst>
                                          <p:attrName>style.visibility</p:attrName>
                                        </p:attrNameLst>
                                      </p:cBhvr>
                                      <p:to>
                                        <p:strVal val="visible"/>
                                      </p:to>
                                    </p:set>
                                    <p:animEffect transition="in" filter="wipe(down)">
                                      <p:cBhvr>
                                        <p:cTn id="24" dur="1000"/>
                                        <p:tgtEl>
                                          <p:spTgt spid="759842"/>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0" fill="hold" grpId="1" nodeType="clickEffect">
                                  <p:stCondLst>
                                    <p:cond delay="0"/>
                                  </p:stCondLst>
                                  <p:childTnLst>
                                    <p:set>
                                      <p:cBhvr>
                                        <p:cTn id="28" dur="1" fill="hold">
                                          <p:stCondLst>
                                            <p:cond delay="0"/>
                                          </p:stCondLst>
                                        </p:cTn>
                                        <p:tgtEl>
                                          <p:spTgt spid="759814"/>
                                        </p:tgtEl>
                                        <p:attrNameLst>
                                          <p:attrName>style.visibility</p:attrName>
                                        </p:attrNameLst>
                                      </p:cBhvr>
                                      <p:to>
                                        <p:strVal val="visible"/>
                                      </p:to>
                                    </p:set>
                                    <p:anim calcmode="lin" valueType="num">
                                      <p:cBhvr>
                                        <p:cTn id="29" dur="2000" fill="hold"/>
                                        <p:tgtEl>
                                          <p:spTgt spid="759814"/>
                                        </p:tgtEl>
                                        <p:attrNameLst>
                                          <p:attrName>ppt_w</p:attrName>
                                        </p:attrNameLst>
                                      </p:cBhvr>
                                      <p:tavLst>
                                        <p:tav tm="0">
                                          <p:val>
                                            <p:fltVal val="0"/>
                                          </p:val>
                                        </p:tav>
                                        <p:tav tm="100000">
                                          <p:val>
                                            <p:strVal val="#ppt_w"/>
                                          </p:val>
                                        </p:tav>
                                      </p:tavLst>
                                    </p:anim>
                                    <p:anim calcmode="lin" valueType="num">
                                      <p:cBhvr>
                                        <p:cTn id="30" dur="2000" fill="hold"/>
                                        <p:tgtEl>
                                          <p:spTgt spid="759814"/>
                                        </p:tgtEl>
                                        <p:attrNameLst>
                                          <p:attrName>ppt_h</p:attrName>
                                        </p:attrNameLst>
                                      </p:cBhvr>
                                      <p:tavLst>
                                        <p:tav tm="0">
                                          <p:val>
                                            <p:fltVal val="0"/>
                                          </p:val>
                                        </p:tav>
                                        <p:tav tm="100000">
                                          <p:val>
                                            <p:strVal val="#ppt_h"/>
                                          </p:val>
                                        </p:tav>
                                      </p:tavLst>
                                    </p:anim>
                                    <p:animEffect transition="in" filter="fade">
                                      <p:cBhvr>
                                        <p:cTn id="31" dur="2000"/>
                                        <p:tgtEl>
                                          <p:spTgt spid="759814"/>
                                        </p:tgtEl>
                                      </p:cBhvr>
                                    </p:animEffect>
                                  </p:childTnLst>
                                </p:cTn>
                              </p:par>
                              <p:par>
                                <p:cTn id="32" presetID="10" presetClass="exit" presetSubtype="0" fill="hold" grpId="1" nodeType="withEffect">
                                  <p:stCondLst>
                                    <p:cond delay="0"/>
                                  </p:stCondLst>
                                  <p:childTnLst>
                                    <p:animEffect transition="out" filter="fade">
                                      <p:cBhvr>
                                        <p:cTn id="33" dur="2000"/>
                                        <p:tgtEl>
                                          <p:spTgt spid="759842"/>
                                        </p:tgtEl>
                                      </p:cBhvr>
                                    </p:animEffect>
                                    <p:set>
                                      <p:cBhvr>
                                        <p:cTn id="34" dur="1" fill="hold">
                                          <p:stCondLst>
                                            <p:cond delay="1999"/>
                                          </p:stCondLst>
                                        </p:cTn>
                                        <p:tgtEl>
                                          <p:spTgt spid="759842"/>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2000"/>
                                        <p:tgtEl>
                                          <p:spTgt spid="759847"/>
                                        </p:tgtEl>
                                      </p:cBhvr>
                                    </p:animEffect>
                                    <p:set>
                                      <p:cBhvr>
                                        <p:cTn id="37" dur="1" fill="hold">
                                          <p:stCondLst>
                                            <p:cond delay="1999"/>
                                          </p:stCondLst>
                                        </p:cTn>
                                        <p:tgtEl>
                                          <p:spTgt spid="7598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9847" grpId="0" animBg="1" autoUpdateAnimBg="0"/>
      <p:bldP spid="759847" grpId="1" animBg="1"/>
      <p:bldP spid="759846" grpId="0" animBg="1" autoUpdateAnimBg="0"/>
      <p:bldP spid="759842" grpId="0" animBg="1"/>
      <p:bldP spid="759842" grpId="1" animBg="1"/>
      <p:bldP spid="759814" grpId="1" animBg="1"/>
    </p:bldLst>
  </p:timing>
</p:sld>
</file>

<file path=ppt/slides/slide77.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760853" name="Oval 21"/>
          <p:cNvSpPr>
            <a:spLocks noChangeArrowheads="1"/>
          </p:cNvSpPr>
          <p:nvPr/>
        </p:nvSpPr>
        <p:spPr bwMode="auto">
          <a:xfrm>
            <a:off x="609600" y="3876675"/>
            <a:ext cx="2057400" cy="771525"/>
          </a:xfrm>
          <a:prstGeom prst="ellipse">
            <a:avLst/>
          </a:prstGeom>
          <a:gradFill rotWithShape="0">
            <a:gsLst>
              <a:gs pos="0">
                <a:srgbClr val="00CC00"/>
              </a:gs>
              <a:gs pos="100000">
                <a:srgbClr val="009900"/>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100000"/>
              </a:lnSpc>
            </a:pPr>
            <a:r>
              <a:rPr lang="en-US" sz="3200" b="1" dirty="0">
                <a:solidFill>
                  <a:srgbClr val="FFFFCC"/>
                </a:solidFill>
                <a:effectLst>
                  <a:outerShdw blurRad="38100" dist="38100" dir="2700000" algn="tl">
                    <a:srgbClr val="000000"/>
                  </a:outerShdw>
                </a:effectLst>
              </a:rPr>
              <a:t>Creation</a:t>
            </a:r>
          </a:p>
        </p:txBody>
      </p:sp>
      <p:sp>
        <p:nvSpPr>
          <p:cNvPr id="760896" name="Oval 64"/>
          <p:cNvSpPr>
            <a:spLocks noChangeArrowheads="1"/>
          </p:cNvSpPr>
          <p:nvPr/>
        </p:nvSpPr>
        <p:spPr bwMode="auto">
          <a:xfrm>
            <a:off x="609600" y="3886200"/>
            <a:ext cx="2057400" cy="771525"/>
          </a:xfrm>
          <a:prstGeom prst="ellipse">
            <a:avLst/>
          </a:prstGeom>
          <a:gradFill rotWithShape="0">
            <a:gsLst>
              <a:gs pos="0">
                <a:srgbClr val="008000"/>
              </a:gs>
              <a:gs pos="100000">
                <a:srgbClr val="006600"/>
              </a:gs>
            </a:gsLst>
            <a:path path="shape">
              <a:fillToRect l="50000" t="50000" r="50000" b="50000"/>
            </a:path>
          </a:gradFill>
          <a:ln w="9525">
            <a:noFill/>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lnSpc>
                <a:spcPct val="100000"/>
              </a:lnSpc>
            </a:pPr>
            <a:r>
              <a:rPr lang="en-US" sz="3200" dirty="0">
                <a:solidFill>
                  <a:srgbClr val="FFFF00"/>
                </a:solidFill>
              </a:rPr>
              <a:t>All things</a:t>
            </a:r>
          </a:p>
        </p:txBody>
      </p:sp>
      <p:sp>
        <p:nvSpPr>
          <p:cNvPr id="760852" name="Oval 20"/>
          <p:cNvSpPr>
            <a:spLocks noChangeArrowheads="1"/>
          </p:cNvSpPr>
          <p:nvPr/>
        </p:nvSpPr>
        <p:spPr bwMode="auto">
          <a:xfrm>
            <a:off x="6096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100000"/>
              </a:lnSpc>
            </a:pPr>
            <a:r>
              <a:rPr lang="en-US" sz="3200">
                <a:solidFill>
                  <a:srgbClr val="0000CC"/>
                </a:solidFill>
              </a:rPr>
              <a:t>Perfection</a:t>
            </a:r>
          </a:p>
        </p:txBody>
      </p:sp>
      <p:sp>
        <p:nvSpPr>
          <p:cNvPr id="760869" name="Oval 37"/>
          <p:cNvSpPr>
            <a:spLocks noChangeArrowheads="1"/>
          </p:cNvSpPr>
          <p:nvPr/>
        </p:nvSpPr>
        <p:spPr bwMode="auto">
          <a:xfrm>
            <a:off x="2895600" y="685800"/>
            <a:ext cx="2057400" cy="771525"/>
          </a:xfrm>
          <a:prstGeom prst="ellipse">
            <a:avLst/>
          </a:prstGeom>
          <a:gradFill rotWithShape="0">
            <a:gsLst>
              <a:gs pos="0">
                <a:srgbClr val="FFFFFF"/>
              </a:gs>
              <a:gs pos="100000">
                <a:srgbClr val="CCFF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0000FF"/>
            </a:extrusionClr>
          </a:sp3d>
        </p:spPr>
        <p:txBody>
          <a:bodyPr wrap="none" anchor="ctr">
            <a:flatTx/>
          </a:bodyPr>
          <a:lstStyle/>
          <a:p>
            <a:pPr algn="ctr">
              <a:lnSpc>
                <a:spcPct val="85000"/>
              </a:lnSpc>
            </a:pPr>
            <a:endParaRPr lang="en-US" sz="600" b="1">
              <a:solidFill>
                <a:schemeClr val="accent2"/>
              </a:solidFill>
            </a:endParaRPr>
          </a:p>
          <a:p>
            <a:pPr algn="ctr">
              <a:lnSpc>
                <a:spcPct val="85000"/>
              </a:lnSpc>
            </a:pPr>
            <a:r>
              <a:rPr lang="en-US" sz="2400">
                <a:solidFill>
                  <a:srgbClr val="0000CC"/>
                </a:solidFill>
              </a:rPr>
              <a:t>Individual</a:t>
            </a:r>
          </a:p>
          <a:p>
            <a:pPr algn="ctr">
              <a:lnSpc>
                <a:spcPct val="85000"/>
              </a:lnSpc>
            </a:pPr>
            <a:r>
              <a:rPr lang="en-US" sz="2400">
                <a:solidFill>
                  <a:srgbClr val="0000CC"/>
                </a:solidFill>
              </a:rPr>
              <a:t>Perfection</a:t>
            </a:r>
          </a:p>
        </p:txBody>
      </p:sp>
      <p:sp>
        <p:nvSpPr>
          <p:cNvPr id="760868" name="Oval 36"/>
          <p:cNvSpPr>
            <a:spLocks noChangeArrowheads="1"/>
          </p:cNvSpPr>
          <p:nvPr/>
        </p:nvSpPr>
        <p:spPr bwMode="auto">
          <a:xfrm>
            <a:off x="2895600" y="3876675"/>
            <a:ext cx="2057400" cy="771525"/>
          </a:xfrm>
          <a:prstGeom prst="ellipse">
            <a:avLst/>
          </a:prstGeom>
          <a:gradFill rotWithShape="0">
            <a:gsLst>
              <a:gs pos="0">
                <a:srgbClr val="33CC33"/>
              </a:gs>
              <a:gs pos="100000">
                <a:srgbClr val="009900"/>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99FF66"/>
            </a:extrusionClr>
          </a:sp3d>
        </p:spPr>
        <p:txBody>
          <a:bodyPr wrap="none" anchor="ctr">
            <a:flatTx/>
          </a:bodyPr>
          <a:lstStyle/>
          <a:p>
            <a:pPr algn="ctr"/>
            <a:endParaRPr lang="en-US" sz="800">
              <a:solidFill>
                <a:schemeClr val="bg1"/>
              </a:solidFill>
              <a:effectLst>
                <a:outerShdw blurRad="38100" dist="38100" dir="2700000" algn="tl">
                  <a:srgbClr val="000000"/>
                </a:outerShdw>
              </a:effectLst>
            </a:endParaRPr>
          </a:p>
          <a:p>
            <a:pPr algn="ctr"/>
            <a:r>
              <a:rPr lang="en-US" sz="2800">
                <a:solidFill>
                  <a:srgbClr val="FFFFCC"/>
                </a:solidFill>
                <a:effectLst>
                  <a:outerShdw blurRad="38100" dist="38100" dir="2700000" algn="tl">
                    <a:srgbClr val="000000"/>
                  </a:outerShdw>
                </a:effectLst>
              </a:rPr>
              <a:t>Human</a:t>
            </a:r>
          </a:p>
          <a:p>
            <a:pPr algn="ctr"/>
            <a:r>
              <a:rPr lang="en-US" sz="2800">
                <a:solidFill>
                  <a:srgbClr val="FFFFCC"/>
                </a:solidFill>
                <a:effectLst>
                  <a:outerShdw blurRad="38100" dist="38100" dir="2700000" algn="tl">
                    <a:srgbClr val="000000"/>
                  </a:outerShdw>
                </a:effectLst>
              </a:rPr>
              <a:t>Beings</a:t>
            </a:r>
          </a:p>
        </p:txBody>
      </p:sp>
      <p:sp>
        <p:nvSpPr>
          <p:cNvPr id="760834" name="Rectangle 2"/>
          <p:cNvSpPr>
            <a:spLocks noChangeArrowheads="1"/>
          </p:cNvSpPr>
          <p:nvPr/>
        </p:nvSpPr>
        <p:spPr bwMode="auto">
          <a:xfrm>
            <a:off x="0" y="4953000"/>
            <a:ext cx="9144000" cy="1905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60895" name="Group 63"/>
          <p:cNvGrpSpPr>
            <a:grpSpLocks/>
          </p:cNvGrpSpPr>
          <p:nvPr/>
        </p:nvGrpSpPr>
        <p:grpSpPr bwMode="auto">
          <a:xfrm>
            <a:off x="381000" y="5154613"/>
            <a:ext cx="8153400" cy="1093787"/>
            <a:chOff x="240" y="3240"/>
            <a:chExt cx="5136" cy="689"/>
          </a:xfrm>
        </p:grpSpPr>
        <p:sp>
          <p:nvSpPr>
            <p:cNvPr id="760875" name="Text Box 43"/>
            <p:cNvSpPr txBox="1">
              <a:spLocks noChangeArrowheads="1"/>
            </p:cNvSpPr>
            <p:nvPr/>
          </p:nvSpPr>
          <p:spPr bwMode="auto">
            <a:xfrm>
              <a:off x="444" y="3250"/>
              <a:ext cx="4932" cy="679"/>
            </a:xfrm>
            <a:prstGeom prst="rect">
              <a:avLst/>
            </a:prstGeom>
            <a:noFill/>
            <a:ln w="9525">
              <a:noFill/>
              <a:miter lim="800000"/>
              <a:headEnd/>
              <a:tailEnd/>
            </a:ln>
            <a:effectLst/>
          </p:spPr>
          <p:txBody>
            <a:bodyPr>
              <a:spAutoFit/>
            </a:bodyPr>
            <a:lstStyle/>
            <a:p>
              <a:pPr>
                <a:lnSpc>
                  <a:spcPct val="90000"/>
                </a:lnSpc>
              </a:pPr>
              <a:r>
                <a:rPr lang="en-US" sz="2400" b="1" u="sng">
                  <a:solidFill>
                    <a:schemeClr val="bg1"/>
                  </a:solidFill>
                  <a:latin typeface="Arial Narrow" pitchFamily="34" charset="0"/>
                </a:rPr>
                <a:t>Human beings</a:t>
              </a:r>
              <a:r>
                <a:rPr lang="en-US" sz="2400" b="1">
                  <a:solidFill>
                    <a:schemeClr val="bg1"/>
                  </a:solidFill>
                  <a:latin typeface="Arial Narrow" pitchFamily="34" charset="0"/>
                </a:rPr>
                <a:t>, however,  pass through the growing period and reach </a:t>
              </a:r>
              <a:r>
                <a:rPr lang="en-US" sz="2400" b="1" u="sng">
                  <a:solidFill>
                    <a:schemeClr val="bg1"/>
                  </a:solidFill>
                  <a:latin typeface="Arial Narrow" pitchFamily="34" charset="0"/>
                </a:rPr>
                <a:t>perfection</a:t>
              </a:r>
              <a:r>
                <a:rPr lang="en-US" sz="2400" b="1">
                  <a:solidFill>
                    <a:schemeClr val="bg1"/>
                  </a:solidFill>
                  <a:latin typeface="Arial Narrow" pitchFamily="34" charset="0"/>
                </a:rPr>
                <a:t> by fulfilling their own portion of </a:t>
              </a:r>
              <a:r>
                <a:rPr lang="en-US" sz="2400" b="1" u="sng">
                  <a:solidFill>
                    <a:schemeClr val="bg1"/>
                  </a:solidFill>
                  <a:latin typeface="Arial Narrow" pitchFamily="34" charset="0"/>
                </a:rPr>
                <a:t>responsibility</a:t>
              </a:r>
              <a:r>
                <a:rPr lang="en-US" sz="2400" b="1">
                  <a:solidFill>
                    <a:schemeClr val="bg1"/>
                  </a:solidFill>
                  <a:latin typeface="Arial Narrow" pitchFamily="34" charset="0"/>
                </a:rPr>
                <a:t>, in addition to the guidance provided by the </a:t>
              </a:r>
              <a:r>
                <a:rPr lang="en-US" sz="2400" b="1" u="sng">
                  <a:solidFill>
                    <a:schemeClr val="bg1"/>
                  </a:solidFill>
                  <a:latin typeface="Arial Narrow" pitchFamily="34" charset="0"/>
                </a:rPr>
                <a:t>Principle</a:t>
              </a:r>
              <a:r>
                <a:rPr lang="en-US" sz="2400" b="1">
                  <a:solidFill>
                    <a:schemeClr val="bg1"/>
                  </a:solidFill>
                  <a:latin typeface="Arial Narrow" pitchFamily="34" charset="0"/>
                </a:rPr>
                <a:t>.</a:t>
              </a:r>
              <a:endParaRPr lang="en-US" sz="2400" b="1" u="sng">
                <a:solidFill>
                  <a:schemeClr val="bg1"/>
                </a:solidFill>
                <a:latin typeface="Arial Narrow" pitchFamily="34" charset="0"/>
              </a:endParaRPr>
            </a:p>
          </p:txBody>
        </p:sp>
        <p:sp>
          <p:nvSpPr>
            <p:cNvPr id="760876" name="Text Box 44"/>
            <p:cNvSpPr txBox="1">
              <a:spLocks noChangeArrowheads="1"/>
            </p:cNvSpPr>
            <p:nvPr/>
          </p:nvSpPr>
          <p:spPr bwMode="auto">
            <a:xfrm>
              <a:off x="240" y="3240"/>
              <a:ext cx="222" cy="269"/>
            </a:xfrm>
            <a:prstGeom prst="rect">
              <a:avLst/>
            </a:prstGeom>
            <a:noFill/>
            <a:ln w="9525">
              <a:noFill/>
              <a:miter lim="800000"/>
              <a:headEnd/>
              <a:tailEnd/>
            </a:ln>
            <a:effectLst/>
          </p:spPr>
          <p:txBody>
            <a:bodyPr>
              <a:spAutoFit/>
            </a:bodyPr>
            <a:lstStyle/>
            <a:p>
              <a:pPr>
                <a:lnSpc>
                  <a:spcPct val="50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sp>
        <p:nvSpPr>
          <p:cNvPr id="760838" name="Rectangle 6"/>
          <p:cNvSpPr>
            <a:spLocks noChangeArrowheads="1"/>
          </p:cNvSpPr>
          <p:nvPr/>
        </p:nvSpPr>
        <p:spPr bwMode="auto">
          <a:xfrm>
            <a:off x="1981200" y="2514600"/>
            <a:ext cx="1524000" cy="533400"/>
          </a:xfrm>
          <a:prstGeom prst="rect">
            <a:avLst/>
          </a:prstGeom>
          <a:gradFill rotWithShape="0">
            <a:gsLst>
              <a:gs pos="0">
                <a:srgbClr val="FFFFFF"/>
              </a:gs>
              <a:gs pos="100000">
                <a:srgbClr val="FFCCCC"/>
              </a:gs>
            </a:gsLst>
            <a:path path="shape">
              <a:fillToRect l="50000" t="50000" r="50000" b="50000"/>
            </a:path>
          </a:gradFill>
          <a:ln w="9525">
            <a:solidFill>
              <a:srgbClr val="FF3300"/>
            </a:solidFill>
            <a:miter lim="800000"/>
            <a:headEnd/>
            <a:tailEnd/>
          </a:ln>
          <a:effectLst/>
        </p:spPr>
        <p:txBody>
          <a:bodyPr wrap="none" anchor="ctr"/>
          <a:lstStyle/>
          <a:p>
            <a:pPr algn="ctr">
              <a:lnSpc>
                <a:spcPct val="100000"/>
              </a:lnSpc>
            </a:pPr>
            <a:r>
              <a:rPr lang="en-US" sz="3600">
                <a:solidFill>
                  <a:srgbClr val="0000CC"/>
                </a:solidFill>
                <a:latin typeface="Fette Engschrift" pitchFamily="2" charset="0"/>
              </a:rPr>
              <a:t>Principle</a:t>
            </a:r>
          </a:p>
        </p:txBody>
      </p:sp>
      <p:sp>
        <p:nvSpPr>
          <p:cNvPr id="760840" name="Text Box 8"/>
          <p:cNvSpPr txBox="1">
            <a:spLocks noChangeArrowheads="1"/>
          </p:cNvSpPr>
          <p:nvPr/>
        </p:nvSpPr>
        <p:spPr bwMode="auto">
          <a:xfrm>
            <a:off x="152400" y="1416050"/>
            <a:ext cx="6477000" cy="184150"/>
          </a:xfrm>
          <a:prstGeom prst="rect">
            <a:avLst/>
          </a:prstGeom>
          <a:noFill/>
          <a:ln w="57150">
            <a:noFill/>
            <a:miter lim="800000"/>
            <a:headEnd/>
            <a:tailEnd/>
          </a:ln>
          <a:effectLst/>
        </p:spPr>
        <p:txBody>
          <a:bodyPr>
            <a:spAutoFit/>
          </a:bodyPr>
          <a:lstStyle/>
          <a:p>
            <a:pPr>
              <a:lnSpc>
                <a:spcPct val="25000"/>
              </a:lnSpc>
            </a:pPr>
            <a:r>
              <a:rPr lang="en-US" sz="2400" b="1">
                <a:solidFill>
                  <a:srgbClr val="333399"/>
                </a:solidFill>
                <a:latin typeface="Latin Wide" pitchFamily="2" charset="0"/>
              </a:rPr>
              <a:t>________________________________________</a:t>
            </a:r>
          </a:p>
        </p:txBody>
      </p:sp>
      <p:sp>
        <p:nvSpPr>
          <p:cNvPr id="760841" name="Text Box 9"/>
          <p:cNvSpPr txBox="1">
            <a:spLocks noChangeArrowheads="1"/>
          </p:cNvSpPr>
          <p:nvPr/>
        </p:nvSpPr>
        <p:spPr bwMode="auto">
          <a:xfrm>
            <a:off x="228600" y="2133600"/>
            <a:ext cx="6248400" cy="366713"/>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60842" name="Text Box 10"/>
          <p:cNvSpPr txBox="1">
            <a:spLocks noChangeArrowheads="1"/>
          </p:cNvSpPr>
          <p:nvPr/>
        </p:nvSpPr>
        <p:spPr bwMode="auto">
          <a:xfrm>
            <a:off x="228600" y="2909888"/>
            <a:ext cx="4495800" cy="366712"/>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60844" name="Text Box 12"/>
          <p:cNvSpPr txBox="1">
            <a:spLocks noChangeArrowheads="1"/>
          </p:cNvSpPr>
          <p:nvPr/>
        </p:nvSpPr>
        <p:spPr bwMode="auto">
          <a:xfrm>
            <a:off x="4495800" y="2909888"/>
            <a:ext cx="1981200" cy="366712"/>
          </a:xfrm>
          <a:prstGeom prst="rect">
            <a:avLst/>
          </a:prstGeom>
          <a:noFill/>
          <a:ln w="9525">
            <a:noFill/>
            <a:miter lim="800000"/>
            <a:headEnd/>
            <a:tailEnd/>
          </a:ln>
          <a:effectLst/>
        </p:spPr>
        <p:txBody>
          <a:bodyPr>
            <a:spAutoFit/>
          </a:bodyPr>
          <a:lstStyle/>
          <a:p>
            <a:pPr>
              <a:lnSpc>
                <a:spcPct val="100000"/>
              </a:lnSpc>
            </a:pPr>
            <a:r>
              <a:rPr lang="en-US" sz="1800" b="1">
                <a:solidFill>
                  <a:srgbClr val="333399"/>
                </a:solidFill>
                <a:latin typeface="Fette Engschrift" pitchFamily="2" charset="0"/>
              </a:rPr>
              <a:t>--------------------</a:t>
            </a:r>
          </a:p>
        </p:txBody>
      </p:sp>
      <p:sp>
        <p:nvSpPr>
          <p:cNvPr id="760845" name="Text Box 13"/>
          <p:cNvSpPr txBox="1">
            <a:spLocks noChangeArrowheads="1"/>
          </p:cNvSpPr>
          <p:nvPr/>
        </p:nvSpPr>
        <p:spPr bwMode="auto">
          <a:xfrm>
            <a:off x="6934200" y="1905000"/>
            <a:ext cx="1524000" cy="641350"/>
          </a:xfrm>
          <a:prstGeom prst="rect">
            <a:avLst/>
          </a:prstGeom>
          <a:noFill/>
          <a:ln w="9525">
            <a:noFill/>
            <a:miter lim="800000"/>
            <a:headEnd/>
            <a:tailEnd/>
          </a:ln>
          <a:effectLst/>
        </p:spPr>
        <p:txBody>
          <a:bodyPr>
            <a:spAutoFit/>
          </a:bodyPr>
          <a:lstStyle/>
          <a:p>
            <a:r>
              <a:rPr lang="en-US" sz="2400" b="1" dirty="0">
                <a:ln>
                  <a:solidFill>
                    <a:srgbClr val="3333CC"/>
                  </a:solidFill>
                </a:ln>
                <a:solidFill>
                  <a:srgbClr val="0000CC"/>
                </a:solidFill>
                <a:latin typeface="Arial Narrow" pitchFamily="34" charset="0"/>
              </a:rPr>
              <a:t>Indirect</a:t>
            </a:r>
          </a:p>
          <a:p>
            <a:r>
              <a:rPr lang="en-US" sz="2400" b="1" dirty="0">
                <a:ln>
                  <a:solidFill>
                    <a:srgbClr val="3333CC"/>
                  </a:solidFill>
                </a:ln>
                <a:solidFill>
                  <a:srgbClr val="0000CC"/>
                </a:solidFill>
                <a:latin typeface="Arial Narrow" pitchFamily="34" charset="0"/>
              </a:rPr>
              <a:t>Dominion</a:t>
            </a:r>
          </a:p>
        </p:txBody>
      </p:sp>
      <p:grpSp>
        <p:nvGrpSpPr>
          <p:cNvPr id="760846" name="Group 14"/>
          <p:cNvGrpSpPr>
            <a:grpSpLocks/>
          </p:cNvGrpSpPr>
          <p:nvPr/>
        </p:nvGrpSpPr>
        <p:grpSpPr bwMode="auto">
          <a:xfrm>
            <a:off x="6553200" y="1533525"/>
            <a:ext cx="381000" cy="2343150"/>
            <a:chOff x="4128" y="966"/>
            <a:chExt cx="192" cy="1476"/>
          </a:xfrm>
        </p:grpSpPr>
        <p:sp>
          <p:nvSpPr>
            <p:cNvPr id="760847" name="WordArt 15"/>
            <p:cNvSpPr>
              <a:spLocks noChangeArrowheads="1" noChangeShapeType="1" noTextEdit="1"/>
            </p:cNvSpPr>
            <p:nvPr/>
          </p:nvSpPr>
          <p:spPr bwMode="auto">
            <a:xfrm rot="4809987">
              <a:off x="3844" y="1251"/>
              <a:ext cx="762" cy="191"/>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0">
                    <a:gsLst>
                      <a:gs pos="0">
                        <a:srgbClr val="0000FF"/>
                      </a:gs>
                      <a:gs pos="50000">
                        <a:srgbClr val="66FFFF"/>
                      </a:gs>
                      <a:gs pos="100000">
                        <a:srgbClr val="0000FF"/>
                      </a:gs>
                    </a:gsLst>
                    <a:lin ang="590013" scaled="1"/>
                  </a:gradFill>
                  <a:effectLst>
                    <a:outerShdw dist="35921" dir="2700000" algn="ctr" rotWithShape="0">
                      <a:srgbClr val="C0C0C0"/>
                    </a:outerShdw>
                  </a:effectLst>
                  <a:latin typeface="Impact"/>
                </a:rPr>
                <a:t>~</a:t>
              </a:r>
            </a:p>
          </p:txBody>
        </p:sp>
        <p:sp>
          <p:nvSpPr>
            <p:cNvPr id="760848" name="WordArt 16"/>
            <p:cNvSpPr>
              <a:spLocks noChangeArrowheads="1" noChangeShapeType="1" noTextEdit="1"/>
            </p:cNvSpPr>
            <p:nvPr/>
          </p:nvSpPr>
          <p:spPr bwMode="auto">
            <a:xfrm rot="5778064" flipH="1">
              <a:off x="3843" y="1965"/>
              <a:ext cx="762" cy="191"/>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0">
                    <a:gsLst>
                      <a:gs pos="0">
                        <a:srgbClr val="0000FF"/>
                      </a:gs>
                      <a:gs pos="50000">
                        <a:srgbClr val="66FFFF"/>
                      </a:gs>
                      <a:gs pos="100000">
                        <a:srgbClr val="0000FF"/>
                      </a:gs>
                    </a:gsLst>
                    <a:lin ang="21221936" scaled="1"/>
                  </a:gradFill>
                  <a:effectLst>
                    <a:outerShdw dist="35921" dir="2700000" algn="ctr" rotWithShape="0">
                      <a:srgbClr val="C0C0C0"/>
                    </a:outerShdw>
                  </a:effectLst>
                  <a:latin typeface="Impact"/>
                </a:rPr>
                <a:t>~</a:t>
              </a:r>
            </a:p>
          </p:txBody>
        </p:sp>
      </p:grpSp>
      <p:sp>
        <p:nvSpPr>
          <p:cNvPr id="760851" name="Text Box 19"/>
          <p:cNvSpPr txBox="1">
            <a:spLocks noChangeArrowheads="1"/>
          </p:cNvSpPr>
          <p:nvPr/>
        </p:nvSpPr>
        <p:spPr bwMode="auto">
          <a:xfrm>
            <a:off x="76200" y="2362200"/>
            <a:ext cx="1447800" cy="774700"/>
          </a:xfrm>
          <a:prstGeom prst="rect">
            <a:avLst/>
          </a:prstGeom>
          <a:noFill/>
          <a:ln w="9525">
            <a:noFill/>
            <a:miter lim="800000"/>
            <a:headEnd/>
            <a:tailEnd/>
          </a:ln>
          <a:effectLst/>
        </p:spPr>
        <p:txBody>
          <a:bodyPr>
            <a:spAutoFit/>
          </a:bodyPr>
          <a:lstStyle/>
          <a:p>
            <a:pPr>
              <a:lnSpc>
                <a:spcPct val="80000"/>
              </a:lnSpc>
            </a:pPr>
            <a:r>
              <a:rPr lang="en-US" sz="2800">
                <a:solidFill>
                  <a:srgbClr val="0000CC"/>
                </a:solidFill>
              </a:rPr>
              <a:t>Growing</a:t>
            </a:r>
          </a:p>
          <a:p>
            <a:pPr>
              <a:lnSpc>
                <a:spcPct val="80000"/>
              </a:lnSpc>
            </a:pPr>
            <a:r>
              <a:rPr lang="en-US" sz="2800">
                <a:solidFill>
                  <a:srgbClr val="0000CC"/>
                </a:solidFill>
              </a:rPr>
              <a:t>period</a:t>
            </a:r>
          </a:p>
        </p:txBody>
      </p:sp>
      <p:sp>
        <p:nvSpPr>
          <p:cNvPr id="760854" name="AutoShape 22"/>
          <p:cNvSpPr>
            <a:spLocks noChangeArrowheads="1"/>
          </p:cNvSpPr>
          <p:nvPr/>
        </p:nvSpPr>
        <p:spPr bwMode="auto">
          <a:xfrm rot="10800000">
            <a:off x="1162050" y="1600200"/>
            <a:ext cx="952500" cy="2286000"/>
          </a:xfrm>
          <a:prstGeom prst="downArrow">
            <a:avLst>
              <a:gd name="adj1" fmla="val 35000"/>
              <a:gd name="adj2" fmla="val 45667"/>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a:p>
        </p:txBody>
      </p:sp>
      <p:sp>
        <p:nvSpPr>
          <p:cNvPr id="760870" name="Text Box 38"/>
          <p:cNvSpPr txBox="1">
            <a:spLocks noChangeArrowheads="1"/>
          </p:cNvSpPr>
          <p:nvPr/>
        </p:nvSpPr>
        <p:spPr bwMode="auto">
          <a:xfrm>
            <a:off x="5078413" y="2133600"/>
            <a:ext cx="587375" cy="996950"/>
          </a:xfrm>
          <a:prstGeom prst="rect">
            <a:avLst/>
          </a:prstGeom>
          <a:noFill/>
          <a:ln w="9525">
            <a:noFill/>
            <a:miter lim="800000"/>
            <a:headEnd/>
            <a:tailEnd/>
          </a:ln>
          <a:effectLst/>
        </p:spPr>
        <p:txBody>
          <a:bodyPr>
            <a:spAutoFit/>
          </a:bodyPr>
          <a:lstStyle/>
          <a:p>
            <a:pPr algn="ctr">
              <a:lnSpc>
                <a:spcPct val="110000"/>
              </a:lnSpc>
            </a:pPr>
            <a:r>
              <a:rPr lang="en-US" sz="5400" b="1">
                <a:solidFill>
                  <a:srgbClr val="FF3300"/>
                </a:solidFill>
                <a:effectLst>
                  <a:outerShdw blurRad="38100" dist="38100" dir="2700000" algn="tl">
                    <a:srgbClr val="000000"/>
                  </a:outerShdw>
                </a:effectLst>
                <a:latin typeface="Arial Black" pitchFamily="34" charset="0"/>
              </a:rPr>
              <a:t>+</a:t>
            </a:r>
          </a:p>
        </p:txBody>
      </p:sp>
      <p:sp>
        <p:nvSpPr>
          <p:cNvPr id="760893" name="Text Box 61"/>
          <p:cNvSpPr txBox="1">
            <a:spLocks noChangeArrowheads="1"/>
          </p:cNvSpPr>
          <p:nvPr/>
        </p:nvSpPr>
        <p:spPr bwMode="auto">
          <a:xfrm>
            <a:off x="6934200" y="2847975"/>
            <a:ext cx="1752600" cy="1126462"/>
          </a:xfrm>
          <a:prstGeom prst="rect">
            <a:avLst/>
          </a:prstGeom>
          <a:noFill/>
          <a:ln w="9525">
            <a:noFill/>
            <a:miter lim="800000"/>
            <a:headEnd/>
            <a:tailEnd/>
          </a:ln>
          <a:effectLst/>
        </p:spPr>
        <p:txBody>
          <a:bodyPr>
            <a:spAutoFit/>
          </a:bodyPr>
          <a:lstStyle/>
          <a:p>
            <a:pPr>
              <a:lnSpc>
                <a:spcPct val="70000"/>
              </a:lnSpc>
            </a:pPr>
            <a:r>
              <a:rPr lang="en-US" sz="2400" b="1">
                <a:ln>
                  <a:solidFill>
                    <a:srgbClr val="3333CC"/>
                  </a:solidFill>
                </a:ln>
                <a:solidFill>
                  <a:srgbClr val="0000CC"/>
                </a:solidFill>
                <a:latin typeface="Arial Narrow" pitchFamily="34" charset="0"/>
              </a:rPr>
              <a:t>Dominion by</a:t>
            </a:r>
          </a:p>
          <a:p>
            <a:pPr>
              <a:lnSpc>
                <a:spcPct val="70000"/>
              </a:lnSpc>
            </a:pPr>
            <a:r>
              <a:rPr lang="en-US" sz="2400" b="1">
                <a:ln>
                  <a:solidFill>
                    <a:srgbClr val="3333CC"/>
                  </a:solidFill>
                </a:ln>
                <a:solidFill>
                  <a:srgbClr val="0000CC"/>
                </a:solidFill>
                <a:latin typeface="Arial Narrow" pitchFamily="34" charset="0"/>
              </a:rPr>
              <a:t>Principle</a:t>
            </a:r>
          </a:p>
          <a:p>
            <a:pPr>
              <a:lnSpc>
                <a:spcPct val="70000"/>
              </a:lnSpc>
            </a:pPr>
            <a:r>
              <a:rPr lang="en-US" sz="2400" b="1">
                <a:ln>
                  <a:solidFill>
                    <a:srgbClr val="3333CC"/>
                  </a:solidFill>
                </a:ln>
                <a:solidFill>
                  <a:srgbClr val="0000CC"/>
                </a:solidFill>
                <a:latin typeface="Arial Narrow" pitchFamily="34" charset="0"/>
              </a:rPr>
              <a:t>Accomplish-</a:t>
            </a:r>
          </a:p>
          <a:p>
            <a:pPr>
              <a:lnSpc>
                <a:spcPct val="70000"/>
              </a:lnSpc>
            </a:pPr>
            <a:r>
              <a:rPr lang="en-US" sz="2400" b="1">
                <a:ln>
                  <a:solidFill>
                    <a:srgbClr val="3333CC"/>
                  </a:solidFill>
                </a:ln>
                <a:solidFill>
                  <a:srgbClr val="0000CC"/>
                </a:solidFill>
                <a:latin typeface="Arial Narrow" pitchFamily="34" charset="0"/>
              </a:rPr>
              <a:t>ments</a:t>
            </a:r>
          </a:p>
        </p:txBody>
      </p:sp>
      <p:sp>
        <p:nvSpPr>
          <p:cNvPr id="760872" name="Rectangle 40"/>
          <p:cNvSpPr>
            <a:spLocks noChangeArrowheads="1"/>
          </p:cNvSpPr>
          <p:nvPr/>
        </p:nvSpPr>
        <p:spPr bwMode="auto">
          <a:xfrm>
            <a:off x="4667250" y="1828800"/>
            <a:ext cx="1409700" cy="533400"/>
          </a:xfrm>
          <a:prstGeom prst="rect">
            <a:avLst/>
          </a:prstGeom>
          <a:gradFill rotWithShape="0">
            <a:gsLst>
              <a:gs pos="0">
                <a:srgbClr val="FFFFFF"/>
              </a:gs>
              <a:gs pos="100000">
                <a:srgbClr val="FFCCCC"/>
              </a:gs>
            </a:gsLst>
            <a:path path="shape">
              <a:fillToRect l="50000" t="50000" r="50000" b="50000"/>
            </a:path>
          </a:gradFill>
          <a:ln w="9525">
            <a:solidFill>
              <a:srgbClr val="FF3300"/>
            </a:solidFill>
            <a:miter lim="800000"/>
            <a:headEnd/>
            <a:tailEnd/>
          </a:ln>
          <a:effectLst/>
        </p:spPr>
        <p:txBody>
          <a:bodyPr wrap="none" anchor="ctr"/>
          <a:lstStyle/>
          <a:p>
            <a:pPr algn="ctr">
              <a:lnSpc>
                <a:spcPct val="100000"/>
              </a:lnSpc>
            </a:pPr>
            <a:r>
              <a:rPr lang="en-US" sz="3600" b="1" dirty="0">
                <a:solidFill>
                  <a:srgbClr val="0000CC"/>
                </a:solidFill>
                <a:latin typeface="Fette Engschrift" pitchFamily="2" charset="0"/>
              </a:rPr>
              <a:t>Principle</a:t>
            </a:r>
          </a:p>
        </p:txBody>
      </p:sp>
      <p:sp>
        <p:nvSpPr>
          <p:cNvPr id="760871" name="Rectangle 39"/>
          <p:cNvSpPr>
            <a:spLocks noChangeArrowheads="1"/>
          </p:cNvSpPr>
          <p:nvPr/>
        </p:nvSpPr>
        <p:spPr bwMode="auto">
          <a:xfrm>
            <a:off x="4419600" y="2895600"/>
            <a:ext cx="1905000" cy="762000"/>
          </a:xfrm>
          <a:prstGeom prst="rect">
            <a:avLst/>
          </a:prstGeom>
          <a:solidFill>
            <a:srgbClr val="66FFFF"/>
          </a:solidFill>
          <a:ln w="9525">
            <a:solidFill>
              <a:srgbClr val="0000FF"/>
            </a:solidFill>
            <a:miter lim="800000"/>
            <a:headEnd/>
            <a:tailEnd/>
          </a:ln>
          <a:effectLst/>
        </p:spPr>
        <p:txBody>
          <a:bodyPr wrap="none" anchor="ctr"/>
          <a:lstStyle/>
          <a:p>
            <a:pPr algn="ctr">
              <a:lnSpc>
                <a:spcPct val="60000"/>
              </a:lnSpc>
            </a:pPr>
            <a:endParaRPr lang="en-US" sz="600" b="1" dirty="0">
              <a:solidFill>
                <a:schemeClr val="accent2"/>
              </a:solidFill>
              <a:effectLst>
                <a:outerShdw blurRad="38100" dist="38100" dir="2700000" algn="tl">
                  <a:srgbClr val="000000"/>
                </a:outerShdw>
              </a:effectLst>
              <a:latin typeface="Fette Engschrift" pitchFamily="2" charset="0"/>
            </a:endParaRPr>
          </a:p>
          <a:p>
            <a:pPr algn="ctr">
              <a:lnSpc>
                <a:spcPct val="60000"/>
              </a:lnSpc>
            </a:pPr>
            <a:r>
              <a:rPr lang="en-US" sz="3200" b="1" dirty="0">
                <a:solidFill>
                  <a:srgbClr val="0000CC"/>
                </a:solidFill>
                <a:latin typeface="Fette Engschrift" pitchFamily="2" charset="0"/>
              </a:rPr>
              <a:t>Human</a:t>
            </a:r>
          </a:p>
          <a:p>
            <a:pPr algn="ctr">
              <a:lnSpc>
                <a:spcPct val="60000"/>
              </a:lnSpc>
            </a:pPr>
            <a:r>
              <a:rPr lang="en-US" sz="3200" b="1" dirty="0">
                <a:solidFill>
                  <a:srgbClr val="0000CC"/>
                </a:solidFill>
                <a:latin typeface="Fette Engschrift" pitchFamily="2" charset="0"/>
              </a:rPr>
              <a:t>responsibility</a:t>
            </a:r>
          </a:p>
        </p:txBody>
      </p:sp>
      <p:sp>
        <p:nvSpPr>
          <p:cNvPr id="760873" name="AutoShape 41"/>
          <p:cNvSpPr>
            <a:spLocks noChangeArrowheads="1"/>
          </p:cNvSpPr>
          <p:nvPr/>
        </p:nvSpPr>
        <p:spPr bwMode="auto">
          <a:xfrm rot="10800000">
            <a:off x="3429000" y="1600200"/>
            <a:ext cx="952500" cy="2286000"/>
          </a:xfrm>
          <a:prstGeom prst="downArrow">
            <a:avLst>
              <a:gd name="adj1" fmla="val 35000"/>
              <a:gd name="adj2" fmla="val 45667"/>
            </a:avLst>
          </a:prstGeom>
          <a:gradFill rotWithShape="0">
            <a:gsLst>
              <a:gs pos="0">
                <a:srgbClr val="9900FF"/>
              </a:gs>
              <a:gs pos="50000">
                <a:srgbClr val="FFFFFF"/>
              </a:gs>
              <a:gs pos="100000">
                <a:srgbClr val="9900FF"/>
              </a:gs>
            </a:gsLst>
            <a:lin ang="5400000" scaled="1"/>
          </a:gradFill>
          <a:ln w="9525">
            <a:solidFill>
              <a:srgbClr val="6600CC"/>
            </a:solidFill>
            <a:miter lim="800000"/>
            <a:headEnd/>
            <a:tailEnd/>
          </a:ln>
          <a:effectLst/>
        </p:spPr>
        <p:txBody>
          <a:bodyPr wrap="none" anchor="ctr"/>
          <a:lstStyle/>
          <a:p>
            <a:endParaRPr lang="en-US"/>
          </a:p>
        </p:txBody>
      </p:sp>
      <p:sp>
        <p:nvSpPr>
          <p:cNvPr id="760843" name="Text Box 11"/>
          <p:cNvSpPr txBox="1">
            <a:spLocks noChangeArrowheads="1"/>
          </p:cNvSpPr>
          <p:nvPr/>
        </p:nvSpPr>
        <p:spPr bwMode="auto">
          <a:xfrm>
            <a:off x="152400" y="3733800"/>
            <a:ext cx="6324600" cy="184150"/>
          </a:xfrm>
          <a:prstGeom prst="rect">
            <a:avLst/>
          </a:prstGeom>
          <a:noFill/>
          <a:ln w="57150">
            <a:noFill/>
            <a:miter lim="800000"/>
            <a:headEnd/>
            <a:tailEnd/>
          </a:ln>
          <a:effectLst/>
        </p:spPr>
        <p:txBody>
          <a:bodyPr>
            <a:spAutoFit/>
          </a:bodyPr>
          <a:lstStyle/>
          <a:p>
            <a:pPr>
              <a:lnSpc>
                <a:spcPct val="25000"/>
              </a:lnSpc>
            </a:pPr>
            <a:r>
              <a:rPr lang="en-US" sz="2400" b="1">
                <a:solidFill>
                  <a:srgbClr val="333399"/>
                </a:solidFill>
                <a:latin typeface="Latin Wide" pitchFamily="2" charset="0"/>
              </a:rPr>
              <a:t>________________________________________</a:t>
            </a:r>
          </a:p>
        </p:txBody>
      </p:sp>
      <p:grpSp>
        <p:nvGrpSpPr>
          <p:cNvPr id="31" name="Group 51"/>
          <p:cNvGrpSpPr>
            <a:grpSpLocks/>
          </p:cNvGrpSpPr>
          <p:nvPr/>
        </p:nvGrpSpPr>
        <p:grpSpPr bwMode="auto">
          <a:xfrm>
            <a:off x="152400" y="76200"/>
            <a:ext cx="5638800" cy="523875"/>
            <a:chOff x="96" y="48"/>
            <a:chExt cx="3552" cy="330"/>
          </a:xfrm>
        </p:grpSpPr>
        <p:sp>
          <p:nvSpPr>
            <p:cNvPr id="32" name="Text Box 8"/>
            <p:cNvSpPr txBox="1">
              <a:spLocks noChangeArrowheads="1"/>
            </p:cNvSpPr>
            <p:nvPr/>
          </p:nvSpPr>
          <p:spPr bwMode="auto">
            <a:xfrm>
              <a:off x="624" y="48"/>
              <a:ext cx="3024"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u="sng" dirty="0"/>
                <a:t>The Realm of Indirect Dominion</a:t>
              </a:r>
            </a:p>
          </p:txBody>
        </p:sp>
        <p:sp>
          <p:nvSpPr>
            <p:cNvPr id="33" name="Text Box 9"/>
            <p:cNvSpPr txBox="1">
              <a:spLocks noChangeArrowheads="1"/>
            </p:cNvSpPr>
            <p:nvPr/>
          </p:nvSpPr>
          <p:spPr bwMode="auto">
            <a:xfrm>
              <a:off x="96" y="64"/>
              <a:ext cx="564"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u="sng" dirty="0"/>
                <a:t>5.2.2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60895"/>
                                        </p:tgtEl>
                                        <p:attrNameLst>
                                          <p:attrName>style.visibility</p:attrName>
                                        </p:attrNameLst>
                                      </p:cBhvr>
                                      <p:to>
                                        <p:strVal val="visible"/>
                                      </p:to>
                                    </p:set>
                                    <p:animEffect transition="in" filter="barn(outVertical)">
                                      <p:cBhvr>
                                        <p:cTn id="7" dur="500"/>
                                        <p:tgtEl>
                                          <p:spTgt spid="760895"/>
                                        </p:tgtEl>
                                      </p:cBhvr>
                                    </p:animEffect>
                                  </p:childTnLst>
                                </p:cTn>
                              </p:par>
                              <p:par>
                                <p:cTn id="8" presetID="10" presetClass="exit" presetSubtype="0" fill="hold" grpId="0" nodeType="withEffect">
                                  <p:stCondLst>
                                    <p:cond delay="0"/>
                                  </p:stCondLst>
                                  <p:childTnLst>
                                    <p:animEffect transition="out" filter="fade">
                                      <p:cBhvr>
                                        <p:cTn id="9" dur="2000"/>
                                        <p:tgtEl>
                                          <p:spTgt spid="760896"/>
                                        </p:tgtEl>
                                      </p:cBhvr>
                                    </p:animEffect>
                                    <p:set>
                                      <p:cBhvr>
                                        <p:cTn id="10" dur="1" fill="hold">
                                          <p:stCondLst>
                                            <p:cond delay="1999"/>
                                          </p:stCondLst>
                                        </p:cTn>
                                        <p:tgtEl>
                                          <p:spTgt spid="76089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760868"/>
                                        </p:tgtEl>
                                        <p:attrNameLst>
                                          <p:attrName>style.visibility</p:attrName>
                                        </p:attrNameLst>
                                      </p:cBhvr>
                                      <p:to>
                                        <p:strVal val="visible"/>
                                      </p:to>
                                    </p:set>
                                    <p:anim calcmode="lin" valueType="num">
                                      <p:cBhvr>
                                        <p:cTn id="15" dur="1000" fill="hold"/>
                                        <p:tgtEl>
                                          <p:spTgt spid="760868"/>
                                        </p:tgtEl>
                                        <p:attrNameLst>
                                          <p:attrName>ppt_w</p:attrName>
                                        </p:attrNameLst>
                                      </p:cBhvr>
                                      <p:tavLst>
                                        <p:tav tm="0">
                                          <p:val>
                                            <p:strVal val="#ppt_w*0.70"/>
                                          </p:val>
                                        </p:tav>
                                        <p:tav tm="100000">
                                          <p:val>
                                            <p:strVal val="#ppt_w"/>
                                          </p:val>
                                        </p:tav>
                                      </p:tavLst>
                                    </p:anim>
                                    <p:anim calcmode="lin" valueType="num">
                                      <p:cBhvr>
                                        <p:cTn id="16" dur="1000" fill="hold"/>
                                        <p:tgtEl>
                                          <p:spTgt spid="760868"/>
                                        </p:tgtEl>
                                        <p:attrNameLst>
                                          <p:attrName>ppt_h</p:attrName>
                                        </p:attrNameLst>
                                      </p:cBhvr>
                                      <p:tavLst>
                                        <p:tav tm="0">
                                          <p:val>
                                            <p:strVal val="#ppt_h"/>
                                          </p:val>
                                        </p:tav>
                                        <p:tav tm="100000">
                                          <p:val>
                                            <p:strVal val="#ppt_h"/>
                                          </p:val>
                                        </p:tav>
                                      </p:tavLst>
                                    </p:anim>
                                    <p:animEffect transition="in" filter="fade">
                                      <p:cBhvr>
                                        <p:cTn id="17" dur="1000"/>
                                        <p:tgtEl>
                                          <p:spTgt spid="760868"/>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1" nodeType="clickEffect">
                                  <p:stCondLst>
                                    <p:cond delay="0"/>
                                  </p:stCondLst>
                                  <p:childTnLst>
                                    <p:set>
                                      <p:cBhvr>
                                        <p:cTn id="21" dur="1" fill="hold">
                                          <p:stCondLst>
                                            <p:cond delay="0"/>
                                          </p:stCondLst>
                                        </p:cTn>
                                        <p:tgtEl>
                                          <p:spTgt spid="760869"/>
                                        </p:tgtEl>
                                        <p:attrNameLst>
                                          <p:attrName>style.visibility</p:attrName>
                                        </p:attrNameLst>
                                      </p:cBhvr>
                                      <p:to>
                                        <p:strVal val="visible"/>
                                      </p:to>
                                    </p:set>
                                    <p:anim calcmode="lin" valueType="num">
                                      <p:cBhvr>
                                        <p:cTn id="22" dur="1000" fill="hold"/>
                                        <p:tgtEl>
                                          <p:spTgt spid="760869"/>
                                        </p:tgtEl>
                                        <p:attrNameLst>
                                          <p:attrName>ppt_w</p:attrName>
                                        </p:attrNameLst>
                                      </p:cBhvr>
                                      <p:tavLst>
                                        <p:tav tm="0">
                                          <p:val>
                                            <p:strVal val="#ppt_w*0.70"/>
                                          </p:val>
                                        </p:tav>
                                        <p:tav tm="100000">
                                          <p:val>
                                            <p:strVal val="#ppt_w"/>
                                          </p:val>
                                        </p:tav>
                                      </p:tavLst>
                                    </p:anim>
                                    <p:anim calcmode="lin" valueType="num">
                                      <p:cBhvr>
                                        <p:cTn id="23" dur="1000" fill="hold"/>
                                        <p:tgtEl>
                                          <p:spTgt spid="760869"/>
                                        </p:tgtEl>
                                        <p:attrNameLst>
                                          <p:attrName>ppt_h</p:attrName>
                                        </p:attrNameLst>
                                      </p:cBhvr>
                                      <p:tavLst>
                                        <p:tav tm="0">
                                          <p:val>
                                            <p:strVal val="#ppt_h"/>
                                          </p:val>
                                        </p:tav>
                                        <p:tav tm="100000">
                                          <p:val>
                                            <p:strVal val="#ppt_h"/>
                                          </p:val>
                                        </p:tav>
                                      </p:tavLst>
                                    </p:anim>
                                    <p:animEffect transition="in" filter="fade">
                                      <p:cBhvr>
                                        <p:cTn id="24" dur="1000"/>
                                        <p:tgtEl>
                                          <p:spTgt spid="76086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760873"/>
                                        </p:tgtEl>
                                        <p:attrNameLst>
                                          <p:attrName>style.visibility</p:attrName>
                                        </p:attrNameLst>
                                      </p:cBhvr>
                                      <p:to>
                                        <p:strVal val="visible"/>
                                      </p:to>
                                    </p:set>
                                    <p:animEffect transition="in" filter="wipe(down)">
                                      <p:cBhvr>
                                        <p:cTn id="27" dur="1000"/>
                                        <p:tgtEl>
                                          <p:spTgt spid="760873"/>
                                        </p:tgtEl>
                                      </p:cBhvr>
                                    </p:animEffect>
                                  </p:childTnLst>
                                </p:cTn>
                              </p:par>
                            </p:childTnLst>
                          </p:cTn>
                        </p:par>
                      </p:childTnLst>
                    </p:cTn>
                  </p:par>
                  <p:par>
                    <p:cTn id="28" fill="hold">
                      <p:stCondLst>
                        <p:cond delay="indefinite"/>
                      </p:stCondLst>
                      <p:childTnLst>
                        <p:par>
                          <p:cTn id="29" fill="hold">
                            <p:stCondLst>
                              <p:cond delay="0"/>
                            </p:stCondLst>
                            <p:childTnLst>
                              <p:par>
                                <p:cTn id="30" presetID="55" presetClass="entr" presetSubtype="0" fill="hold" grpId="1" nodeType="clickEffect">
                                  <p:stCondLst>
                                    <p:cond delay="0"/>
                                  </p:stCondLst>
                                  <p:childTnLst>
                                    <p:set>
                                      <p:cBhvr>
                                        <p:cTn id="31" dur="1" fill="hold">
                                          <p:stCondLst>
                                            <p:cond delay="0"/>
                                          </p:stCondLst>
                                        </p:cTn>
                                        <p:tgtEl>
                                          <p:spTgt spid="760871"/>
                                        </p:tgtEl>
                                        <p:attrNameLst>
                                          <p:attrName>style.visibility</p:attrName>
                                        </p:attrNameLst>
                                      </p:cBhvr>
                                      <p:to>
                                        <p:strVal val="visible"/>
                                      </p:to>
                                    </p:set>
                                    <p:anim calcmode="lin" valueType="num">
                                      <p:cBhvr>
                                        <p:cTn id="32" dur="1000" fill="hold"/>
                                        <p:tgtEl>
                                          <p:spTgt spid="760871"/>
                                        </p:tgtEl>
                                        <p:attrNameLst>
                                          <p:attrName>ppt_w</p:attrName>
                                        </p:attrNameLst>
                                      </p:cBhvr>
                                      <p:tavLst>
                                        <p:tav tm="0">
                                          <p:val>
                                            <p:strVal val="#ppt_w*0.70"/>
                                          </p:val>
                                        </p:tav>
                                        <p:tav tm="100000">
                                          <p:val>
                                            <p:strVal val="#ppt_w"/>
                                          </p:val>
                                        </p:tav>
                                      </p:tavLst>
                                    </p:anim>
                                    <p:anim calcmode="lin" valueType="num">
                                      <p:cBhvr>
                                        <p:cTn id="33" dur="1000" fill="hold"/>
                                        <p:tgtEl>
                                          <p:spTgt spid="760871"/>
                                        </p:tgtEl>
                                        <p:attrNameLst>
                                          <p:attrName>ppt_h</p:attrName>
                                        </p:attrNameLst>
                                      </p:cBhvr>
                                      <p:tavLst>
                                        <p:tav tm="0">
                                          <p:val>
                                            <p:strVal val="#ppt_h"/>
                                          </p:val>
                                        </p:tav>
                                        <p:tav tm="100000">
                                          <p:val>
                                            <p:strVal val="#ppt_h"/>
                                          </p:val>
                                        </p:tav>
                                      </p:tavLst>
                                    </p:anim>
                                    <p:animEffect transition="in" filter="fade">
                                      <p:cBhvr>
                                        <p:cTn id="34" dur="1000"/>
                                        <p:tgtEl>
                                          <p:spTgt spid="760871"/>
                                        </p:tgtEl>
                                      </p:cBhvr>
                                    </p:animEffect>
                                  </p:childTnLst>
                                </p:cTn>
                              </p:par>
                            </p:childTnLst>
                          </p:cTn>
                        </p:par>
                      </p:childTnLst>
                    </p:cTn>
                  </p:par>
                  <p:par>
                    <p:cTn id="35" fill="hold">
                      <p:stCondLst>
                        <p:cond delay="indefinite"/>
                      </p:stCondLst>
                      <p:childTnLst>
                        <p:par>
                          <p:cTn id="36" fill="hold">
                            <p:stCondLst>
                              <p:cond delay="0"/>
                            </p:stCondLst>
                            <p:childTnLst>
                              <p:par>
                                <p:cTn id="37" presetID="17" presetClass="entr" presetSubtype="10" fill="hold" grpId="2" nodeType="clickEffect">
                                  <p:stCondLst>
                                    <p:cond delay="0"/>
                                  </p:stCondLst>
                                  <p:childTnLst>
                                    <p:set>
                                      <p:cBhvr>
                                        <p:cTn id="38" dur="1" fill="hold">
                                          <p:stCondLst>
                                            <p:cond delay="0"/>
                                          </p:stCondLst>
                                        </p:cTn>
                                        <p:tgtEl>
                                          <p:spTgt spid="760872"/>
                                        </p:tgtEl>
                                        <p:attrNameLst>
                                          <p:attrName>style.visibility</p:attrName>
                                        </p:attrNameLst>
                                      </p:cBhvr>
                                      <p:to>
                                        <p:strVal val="visible"/>
                                      </p:to>
                                    </p:set>
                                    <p:anim calcmode="lin" valueType="num">
                                      <p:cBhvr>
                                        <p:cTn id="39" dur="1000" fill="hold"/>
                                        <p:tgtEl>
                                          <p:spTgt spid="760872"/>
                                        </p:tgtEl>
                                        <p:attrNameLst>
                                          <p:attrName>ppt_w</p:attrName>
                                        </p:attrNameLst>
                                      </p:cBhvr>
                                      <p:tavLst>
                                        <p:tav tm="0">
                                          <p:val>
                                            <p:fltVal val="0"/>
                                          </p:val>
                                        </p:tav>
                                        <p:tav tm="100000">
                                          <p:val>
                                            <p:strVal val="#ppt_w"/>
                                          </p:val>
                                        </p:tav>
                                      </p:tavLst>
                                    </p:anim>
                                    <p:anim calcmode="lin" valueType="num">
                                      <p:cBhvr>
                                        <p:cTn id="40" dur="1000" fill="hold"/>
                                        <p:tgtEl>
                                          <p:spTgt spid="760872"/>
                                        </p:tgtEl>
                                        <p:attrNameLst>
                                          <p:attrName>ppt_h</p:attrName>
                                        </p:attrNameLst>
                                      </p:cBhvr>
                                      <p:tavLst>
                                        <p:tav tm="0">
                                          <p:val>
                                            <p:strVal val="#ppt_h"/>
                                          </p:val>
                                        </p:tav>
                                        <p:tav tm="100000">
                                          <p:val>
                                            <p:strVal val="#ppt_h"/>
                                          </p:val>
                                        </p:tav>
                                      </p:tavLst>
                                    </p:anim>
                                  </p:childTnLst>
                                </p:cTn>
                              </p:par>
                              <p:par>
                                <p:cTn id="41" presetID="10" presetClass="entr" presetSubtype="0" fill="hold" grpId="0" nodeType="withEffect">
                                  <p:stCondLst>
                                    <p:cond delay="0"/>
                                  </p:stCondLst>
                                  <p:childTnLst>
                                    <p:set>
                                      <p:cBhvr>
                                        <p:cTn id="42" dur="1" fill="hold">
                                          <p:stCondLst>
                                            <p:cond delay="0"/>
                                          </p:stCondLst>
                                        </p:cTn>
                                        <p:tgtEl>
                                          <p:spTgt spid="760870"/>
                                        </p:tgtEl>
                                        <p:attrNameLst>
                                          <p:attrName>style.visibility</p:attrName>
                                        </p:attrNameLst>
                                      </p:cBhvr>
                                      <p:to>
                                        <p:strVal val="visible"/>
                                      </p:to>
                                    </p:set>
                                    <p:animEffect transition="in" filter="fade">
                                      <p:cBhvr>
                                        <p:cTn id="43" dur="1000"/>
                                        <p:tgtEl>
                                          <p:spTgt spid="760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0896" grpId="0" animBg="1" autoUpdateAnimBg="0"/>
      <p:bldP spid="760869" grpId="1" animBg="1"/>
      <p:bldP spid="760868" grpId="0" animBg="1" autoUpdateAnimBg="0"/>
      <p:bldP spid="760870" grpId="0" autoUpdateAnimBg="0"/>
      <p:bldP spid="760872" grpId="2" animBg="1"/>
      <p:bldP spid="760871" grpId="1" animBg="1"/>
      <p:bldP spid="760873"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sp>
        <p:nvSpPr>
          <p:cNvPr id="832514" name="Rectangle 2"/>
          <p:cNvSpPr>
            <a:spLocks noChangeArrowheads="1"/>
          </p:cNvSpPr>
          <p:nvPr/>
        </p:nvSpPr>
        <p:spPr bwMode="auto">
          <a:xfrm>
            <a:off x="0" y="4953000"/>
            <a:ext cx="9144000" cy="1897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32551" name="Group 39"/>
          <p:cNvGrpSpPr>
            <a:grpSpLocks/>
          </p:cNvGrpSpPr>
          <p:nvPr/>
        </p:nvGrpSpPr>
        <p:grpSpPr bwMode="auto">
          <a:xfrm>
            <a:off x="561975" y="5122863"/>
            <a:ext cx="7743825" cy="1430337"/>
            <a:chOff x="306" y="3187"/>
            <a:chExt cx="4878" cy="901"/>
          </a:xfrm>
        </p:grpSpPr>
        <p:sp>
          <p:nvSpPr>
            <p:cNvPr id="832543" name="Text Box 31"/>
            <p:cNvSpPr txBox="1">
              <a:spLocks noChangeArrowheads="1"/>
            </p:cNvSpPr>
            <p:nvPr/>
          </p:nvSpPr>
          <p:spPr bwMode="auto">
            <a:xfrm>
              <a:off x="528" y="3202"/>
              <a:ext cx="4656" cy="886"/>
            </a:xfrm>
            <a:prstGeom prst="rect">
              <a:avLst/>
            </a:prstGeom>
            <a:noFill/>
            <a:ln w="9525">
              <a:noFill/>
              <a:miter lim="800000"/>
              <a:headEnd/>
              <a:tailEnd/>
            </a:ln>
            <a:effectLst/>
          </p:spPr>
          <p:txBody>
            <a:bodyPr>
              <a:spAutoFit/>
            </a:bodyPr>
            <a:lstStyle/>
            <a:p>
              <a:pPr>
                <a:lnSpc>
                  <a:spcPct val="90000"/>
                </a:lnSpc>
              </a:pPr>
              <a:r>
                <a:rPr lang="en-US" sz="2400" b="1">
                  <a:solidFill>
                    <a:schemeClr val="bg1"/>
                  </a:solidFill>
                  <a:latin typeface="Arial Narrow" pitchFamily="34" charset="0"/>
                </a:rPr>
                <a:t>Human beings abide in the </a:t>
              </a:r>
              <a:r>
                <a:rPr lang="en-US" sz="2400" b="1" u="sng">
                  <a:solidFill>
                    <a:schemeClr val="bg1"/>
                  </a:solidFill>
                  <a:latin typeface="Arial Narrow" pitchFamily="34" charset="0"/>
                </a:rPr>
                <a:t>realm of direct dominion</a:t>
              </a:r>
              <a:r>
                <a:rPr lang="en-US" sz="2400" b="1">
                  <a:solidFill>
                    <a:schemeClr val="bg1"/>
                  </a:solidFill>
                  <a:latin typeface="Arial Narrow" pitchFamily="34" charset="0"/>
                </a:rPr>
                <a:t> when as </a:t>
              </a:r>
              <a:r>
                <a:rPr lang="en-US" sz="2400" b="1" u="sng">
                  <a:solidFill>
                    <a:schemeClr val="bg1"/>
                  </a:solidFill>
                  <a:latin typeface="Arial Narrow" pitchFamily="34" charset="0"/>
                </a:rPr>
                <a:t>subject partner</a:t>
              </a:r>
              <a:r>
                <a:rPr lang="en-US" sz="2400" b="1">
                  <a:solidFill>
                    <a:schemeClr val="bg1"/>
                  </a:solidFill>
                  <a:latin typeface="Arial Narrow" pitchFamily="34" charset="0"/>
                </a:rPr>
                <a:t> and </a:t>
              </a:r>
              <a:r>
                <a:rPr lang="en-US" sz="2400" b="1" u="sng">
                  <a:solidFill>
                    <a:schemeClr val="bg1"/>
                  </a:solidFill>
                  <a:latin typeface="Arial Narrow" pitchFamily="34" charset="0"/>
                </a:rPr>
                <a:t>object partner</a:t>
              </a:r>
              <a:r>
                <a:rPr lang="en-US" sz="2400" b="1">
                  <a:solidFill>
                    <a:schemeClr val="bg1"/>
                  </a:solidFill>
                  <a:latin typeface="Arial Narrow" pitchFamily="34" charset="0"/>
                </a:rPr>
                <a:t>, they unite in the love of </a:t>
              </a:r>
              <a:r>
                <a:rPr lang="en-US" sz="2400" b="1" u="sng">
                  <a:solidFill>
                    <a:schemeClr val="bg1"/>
                  </a:solidFill>
                  <a:latin typeface="Arial Narrow" pitchFamily="34" charset="0"/>
                </a:rPr>
                <a:t>God</a:t>
              </a:r>
              <a:r>
                <a:rPr lang="en-US" sz="2400" b="1">
                  <a:solidFill>
                    <a:schemeClr val="bg1"/>
                  </a:solidFill>
                  <a:latin typeface="Arial Narrow" pitchFamily="34" charset="0"/>
                </a:rPr>
                <a:t> to form a </a:t>
              </a:r>
              <a:r>
                <a:rPr lang="en-US" sz="2400" b="1" u="sng">
                  <a:solidFill>
                    <a:schemeClr val="bg1"/>
                  </a:solidFill>
                  <a:latin typeface="Arial Narrow" pitchFamily="34" charset="0"/>
                </a:rPr>
                <a:t>four position foundation</a:t>
              </a:r>
              <a:r>
                <a:rPr lang="en-US" sz="2400" b="1">
                  <a:solidFill>
                    <a:schemeClr val="bg1"/>
                  </a:solidFill>
                  <a:latin typeface="Arial Narrow" pitchFamily="34" charset="0"/>
                </a:rPr>
                <a:t> and become one in heart with God. </a:t>
              </a:r>
            </a:p>
          </p:txBody>
        </p:sp>
        <p:sp>
          <p:nvSpPr>
            <p:cNvPr id="832544" name="Text Box 32"/>
            <p:cNvSpPr txBox="1">
              <a:spLocks noChangeArrowheads="1"/>
            </p:cNvSpPr>
            <p:nvPr/>
          </p:nvSpPr>
          <p:spPr bwMode="auto">
            <a:xfrm>
              <a:off x="306" y="3187"/>
              <a:ext cx="222"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832515" name="Text Box 3"/>
          <p:cNvSpPr txBox="1">
            <a:spLocks noChangeArrowheads="1"/>
          </p:cNvSpPr>
          <p:nvPr/>
        </p:nvSpPr>
        <p:spPr bwMode="auto">
          <a:xfrm>
            <a:off x="152400" y="153988"/>
            <a:ext cx="5410200" cy="455612"/>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u="sng" dirty="0"/>
              <a:t>5.2.3  The Realm of Direct Dominion</a:t>
            </a:r>
          </a:p>
        </p:txBody>
      </p:sp>
      <p:grpSp>
        <p:nvGrpSpPr>
          <p:cNvPr id="832545" name="Group 33"/>
          <p:cNvGrpSpPr>
            <a:grpSpLocks/>
          </p:cNvGrpSpPr>
          <p:nvPr/>
        </p:nvGrpSpPr>
        <p:grpSpPr bwMode="auto">
          <a:xfrm>
            <a:off x="1957388" y="1143000"/>
            <a:ext cx="1243012" cy="1927225"/>
            <a:chOff x="1281" y="624"/>
            <a:chExt cx="783" cy="1214"/>
          </a:xfrm>
        </p:grpSpPr>
        <p:sp>
          <p:nvSpPr>
            <p:cNvPr id="832517" name="Line 5"/>
            <p:cNvSpPr>
              <a:spLocks noChangeShapeType="1"/>
            </p:cNvSpPr>
            <p:nvPr/>
          </p:nvSpPr>
          <p:spPr bwMode="auto">
            <a:xfrm rot="2478685">
              <a:off x="1281" y="712"/>
              <a:ext cx="4" cy="1126"/>
            </a:xfrm>
            <a:prstGeom prst="line">
              <a:avLst/>
            </a:prstGeom>
            <a:noFill/>
            <a:ln w="57150">
              <a:solidFill>
                <a:srgbClr val="9900FF"/>
              </a:solidFill>
              <a:round/>
              <a:headEnd/>
              <a:tailEnd/>
            </a:ln>
            <a:effectLst/>
          </p:spPr>
          <p:txBody>
            <a:bodyPr/>
            <a:lstStyle/>
            <a:p>
              <a:endParaRPr lang="en-US"/>
            </a:p>
          </p:txBody>
        </p:sp>
        <p:sp>
          <p:nvSpPr>
            <p:cNvPr id="832518" name="Line 6"/>
            <p:cNvSpPr>
              <a:spLocks noChangeShapeType="1"/>
            </p:cNvSpPr>
            <p:nvPr/>
          </p:nvSpPr>
          <p:spPr bwMode="auto">
            <a:xfrm rot="19081595" flipH="1">
              <a:off x="2060" y="624"/>
              <a:ext cx="4" cy="1126"/>
            </a:xfrm>
            <a:prstGeom prst="line">
              <a:avLst/>
            </a:prstGeom>
            <a:noFill/>
            <a:ln w="57150">
              <a:solidFill>
                <a:srgbClr val="9900FF"/>
              </a:solidFill>
              <a:round/>
              <a:headEnd/>
              <a:tailEnd/>
            </a:ln>
            <a:effectLst/>
          </p:spPr>
          <p:txBody>
            <a:bodyPr/>
            <a:lstStyle/>
            <a:p>
              <a:endParaRPr lang="en-US"/>
            </a:p>
          </p:txBody>
        </p:sp>
      </p:grpSp>
      <p:grpSp>
        <p:nvGrpSpPr>
          <p:cNvPr id="832546" name="Group 34"/>
          <p:cNvGrpSpPr>
            <a:grpSpLocks/>
          </p:cNvGrpSpPr>
          <p:nvPr/>
        </p:nvGrpSpPr>
        <p:grpSpPr bwMode="auto">
          <a:xfrm>
            <a:off x="1974850" y="2590800"/>
            <a:ext cx="1281113" cy="1828800"/>
            <a:chOff x="1292" y="1536"/>
            <a:chExt cx="807" cy="1152"/>
          </a:xfrm>
        </p:grpSpPr>
        <p:sp>
          <p:nvSpPr>
            <p:cNvPr id="832520" name="Line 8"/>
            <p:cNvSpPr>
              <a:spLocks noChangeShapeType="1"/>
            </p:cNvSpPr>
            <p:nvPr/>
          </p:nvSpPr>
          <p:spPr bwMode="auto">
            <a:xfrm rot="18931875" flipH="1">
              <a:off x="1292" y="1536"/>
              <a:ext cx="4" cy="1126"/>
            </a:xfrm>
            <a:prstGeom prst="line">
              <a:avLst/>
            </a:prstGeom>
            <a:noFill/>
            <a:ln w="57150">
              <a:solidFill>
                <a:srgbClr val="9900FF"/>
              </a:solidFill>
              <a:round/>
              <a:headEnd/>
              <a:tailEnd/>
            </a:ln>
            <a:effectLst/>
          </p:spPr>
          <p:txBody>
            <a:bodyPr/>
            <a:lstStyle/>
            <a:p>
              <a:endParaRPr lang="en-US"/>
            </a:p>
          </p:txBody>
        </p:sp>
        <p:sp>
          <p:nvSpPr>
            <p:cNvPr id="832521" name="Line 9"/>
            <p:cNvSpPr>
              <a:spLocks noChangeShapeType="1"/>
            </p:cNvSpPr>
            <p:nvPr/>
          </p:nvSpPr>
          <p:spPr bwMode="auto">
            <a:xfrm rot="2478685">
              <a:off x="2095" y="1562"/>
              <a:ext cx="4" cy="1126"/>
            </a:xfrm>
            <a:prstGeom prst="line">
              <a:avLst/>
            </a:prstGeom>
            <a:noFill/>
            <a:ln w="57150">
              <a:solidFill>
                <a:srgbClr val="9900FF"/>
              </a:solidFill>
              <a:round/>
              <a:headEnd/>
              <a:tailEnd/>
            </a:ln>
            <a:effectLst/>
          </p:spPr>
          <p:txBody>
            <a:bodyPr/>
            <a:lstStyle/>
            <a:p>
              <a:endParaRPr lang="en-US"/>
            </a:p>
          </p:txBody>
        </p:sp>
      </p:grpSp>
      <p:sp>
        <p:nvSpPr>
          <p:cNvPr id="832522" name="Oval 10"/>
          <p:cNvSpPr>
            <a:spLocks noChangeArrowheads="1"/>
          </p:cNvSpPr>
          <p:nvPr/>
        </p:nvSpPr>
        <p:spPr bwMode="auto">
          <a:xfrm>
            <a:off x="3449638" y="2317750"/>
            <a:ext cx="1122362" cy="100647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Right"/>
            <a:lightRig rig="legacyNormal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70000"/>
              </a:lnSpc>
            </a:pPr>
            <a:endParaRPr lang="en-US" sz="800" dirty="0">
              <a:solidFill>
                <a:srgbClr val="339933"/>
              </a:solidFill>
              <a:effectLst>
                <a:outerShdw dist="12700" dir="2700000" algn="tl">
                  <a:srgbClr val="000000"/>
                </a:outerShdw>
              </a:effectLst>
              <a:latin typeface="Fette Engschrift" pitchFamily="2" charset="0"/>
            </a:endParaRPr>
          </a:p>
          <a:p>
            <a:pPr algn="ctr">
              <a:lnSpc>
                <a:spcPct val="70000"/>
              </a:lnSpc>
            </a:pPr>
            <a:r>
              <a:rPr lang="en-US" sz="3200" dirty="0">
                <a:solidFill>
                  <a:srgbClr val="003300"/>
                </a:solidFill>
                <a:effectLst>
                  <a:outerShdw dist="12700" dir="2700000" algn="tl">
                    <a:srgbClr val="000000"/>
                  </a:outerShdw>
                </a:effectLst>
                <a:latin typeface="Fette Engschrift" pitchFamily="2" charset="0"/>
              </a:rPr>
              <a:t>Object</a:t>
            </a:r>
          </a:p>
          <a:p>
            <a:pPr algn="ctr">
              <a:lnSpc>
                <a:spcPct val="70000"/>
              </a:lnSpc>
            </a:pPr>
            <a:r>
              <a:rPr lang="en-US" sz="3200" dirty="0">
                <a:solidFill>
                  <a:srgbClr val="003300"/>
                </a:solidFill>
                <a:effectLst>
                  <a:outerShdw dist="12700" dir="2700000" algn="tl">
                    <a:srgbClr val="000000"/>
                  </a:outerShdw>
                </a:effectLst>
                <a:latin typeface="Fette Engschrift" pitchFamily="2" charset="0"/>
              </a:rPr>
              <a:t>Partner</a:t>
            </a:r>
          </a:p>
        </p:txBody>
      </p:sp>
      <p:grpSp>
        <p:nvGrpSpPr>
          <p:cNvPr id="832547" name="Group 35"/>
          <p:cNvGrpSpPr>
            <a:grpSpLocks/>
          </p:cNvGrpSpPr>
          <p:nvPr/>
        </p:nvGrpSpPr>
        <p:grpSpPr bwMode="auto">
          <a:xfrm>
            <a:off x="2065338" y="990600"/>
            <a:ext cx="1133475" cy="1035050"/>
            <a:chOff x="1349" y="548"/>
            <a:chExt cx="714" cy="652"/>
          </a:xfrm>
        </p:grpSpPr>
        <p:sp>
          <p:nvSpPr>
            <p:cNvPr id="832524" name="Oval 12"/>
            <p:cNvSpPr>
              <a:spLocks noChangeArrowheads="1"/>
            </p:cNvSpPr>
            <p:nvPr/>
          </p:nvSpPr>
          <p:spPr bwMode="auto">
            <a:xfrm>
              <a:off x="1349" y="548"/>
              <a:ext cx="714" cy="652"/>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832525" name="WordArt 13"/>
            <p:cNvSpPr>
              <a:spLocks noChangeArrowheads="1" noChangeShapeType="1" noTextEdit="1"/>
            </p:cNvSpPr>
            <p:nvPr/>
          </p:nvSpPr>
          <p:spPr bwMode="auto">
            <a:xfrm>
              <a:off x="1453" y="695"/>
              <a:ext cx="553" cy="318"/>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832526" name="Oval 14"/>
          <p:cNvSpPr>
            <a:spLocks noChangeArrowheads="1"/>
          </p:cNvSpPr>
          <p:nvPr/>
        </p:nvSpPr>
        <p:spPr bwMode="auto">
          <a:xfrm>
            <a:off x="838200" y="2317750"/>
            <a:ext cx="1122363" cy="100647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Left"/>
            <a:lightRig rig="legacyHarsh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70000"/>
              </a:lnSpc>
            </a:pPr>
            <a:endParaRPr lang="en-US" sz="800" dirty="0">
              <a:solidFill>
                <a:srgbClr val="FF00FF"/>
              </a:solidFill>
              <a:effectLst>
                <a:outerShdw dist="12700" dir="2700000" algn="tl">
                  <a:srgbClr val="000000"/>
                </a:outerShdw>
              </a:effectLst>
              <a:latin typeface="Fette Engschrift" pitchFamily="2" charset="0"/>
            </a:endParaRPr>
          </a:p>
          <a:p>
            <a:pPr algn="ctr">
              <a:lnSpc>
                <a:spcPct val="70000"/>
              </a:lnSpc>
            </a:pPr>
            <a:r>
              <a:rPr lang="en-US" sz="3200" dirty="0">
                <a:solidFill>
                  <a:srgbClr val="660066"/>
                </a:solidFill>
                <a:effectLst>
                  <a:outerShdw dist="12700" dir="2700000" algn="tl">
                    <a:srgbClr val="000000"/>
                  </a:outerShdw>
                </a:effectLst>
                <a:latin typeface="Fette Engschrift" pitchFamily="2" charset="0"/>
              </a:rPr>
              <a:t>Subject</a:t>
            </a:r>
          </a:p>
          <a:p>
            <a:pPr algn="ctr">
              <a:lnSpc>
                <a:spcPct val="70000"/>
              </a:lnSpc>
            </a:pPr>
            <a:r>
              <a:rPr lang="en-US" sz="3200" dirty="0">
                <a:solidFill>
                  <a:srgbClr val="660066"/>
                </a:solidFill>
                <a:effectLst>
                  <a:outerShdw dist="12700" dir="2700000" algn="tl">
                    <a:srgbClr val="000000"/>
                  </a:outerShdw>
                </a:effectLst>
                <a:latin typeface="Fette Engschrift" pitchFamily="2" charset="0"/>
              </a:rPr>
              <a:t>Partner</a:t>
            </a:r>
          </a:p>
        </p:txBody>
      </p:sp>
      <p:sp>
        <p:nvSpPr>
          <p:cNvPr id="832527" name="Oval 15"/>
          <p:cNvSpPr>
            <a:spLocks noChangeArrowheads="1"/>
          </p:cNvSpPr>
          <p:nvPr/>
        </p:nvSpPr>
        <p:spPr bwMode="auto">
          <a:xfrm>
            <a:off x="2071688" y="3565525"/>
            <a:ext cx="1119187" cy="1006475"/>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200" dirty="0">
                <a:solidFill>
                  <a:srgbClr val="800000"/>
                </a:solidFill>
              </a:rPr>
              <a:t>Union</a:t>
            </a:r>
          </a:p>
        </p:txBody>
      </p:sp>
      <p:sp>
        <p:nvSpPr>
          <p:cNvPr id="832528" name="AutoShape 16"/>
          <p:cNvSpPr>
            <a:spLocks noChangeArrowheads="1"/>
          </p:cNvSpPr>
          <p:nvPr/>
        </p:nvSpPr>
        <p:spPr bwMode="auto">
          <a:xfrm rot="-5400000">
            <a:off x="2560638" y="1987550"/>
            <a:ext cx="315912" cy="1227138"/>
          </a:xfrm>
          <a:prstGeom prst="curvedLeftArrow">
            <a:avLst>
              <a:gd name="adj1" fmla="val 77689"/>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29" name="AutoShape 17"/>
          <p:cNvSpPr>
            <a:spLocks noChangeArrowheads="1"/>
          </p:cNvSpPr>
          <p:nvPr/>
        </p:nvSpPr>
        <p:spPr bwMode="auto">
          <a:xfrm rot="-5400000">
            <a:off x="2560638" y="1987550"/>
            <a:ext cx="315912" cy="1227138"/>
          </a:xfrm>
          <a:prstGeom prst="curvedLeftArrow">
            <a:avLst>
              <a:gd name="adj1" fmla="val 77689"/>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30" name="AutoShape 18"/>
          <p:cNvSpPr>
            <a:spLocks noChangeArrowheads="1"/>
          </p:cNvSpPr>
          <p:nvPr/>
        </p:nvSpPr>
        <p:spPr bwMode="auto">
          <a:xfrm rot="-5400000">
            <a:off x="2560638" y="1987550"/>
            <a:ext cx="315912" cy="1227138"/>
          </a:xfrm>
          <a:prstGeom prst="curvedLeftArrow">
            <a:avLst>
              <a:gd name="adj1" fmla="val 77689"/>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31" name="AutoShape 19"/>
          <p:cNvSpPr>
            <a:spLocks noChangeArrowheads="1"/>
          </p:cNvSpPr>
          <p:nvPr/>
        </p:nvSpPr>
        <p:spPr bwMode="auto">
          <a:xfrm rot="-16200000">
            <a:off x="2453481" y="2513807"/>
            <a:ext cx="315913" cy="1225550"/>
          </a:xfrm>
          <a:prstGeom prst="curvedLeftArrow">
            <a:avLst>
              <a:gd name="adj1" fmla="val 77588"/>
              <a:gd name="adj2" fmla="val 15517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32" name="AutoShape 20"/>
          <p:cNvSpPr>
            <a:spLocks noChangeArrowheads="1"/>
          </p:cNvSpPr>
          <p:nvPr/>
        </p:nvSpPr>
        <p:spPr bwMode="auto">
          <a:xfrm rot="-16200000">
            <a:off x="2444750" y="2513013"/>
            <a:ext cx="315913" cy="1227137"/>
          </a:xfrm>
          <a:prstGeom prst="curvedLeftArrow">
            <a:avLst>
              <a:gd name="adj1" fmla="val 77688"/>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33" name="AutoShape 21"/>
          <p:cNvSpPr>
            <a:spLocks noChangeArrowheads="1"/>
          </p:cNvSpPr>
          <p:nvPr/>
        </p:nvSpPr>
        <p:spPr bwMode="auto">
          <a:xfrm rot="-16200000">
            <a:off x="2444750" y="2513013"/>
            <a:ext cx="315913" cy="1227137"/>
          </a:xfrm>
          <a:prstGeom prst="curvedLeftArrow">
            <a:avLst>
              <a:gd name="adj1" fmla="val 77688"/>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34" name="AutoShape 22"/>
          <p:cNvSpPr>
            <a:spLocks noChangeArrowheads="1"/>
          </p:cNvSpPr>
          <p:nvPr/>
        </p:nvSpPr>
        <p:spPr bwMode="auto">
          <a:xfrm rot="-10800000">
            <a:off x="2212975" y="2128838"/>
            <a:ext cx="336550" cy="1260475"/>
          </a:xfrm>
          <a:prstGeom prst="curvedLeftArrow">
            <a:avLst>
              <a:gd name="adj1" fmla="val 74906"/>
              <a:gd name="adj2" fmla="val 1498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35" name="AutoShape 23"/>
          <p:cNvSpPr>
            <a:spLocks noChangeArrowheads="1"/>
          </p:cNvSpPr>
          <p:nvPr/>
        </p:nvSpPr>
        <p:spPr bwMode="auto">
          <a:xfrm rot="-10800000">
            <a:off x="2212975" y="2128838"/>
            <a:ext cx="336550" cy="1260475"/>
          </a:xfrm>
          <a:prstGeom prst="curvedLeftArrow">
            <a:avLst>
              <a:gd name="adj1" fmla="val 74906"/>
              <a:gd name="adj2" fmla="val 1498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36" name="AutoShape 24"/>
          <p:cNvSpPr>
            <a:spLocks noChangeArrowheads="1"/>
          </p:cNvSpPr>
          <p:nvPr/>
        </p:nvSpPr>
        <p:spPr bwMode="auto">
          <a:xfrm rot="-10800000">
            <a:off x="2212975" y="2128838"/>
            <a:ext cx="336550" cy="1260475"/>
          </a:xfrm>
          <a:prstGeom prst="curvedLeftArrow">
            <a:avLst>
              <a:gd name="adj1" fmla="val 74906"/>
              <a:gd name="adj2" fmla="val 1498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37" name="AutoShape 25"/>
          <p:cNvSpPr>
            <a:spLocks noChangeArrowheads="1"/>
          </p:cNvSpPr>
          <p:nvPr/>
        </p:nvSpPr>
        <p:spPr bwMode="auto">
          <a:xfrm>
            <a:off x="2773363" y="2244725"/>
            <a:ext cx="334962" cy="1260475"/>
          </a:xfrm>
          <a:prstGeom prst="curvedLeftArrow">
            <a:avLst>
              <a:gd name="adj1" fmla="val 75261"/>
              <a:gd name="adj2" fmla="val 150522"/>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38" name="AutoShape 26"/>
          <p:cNvSpPr>
            <a:spLocks noChangeArrowheads="1"/>
          </p:cNvSpPr>
          <p:nvPr/>
        </p:nvSpPr>
        <p:spPr bwMode="auto">
          <a:xfrm>
            <a:off x="2773363" y="2233613"/>
            <a:ext cx="334962" cy="1260475"/>
          </a:xfrm>
          <a:prstGeom prst="curvedLeftArrow">
            <a:avLst>
              <a:gd name="adj1" fmla="val 75261"/>
              <a:gd name="adj2" fmla="val 150522"/>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39" name="AutoShape 27"/>
          <p:cNvSpPr>
            <a:spLocks noChangeArrowheads="1"/>
          </p:cNvSpPr>
          <p:nvPr/>
        </p:nvSpPr>
        <p:spPr bwMode="auto">
          <a:xfrm>
            <a:off x="2773363" y="2233613"/>
            <a:ext cx="334962" cy="1260475"/>
          </a:xfrm>
          <a:prstGeom prst="curvedLeftArrow">
            <a:avLst>
              <a:gd name="adj1" fmla="val 75261"/>
              <a:gd name="adj2" fmla="val 150522"/>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32540" name="Rectangle 28"/>
          <p:cNvSpPr>
            <a:spLocks noChangeArrowheads="1"/>
          </p:cNvSpPr>
          <p:nvPr/>
        </p:nvSpPr>
        <p:spPr bwMode="auto">
          <a:xfrm>
            <a:off x="5029200" y="1143000"/>
            <a:ext cx="3200400" cy="1295400"/>
          </a:xfrm>
          <a:prstGeom prst="rect">
            <a:avLst/>
          </a:prstGeom>
          <a:gradFill rotWithShape="0">
            <a:gsLst>
              <a:gs pos="0">
                <a:srgbClr val="FFFFFF"/>
              </a:gs>
              <a:gs pos="100000">
                <a:srgbClr val="9999FF"/>
              </a:gs>
            </a:gsLst>
            <a:path path="shape">
              <a:fillToRect l="50000" t="50000" r="50000" b="50000"/>
            </a:path>
          </a:gradFill>
          <a:ln w="9525">
            <a:miter lim="800000"/>
            <a:headEnd/>
            <a:tailEnd/>
          </a:ln>
          <a:effectLst/>
          <a:scene3d>
            <a:camera prst="legacyPerspectiveTop"/>
            <a:lightRig rig="legacyFlat3" dir="b"/>
          </a:scene3d>
          <a:sp3d extrusionH="121893000" prstMaterial="legacyMatte">
            <a:bevelT w="13500" h="13500" prst="angle"/>
            <a:bevelB w="13500" h="13500" prst="angle"/>
            <a:extrusionClr>
              <a:srgbClr val="CC99FF"/>
            </a:extrusionClr>
          </a:sp3d>
        </p:spPr>
        <p:txBody>
          <a:bodyPr wrap="none" anchor="ctr">
            <a:flatTx/>
          </a:bodyPr>
          <a:lstStyle/>
          <a:p>
            <a:pPr algn="ctr">
              <a:lnSpc>
                <a:spcPct val="90000"/>
              </a:lnSpc>
            </a:pPr>
            <a:endParaRPr lang="en-US" sz="2800" b="1">
              <a:solidFill>
                <a:schemeClr val="accent2"/>
              </a:solidFill>
            </a:endParaRPr>
          </a:p>
        </p:txBody>
      </p:sp>
      <p:sp>
        <p:nvSpPr>
          <p:cNvPr id="832541" name="Text Box 29"/>
          <p:cNvSpPr txBox="1">
            <a:spLocks noChangeArrowheads="1"/>
          </p:cNvSpPr>
          <p:nvPr/>
        </p:nvSpPr>
        <p:spPr bwMode="auto">
          <a:xfrm>
            <a:off x="5295900" y="1143000"/>
            <a:ext cx="2667000"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100000"/>
              </a:lnSpc>
              <a:spcBef>
                <a:spcPct val="50000"/>
              </a:spcBef>
            </a:pPr>
            <a:r>
              <a:rPr lang="en-US" sz="2800" dirty="0"/>
              <a:t>Direct dominion</a:t>
            </a:r>
            <a:r>
              <a:rPr lang="en-US" sz="2800" dirty="0">
                <a:effectLst>
                  <a:outerShdw blurRad="38100" dist="38100" dir="2700000" algn="tl">
                    <a:srgbClr val="000000"/>
                  </a:outerShdw>
                </a:effectLst>
              </a:rPr>
              <a:t>:</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832515"/>
                                        </p:tgtEl>
                                        <p:attrNameLst>
                                          <p:attrName>style.visibility</p:attrName>
                                        </p:attrNameLst>
                                      </p:cBhvr>
                                      <p:to>
                                        <p:strVal val="visible"/>
                                      </p:to>
                                    </p:set>
                                    <p:anim calcmode="lin" valueType="num">
                                      <p:cBhvr>
                                        <p:cTn id="7" dur="2000" fill="hold"/>
                                        <p:tgtEl>
                                          <p:spTgt spid="832515"/>
                                        </p:tgtEl>
                                        <p:attrNameLst>
                                          <p:attrName>ppt_w</p:attrName>
                                        </p:attrNameLst>
                                      </p:cBhvr>
                                      <p:tavLst>
                                        <p:tav tm="0">
                                          <p:val>
                                            <p:strVal val="#ppt_w*0.70"/>
                                          </p:val>
                                        </p:tav>
                                        <p:tav tm="100000">
                                          <p:val>
                                            <p:strVal val="#ppt_w"/>
                                          </p:val>
                                        </p:tav>
                                      </p:tavLst>
                                    </p:anim>
                                    <p:anim calcmode="lin" valueType="num">
                                      <p:cBhvr>
                                        <p:cTn id="8" dur="2000" fill="hold"/>
                                        <p:tgtEl>
                                          <p:spTgt spid="832515"/>
                                        </p:tgtEl>
                                        <p:attrNameLst>
                                          <p:attrName>ppt_h</p:attrName>
                                        </p:attrNameLst>
                                      </p:cBhvr>
                                      <p:tavLst>
                                        <p:tav tm="0">
                                          <p:val>
                                            <p:strVal val="#ppt_h"/>
                                          </p:val>
                                        </p:tav>
                                        <p:tav tm="100000">
                                          <p:val>
                                            <p:strVal val="#ppt_h"/>
                                          </p:val>
                                        </p:tav>
                                      </p:tavLst>
                                    </p:anim>
                                    <p:animEffect transition="in" filter="fade">
                                      <p:cBhvr>
                                        <p:cTn id="9" dur="2000"/>
                                        <p:tgtEl>
                                          <p:spTgt spid="832515"/>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832551"/>
                                        </p:tgtEl>
                                        <p:attrNameLst>
                                          <p:attrName>style.visibility</p:attrName>
                                        </p:attrNameLst>
                                      </p:cBhvr>
                                      <p:to>
                                        <p:strVal val="visible"/>
                                      </p:to>
                                    </p:set>
                                    <p:animEffect transition="in" filter="barn(outVertical)">
                                      <p:cBhvr>
                                        <p:cTn id="14" dur="500"/>
                                        <p:tgtEl>
                                          <p:spTgt spid="83255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32540"/>
                                        </p:tgtEl>
                                        <p:attrNameLst>
                                          <p:attrName>style.visibility</p:attrName>
                                        </p:attrNameLst>
                                      </p:cBhvr>
                                      <p:to>
                                        <p:strVal val="visible"/>
                                      </p:to>
                                    </p:set>
                                    <p:animEffect transition="in" filter="fade">
                                      <p:cBhvr>
                                        <p:cTn id="19" dur="2000"/>
                                        <p:tgtEl>
                                          <p:spTgt spid="832540"/>
                                        </p:tgtEl>
                                      </p:cBhvr>
                                    </p:animEffect>
                                  </p:childTnLst>
                                </p:cTn>
                              </p:par>
                              <p:par>
                                <p:cTn id="20" presetID="17" presetClass="entr" presetSubtype="10" fill="hold" grpId="0" nodeType="withEffect">
                                  <p:stCondLst>
                                    <p:cond delay="0"/>
                                  </p:stCondLst>
                                  <p:childTnLst>
                                    <p:set>
                                      <p:cBhvr>
                                        <p:cTn id="21" dur="1" fill="hold">
                                          <p:stCondLst>
                                            <p:cond delay="0"/>
                                          </p:stCondLst>
                                        </p:cTn>
                                        <p:tgtEl>
                                          <p:spTgt spid="832541"/>
                                        </p:tgtEl>
                                        <p:attrNameLst>
                                          <p:attrName>style.visibility</p:attrName>
                                        </p:attrNameLst>
                                      </p:cBhvr>
                                      <p:to>
                                        <p:strVal val="visible"/>
                                      </p:to>
                                    </p:set>
                                    <p:anim calcmode="lin" valueType="num">
                                      <p:cBhvr>
                                        <p:cTn id="22" dur="1000" fill="hold"/>
                                        <p:tgtEl>
                                          <p:spTgt spid="832541"/>
                                        </p:tgtEl>
                                        <p:attrNameLst>
                                          <p:attrName>ppt_w</p:attrName>
                                        </p:attrNameLst>
                                      </p:cBhvr>
                                      <p:tavLst>
                                        <p:tav tm="0">
                                          <p:val>
                                            <p:fltVal val="0"/>
                                          </p:val>
                                        </p:tav>
                                        <p:tav tm="100000">
                                          <p:val>
                                            <p:strVal val="#ppt_w"/>
                                          </p:val>
                                        </p:tav>
                                      </p:tavLst>
                                    </p:anim>
                                    <p:anim calcmode="lin" valueType="num">
                                      <p:cBhvr>
                                        <p:cTn id="23" dur="1000" fill="hold"/>
                                        <p:tgtEl>
                                          <p:spTgt spid="832541"/>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832526"/>
                                        </p:tgtEl>
                                        <p:attrNameLst>
                                          <p:attrName>style.visibility</p:attrName>
                                        </p:attrNameLst>
                                      </p:cBhvr>
                                      <p:to>
                                        <p:strVal val="visible"/>
                                      </p:to>
                                    </p:set>
                                    <p:animEffect transition="in" filter="box(out)">
                                      <p:cBhvr>
                                        <p:cTn id="28" dur="1000"/>
                                        <p:tgtEl>
                                          <p:spTgt spid="832526"/>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832522"/>
                                        </p:tgtEl>
                                        <p:attrNameLst>
                                          <p:attrName>style.visibility</p:attrName>
                                        </p:attrNameLst>
                                      </p:cBhvr>
                                      <p:to>
                                        <p:strVal val="visible"/>
                                      </p:to>
                                    </p:set>
                                    <p:animEffect transition="in" filter="box(out)">
                                      <p:cBhvr>
                                        <p:cTn id="33" dur="1000"/>
                                        <p:tgtEl>
                                          <p:spTgt spid="832522"/>
                                        </p:tgtEl>
                                      </p:cBhvr>
                                    </p:animEffect>
                                  </p:childTnLst>
                                </p:cTn>
                              </p:par>
                            </p:childTnLst>
                          </p:cTn>
                        </p:par>
                      </p:childTnLst>
                    </p:cTn>
                  </p:par>
                  <p:par>
                    <p:cTn id="34" fill="hold">
                      <p:stCondLst>
                        <p:cond delay="indefinite"/>
                      </p:stCondLst>
                      <p:childTnLst>
                        <p:par>
                          <p:cTn id="35" fill="hold">
                            <p:stCondLst>
                              <p:cond delay="0"/>
                            </p:stCondLst>
                            <p:childTnLst>
                              <p:par>
                                <p:cTn id="36" presetID="23" presetClass="entr" presetSubtype="272" fill="hold" nodeType="clickEffect">
                                  <p:stCondLst>
                                    <p:cond delay="0"/>
                                  </p:stCondLst>
                                  <p:childTnLst>
                                    <p:set>
                                      <p:cBhvr>
                                        <p:cTn id="37" dur="1" fill="hold">
                                          <p:stCondLst>
                                            <p:cond delay="0"/>
                                          </p:stCondLst>
                                        </p:cTn>
                                        <p:tgtEl>
                                          <p:spTgt spid="832547"/>
                                        </p:tgtEl>
                                        <p:attrNameLst>
                                          <p:attrName>style.visibility</p:attrName>
                                        </p:attrNameLst>
                                      </p:cBhvr>
                                      <p:to>
                                        <p:strVal val="visible"/>
                                      </p:to>
                                    </p:set>
                                    <p:anim calcmode="lin" valueType="num">
                                      <p:cBhvr>
                                        <p:cTn id="38" dur="1000" fill="hold"/>
                                        <p:tgtEl>
                                          <p:spTgt spid="832547"/>
                                        </p:tgtEl>
                                        <p:attrNameLst>
                                          <p:attrName>ppt_w</p:attrName>
                                        </p:attrNameLst>
                                      </p:cBhvr>
                                      <p:tavLst>
                                        <p:tav tm="0">
                                          <p:val>
                                            <p:strVal val="2/3*#ppt_w"/>
                                          </p:val>
                                        </p:tav>
                                        <p:tav tm="100000">
                                          <p:val>
                                            <p:strVal val="#ppt_w"/>
                                          </p:val>
                                        </p:tav>
                                      </p:tavLst>
                                    </p:anim>
                                    <p:anim calcmode="lin" valueType="num">
                                      <p:cBhvr>
                                        <p:cTn id="39" dur="1000" fill="hold"/>
                                        <p:tgtEl>
                                          <p:spTgt spid="832547"/>
                                        </p:tgtEl>
                                        <p:attrNameLst>
                                          <p:attrName>ppt_h</p:attrName>
                                        </p:attrNameLst>
                                      </p:cBhvr>
                                      <p:tavLst>
                                        <p:tav tm="0">
                                          <p:val>
                                            <p:strVal val="2/3*#ppt_h"/>
                                          </p:val>
                                        </p:tav>
                                        <p:tav tm="100000">
                                          <p:val>
                                            <p:strVal val="#ppt_h"/>
                                          </p:val>
                                        </p:tav>
                                      </p:tavLst>
                                    </p:anim>
                                  </p:childTnLst>
                                </p:cTn>
                              </p:par>
                            </p:childTnLst>
                          </p:cTn>
                        </p:par>
                        <p:par>
                          <p:cTn id="40" fill="hold">
                            <p:stCondLst>
                              <p:cond delay="1000"/>
                            </p:stCondLst>
                            <p:childTnLst>
                              <p:par>
                                <p:cTn id="41" presetID="10" presetClass="entr" presetSubtype="0" fill="hold" nodeType="afterEffect">
                                  <p:stCondLst>
                                    <p:cond delay="0"/>
                                  </p:stCondLst>
                                  <p:childTnLst>
                                    <p:set>
                                      <p:cBhvr>
                                        <p:cTn id="42" dur="1" fill="hold">
                                          <p:stCondLst>
                                            <p:cond delay="0"/>
                                          </p:stCondLst>
                                        </p:cTn>
                                        <p:tgtEl>
                                          <p:spTgt spid="832545"/>
                                        </p:tgtEl>
                                        <p:attrNameLst>
                                          <p:attrName>style.visibility</p:attrName>
                                        </p:attrNameLst>
                                      </p:cBhvr>
                                      <p:to>
                                        <p:strVal val="visible"/>
                                      </p:to>
                                    </p:set>
                                    <p:animEffect transition="in" filter="fade">
                                      <p:cBhvr>
                                        <p:cTn id="43" dur="1000"/>
                                        <p:tgtEl>
                                          <p:spTgt spid="832545"/>
                                        </p:tgtEl>
                                      </p:cBhvr>
                                    </p:animEffect>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grpId="0" nodeType="clickEffect">
                                  <p:stCondLst>
                                    <p:cond delay="0"/>
                                  </p:stCondLst>
                                  <p:childTnLst>
                                    <p:set>
                                      <p:cBhvr>
                                        <p:cTn id="47" dur="1" fill="hold">
                                          <p:stCondLst>
                                            <p:cond delay="0"/>
                                          </p:stCondLst>
                                        </p:cTn>
                                        <p:tgtEl>
                                          <p:spTgt spid="832527"/>
                                        </p:tgtEl>
                                        <p:attrNameLst>
                                          <p:attrName>style.visibility</p:attrName>
                                        </p:attrNameLst>
                                      </p:cBhvr>
                                      <p:to>
                                        <p:strVal val="visible"/>
                                      </p:to>
                                    </p:set>
                                    <p:anim calcmode="lin" valueType="num">
                                      <p:cBhvr>
                                        <p:cTn id="48" dur="1000" fill="hold"/>
                                        <p:tgtEl>
                                          <p:spTgt spid="832527"/>
                                        </p:tgtEl>
                                        <p:attrNameLst>
                                          <p:attrName>ppt_w</p:attrName>
                                        </p:attrNameLst>
                                      </p:cBhvr>
                                      <p:tavLst>
                                        <p:tav tm="0">
                                          <p:val>
                                            <p:fltVal val="0"/>
                                          </p:val>
                                        </p:tav>
                                        <p:tav tm="100000">
                                          <p:val>
                                            <p:strVal val="#ppt_w"/>
                                          </p:val>
                                        </p:tav>
                                      </p:tavLst>
                                    </p:anim>
                                    <p:anim calcmode="lin" valueType="num">
                                      <p:cBhvr>
                                        <p:cTn id="49" dur="1000" fill="hold"/>
                                        <p:tgtEl>
                                          <p:spTgt spid="832527"/>
                                        </p:tgtEl>
                                        <p:attrNameLst>
                                          <p:attrName>ppt_h</p:attrName>
                                        </p:attrNameLst>
                                      </p:cBhvr>
                                      <p:tavLst>
                                        <p:tav tm="0">
                                          <p:val>
                                            <p:strVal val="#ppt_h"/>
                                          </p:val>
                                        </p:tav>
                                        <p:tav tm="100000">
                                          <p:val>
                                            <p:strVal val="#ppt_h"/>
                                          </p:val>
                                        </p:tav>
                                      </p:tavLst>
                                    </p:anim>
                                  </p:childTnLst>
                                </p:cTn>
                              </p:par>
                            </p:childTnLst>
                          </p:cTn>
                        </p:par>
                        <p:par>
                          <p:cTn id="50" fill="hold">
                            <p:stCondLst>
                              <p:cond delay="1000"/>
                            </p:stCondLst>
                            <p:childTnLst>
                              <p:par>
                                <p:cTn id="51" presetID="10" presetClass="entr" presetSubtype="0" fill="hold" nodeType="afterEffect">
                                  <p:stCondLst>
                                    <p:cond delay="0"/>
                                  </p:stCondLst>
                                  <p:childTnLst>
                                    <p:set>
                                      <p:cBhvr>
                                        <p:cTn id="52" dur="1" fill="hold">
                                          <p:stCondLst>
                                            <p:cond delay="0"/>
                                          </p:stCondLst>
                                        </p:cTn>
                                        <p:tgtEl>
                                          <p:spTgt spid="832546"/>
                                        </p:tgtEl>
                                        <p:attrNameLst>
                                          <p:attrName>style.visibility</p:attrName>
                                        </p:attrNameLst>
                                      </p:cBhvr>
                                      <p:to>
                                        <p:strVal val="visible"/>
                                      </p:to>
                                    </p:set>
                                    <p:animEffect transition="in" filter="fade">
                                      <p:cBhvr>
                                        <p:cTn id="53" dur="2000"/>
                                        <p:tgtEl>
                                          <p:spTgt spid="832546"/>
                                        </p:tgtEl>
                                      </p:cBhvr>
                                    </p:animEffect>
                                  </p:childTnLst>
                                </p:cTn>
                              </p:par>
                            </p:childTnLst>
                          </p:cTn>
                        </p:par>
                        <p:par>
                          <p:cTn id="54" fill="hold">
                            <p:stCondLst>
                              <p:cond delay="3000"/>
                            </p:stCondLst>
                            <p:childTnLst>
                              <p:par>
                                <p:cTn id="55" presetID="22" presetClass="entr" presetSubtype="8" fill="hold" grpId="0" nodeType="afterEffect">
                                  <p:stCondLst>
                                    <p:cond delay="0"/>
                                  </p:stCondLst>
                                  <p:childTnLst>
                                    <p:set>
                                      <p:cBhvr>
                                        <p:cTn id="56" dur="1" fill="hold">
                                          <p:stCondLst>
                                            <p:cond delay="0"/>
                                          </p:stCondLst>
                                        </p:cTn>
                                        <p:tgtEl>
                                          <p:spTgt spid="832529"/>
                                        </p:tgtEl>
                                        <p:attrNameLst>
                                          <p:attrName>style.visibility</p:attrName>
                                        </p:attrNameLst>
                                      </p:cBhvr>
                                      <p:to>
                                        <p:strVal val="visible"/>
                                      </p:to>
                                    </p:set>
                                    <p:animEffect transition="in" filter="wipe(left)">
                                      <p:cBhvr>
                                        <p:cTn id="57" dur="500"/>
                                        <p:tgtEl>
                                          <p:spTgt spid="832529"/>
                                        </p:tgtEl>
                                      </p:cBhvr>
                                    </p:animEffect>
                                  </p:childTnLst>
                                  <p:subTnLst>
                                    <p:set>
                                      <p:cBhvr override="childStyle">
                                        <p:cTn dur="1" fill="hold" display="0" masterRel="sameClick" afterEffect="1">
                                          <p:stCondLst>
                                            <p:cond evt="end" delay="0">
                                              <p:tn val="55"/>
                                            </p:cond>
                                          </p:stCondLst>
                                        </p:cTn>
                                        <p:tgtEl>
                                          <p:spTgt spid="832529"/>
                                        </p:tgtEl>
                                        <p:attrNameLst>
                                          <p:attrName>style.visibility</p:attrName>
                                        </p:attrNameLst>
                                      </p:cBhvr>
                                      <p:to>
                                        <p:strVal val="hidden"/>
                                      </p:to>
                                    </p:set>
                                  </p:subTnLst>
                                </p:cTn>
                              </p:par>
                            </p:childTnLst>
                          </p:cTn>
                        </p:par>
                        <p:par>
                          <p:cTn id="58" fill="hold">
                            <p:stCondLst>
                              <p:cond delay="3500"/>
                            </p:stCondLst>
                            <p:childTnLst>
                              <p:par>
                                <p:cTn id="59" presetID="22" presetClass="entr" presetSubtype="2" fill="hold" grpId="0" nodeType="afterEffect">
                                  <p:stCondLst>
                                    <p:cond delay="0"/>
                                  </p:stCondLst>
                                  <p:childTnLst>
                                    <p:set>
                                      <p:cBhvr>
                                        <p:cTn id="60" dur="1" fill="hold">
                                          <p:stCondLst>
                                            <p:cond delay="0"/>
                                          </p:stCondLst>
                                        </p:cTn>
                                        <p:tgtEl>
                                          <p:spTgt spid="832533"/>
                                        </p:tgtEl>
                                        <p:attrNameLst>
                                          <p:attrName>style.visibility</p:attrName>
                                        </p:attrNameLst>
                                      </p:cBhvr>
                                      <p:to>
                                        <p:strVal val="visible"/>
                                      </p:to>
                                    </p:set>
                                    <p:animEffect transition="in" filter="wipe(right)">
                                      <p:cBhvr>
                                        <p:cTn id="61" dur="500"/>
                                        <p:tgtEl>
                                          <p:spTgt spid="832533"/>
                                        </p:tgtEl>
                                      </p:cBhvr>
                                    </p:animEffect>
                                  </p:childTnLst>
                                  <p:subTnLst>
                                    <p:set>
                                      <p:cBhvr override="childStyle">
                                        <p:cTn dur="1" fill="hold" display="0" masterRel="sameClick" afterEffect="1">
                                          <p:stCondLst>
                                            <p:cond evt="end" delay="0">
                                              <p:tn val="59"/>
                                            </p:cond>
                                          </p:stCondLst>
                                        </p:cTn>
                                        <p:tgtEl>
                                          <p:spTgt spid="832533"/>
                                        </p:tgtEl>
                                        <p:attrNameLst>
                                          <p:attrName>style.visibility</p:attrName>
                                        </p:attrNameLst>
                                      </p:cBhvr>
                                      <p:to>
                                        <p:strVal val="hidden"/>
                                      </p:to>
                                    </p:set>
                                  </p:subTnLst>
                                </p:cTn>
                              </p:par>
                            </p:childTnLst>
                          </p:cTn>
                        </p:par>
                        <p:par>
                          <p:cTn id="62" fill="hold">
                            <p:stCondLst>
                              <p:cond delay="4000"/>
                            </p:stCondLst>
                            <p:childTnLst>
                              <p:par>
                                <p:cTn id="63" presetID="22" presetClass="entr" presetSubtype="8" fill="hold" nodeType="afterEffect">
                                  <p:stCondLst>
                                    <p:cond delay="0"/>
                                  </p:stCondLst>
                                  <p:childTnLst>
                                    <p:set>
                                      <p:cBhvr>
                                        <p:cTn id="64" dur="1" fill="hold">
                                          <p:stCondLst>
                                            <p:cond delay="0"/>
                                          </p:stCondLst>
                                        </p:cTn>
                                        <p:tgtEl>
                                          <p:spTgt spid="832528"/>
                                        </p:tgtEl>
                                        <p:attrNameLst>
                                          <p:attrName>style.visibility</p:attrName>
                                        </p:attrNameLst>
                                      </p:cBhvr>
                                      <p:to>
                                        <p:strVal val="visible"/>
                                      </p:to>
                                    </p:set>
                                    <p:animEffect transition="in" filter="wipe(left)">
                                      <p:cBhvr>
                                        <p:cTn id="65" dur="500"/>
                                        <p:tgtEl>
                                          <p:spTgt spid="832528"/>
                                        </p:tgtEl>
                                      </p:cBhvr>
                                    </p:animEffect>
                                  </p:childTnLst>
                                  <p:subTnLst>
                                    <p:set>
                                      <p:cBhvr override="childStyle">
                                        <p:cTn dur="1" fill="hold" display="0" masterRel="sameClick" afterEffect="1">
                                          <p:stCondLst>
                                            <p:cond evt="end" delay="0">
                                              <p:tn val="63"/>
                                            </p:cond>
                                          </p:stCondLst>
                                        </p:cTn>
                                        <p:tgtEl>
                                          <p:spTgt spid="832528"/>
                                        </p:tgtEl>
                                        <p:attrNameLst>
                                          <p:attrName>style.visibility</p:attrName>
                                        </p:attrNameLst>
                                      </p:cBhvr>
                                      <p:to>
                                        <p:strVal val="hidden"/>
                                      </p:to>
                                    </p:set>
                                  </p:subTnLst>
                                </p:cTn>
                              </p:par>
                            </p:childTnLst>
                          </p:cTn>
                        </p:par>
                        <p:par>
                          <p:cTn id="66" fill="hold">
                            <p:stCondLst>
                              <p:cond delay="4500"/>
                            </p:stCondLst>
                            <p:childTnLst>
                              <p:par>
                                <p:cTn id="67" presetID="22" presetClass="entr" presetSubtype="2" fill="hold" grpId="0" nodeType="afterEffect">
                                  <p:stCondLst>
                                    <p:cond delay="0"/>
                                  </p:stCondLst>
                                  <p:childTnLst>
                                    <p:set>
                                      <p:cBhvr>
                                        <p:cTn id="68" dur="1" fill="hold">
                                          <p:stCondLst>
                                            <p:cond delay="0"/>
                                          </p:stCondLst>
                                        </p:cTn>
                                        <p:tgtEl>
                                          <p:spTgt spid="832531"/>
                                        </p:tgtEl>
                                        <p:attrNameLst>
                                          <p:attrName>style.visibility</p:attrName>
                                        </p:attrNameLst>
                                      </p:cBhvr>
                                      <p:to>
                                        <p:strVal val="visible"/>
                                      </p:to>
                                    </p:set>
                                    <p:animEffect transition="in" filter="wipe(right)">
                                      <p:cBhvr>
                                        <p:cTn id="69" dur="500"/>
                                        <p:tgtEl>
                                          <p:spTgt spid="832531"/>
                                        </p:tgtEl>
                                      </p:cBhvr>
                                    </p:animEffect>
                                  </p:childTnLst>
                                  <p:subTnLst>
                                    <p:set>
                                      <p:cBhvr override="childStyle">
                                        <p:cTn dur="1" fill="hold" display="0" masterRel="sameClick" afterEffect="1">
                                          <p:stCondLst>
                                            <p:cond evt="end" delay="0">
                                              <p:tn val="67"/>
                                            </p:cond>
                                          </p:stCondLst>
                                        </p:cTn>
                                        <p:tgtEl>
                                          <p:spTgt spid="832531"/>
                                        </p:tgtEl>
                                        <p:attrNameLst>
                                          <p:attrName>style.visibility</p:attrName>
                                        </p:attrNameLst>
                                      </p:cBhvr>
                                      <p:to>
                                        <p:strVal val="hidden"/>
                                      </p:to>
                                    </p:set>
                                  </p:subTnLst>
                                </p:cTn>
                              </p:par>
                            </p:childTnLst>
                          </p:cTn>
                        </p:par>
                        <p:par>
                          <p:cTn id="70" fill="hold">
                            <p:stCondLst>
                              <p:cond delay="5000"/>
                            </p:stCondLst>
                            <p:childTnLst>
                              <p:par>
                                <p:cTn id="71" presetID="22" presetClass="entr" presetSubtype="1" fill="hold" grpId="0" nodeType="afterEffect">
                                  <p:stCondLst>
                                    <p:cond delay="0"/>
                                  </p:stCondLst>
                                  <p:childTnLst>
                                    <p:set>
                                      <p:cBhvr>
                                        <p:cTn id="72" dur="1" fill="hold">
                                          <p:stCondLst>
                                            <p:cond delay="0"/>
                                          </p:stCondLst>
                                        </p:cTn>
                                        <p:tgtEl>
                                          <p:spTgt spid="832537"/>
                                        </p:tgtEl>
                                        <p:attrNameLst>
                                          <p:attrName>style.visibility</p:attrName>
                                        </p:attrNameLst>
                                      </p:cBhvr>
                                      <p:to>
                                        <p:strVal val="visible"/>
                                      </p:to>
                                    </p:set>
                                    <p:animEffect transition="in" filter="wipe(up)">
                                      <p:cBhvr>
                                        <p:cTn id="73" dur="500"/>
                                        <p:tgtEl>
                                          <p:spTgt spid="832537"/>
                                        </p:tgtEl>
                                      </p:cBhvr>
                                    </p:animEffect>
                                  </p:childTnLst>
                                  <p:subTnLst>
                                    <p:set>
                                      <p:cBhvr override="childStyle">
                                        <p:cTn dur="1" fill="hold" display="0" masterRel="sameClick" afterEffect="1">
                                          <p:stCondLst>
                                            <p:cond evt="end" delay="0">
                                              <p:tn val="71"/>
                                            </p:cond>
                                          </p:stCondLst>
                                        </p:cTn>
                                        <p:tgtEl>
                                          <p:spTgt spid="832537"/>
                                        </p:tgtEl>
                                        <p:attrNameLst>
                                          <p:attrName>style.visibility</p:attrName>
                                        </p:attrNameLst>
                                      </p:cBhvr>
                                      <p:to>
                                        <p:strVal val="hidden"/>
                                      </p:to>
                                    </p:set>
                                  </p:subTnLst>
                                </p:cTn>
                              </p:par>
                            </p:childTnLst>
                          </p:cTn>
                        </p:par>
                        <p:par>
                          <p:cTn id="74" fill="hold">
                            <p:stCondLst>
                              <p:cond delay="5500"/>
                            </p:stCondLst>
                            <p:childTnLst>
                              <p:par>
                                <p:cTn id="75" presetID="22" presetClass="entr" presetSubtype="4" fill="hold" grpId="0" nodeType="afterEffect">
                                  <p:stCondLst>
                                    <p:cond delay="0"/>
                                  </p:stCondLst>
                                  <p:childTnLst>
                                    <p:set>
                                      <p:cBhvr>
                                        <p:cTn id="76" dur="1" fill="hold">
                                          <p:stCondLst>
                                            <p:cond delay="0"/>
                                          </p:stCondLst>
                                        </p:cTn>
                                        <p:tgtEl>
                                          <p:spTgt spid="832534"/>
                                        </p:tgtEl>
                                        <p:attrNameLst>
                                          <p:attrName>style.visibility</p:attrName>
                                        </p:attrNameLst>
                                      </p:cBhvr>
                                      <p:to>
                                        <p:strVal val="visible"/>
                                      </p:to>
                                    </p:set>
                                    <p:animEffect transition="in" filter="wipe(down)">
                                      <p:cBhvr>
                                        <p:cTn id="77" dur="500"/>
                                        <p:tgtEl>
                                          <p:spTgt spid="832534"/>
                                        </p:tgtEl>
                                      </p:cBhvr>
                                    </p:animEffect>
                                  </p:childTnLst>
                                  <p:subTnLst>
                                    <p:set>
                                      <p:cBhvr override="childStyle">
                                        <p:cTn dur="1" fill="hold" display="0" masterRel="sameClick" afterEffect="1">
                                          <p:stCondLst>
                                            <p:cond evt="end" delay="0">
                                              <p:tn val="75"/>
                                            </p:cond>
                                          </p:stCondLst>
                                        </p:cTn>
                                        <p:tgtEl>
                                          <p:spTgt spid="832534"/>
                                        </p:tgtEl>
                                        <p:attrNameLst>
                                          <p:attrName>style.visibility</p:attrName>
                                        </p:attrNameLst>
                                      </p:cBhvr>
                                      <p:to>
                                        <p:strVal val="hidden"/>
                                      </p:to>
                                    </p:set>
                                  </p:subTnLst>
                                </p:cTn>
                              </p:par>
                            </p:childTnLst>
                          </p:cTn>
                        </p:par>
                        <p:par>
                          <p:cTn id="78" fill="hold">
                            <p:stCondLst>
                              <p:cond delay="6000"/>
                            </p:stCondLst>
                            <p:childTnLst>
                              <p:par>
                                <p:cTn id="79" presetID="22" presetClass="entr" presetSubtype="1" fill="hold" nodeType="afterEffect">
                                  <p:stCondLst>
                                    <p:cond delay="0"/>
                                  </p:stCondLst>
                                  <p:childTnLst>
                                    <p:set>
                                      <p:cBhvr>
                                        <p:cTn id="80" dur="1" fill="hold">
                                          <p:stCondLst>
                                            <p:cond delay="0"/>
                                          </p:stCondLst>
                                        </p:cTn>
                                        <p:tgtEl>
                                          <p:spTgt spid="832538"/>
                                        </p:tgtEl>
                                        <p:attrNameLst>
                                          <p:attrName>style.visibility</p:attrName>
                                        </p:attrNameLst>
                                      </p:cBhvr>
                                      <p:to>
                                        <p:strVal val="visible"/>
                                      </p:to>
                                    </p:set>
                                    <p:animEffect transition="in" filter="wipe(up)">
                                      <p:cBhvr>
                                        <p:cTn id="81" dur="500"/>
                                        <p:tgtEl>
                                          <p:spTgt spid="832538"/>
                                        </p:tgtEl>
                                      </p:cBhvr>
                                    </p:animEffect>
                                  </p:childTnLst>
                                  <p:subTnLst>
                                    <p:set>
                                      <p:cBhvr override="childStyle">
                                        <p:cTn dur="1" fill="hold" display="0" masterRel="sameClick" afterEffect="1">
                                          <p:stCondLst>
                                            <p:cond evt="end" delay="0">
                                              <p:tn val="79"/>
                                            </p:cond>
                                          </p:stCondLst>
                                        </p:cTn>
                                        <p:tgtEl>
                                          <p:spTgt spid="832538"/>
                                        </p:tgtEl>
                                        <p:attrNameLst>
                                          <p:attrName>style.visibility</p:attrName>
                                        </p:attrNameLst>
                                      </p:cBhvr>
                                      <p:to>
                                        <p:strVal val="hidden"/>
                                      </p:to>
                                    </p:set>
                                  </p:subTnLst>
                                </p:cTn>
                              </p:par>
                            </p:childTnLst>
                          </p:cTn>
                        </p:par>
                        <p:par>
                          <p:cTn id="82" fill="hold">
                            <p:stCondLst>
                              <p:cond delay="6500"/>
                            </p:stCondLst>
                            <p:childTnLst>
                              <p:par>
                                <p:cTn id="83" presetID="22" presetClass="entr" presetSubtype="4" fill="hold" nodeType="afterEffect">
                                  <p:stCondLst>
                                    <p:cond delay="0"/>
                                  </p:stCondLst>
                                  <p:childTnLst>
                                    <p:set>
                                      <p:cBhvr>
                                        <p:cTn id="84" dur="1" fill="hold">
                                          <p:stCondLst>
                                            <p:cond delay="0"/>
                                          </p:stCondLst>
                                        </p:cTn>
                                        <p:tgtEl>
                                          <p:spTgt spid="832535"/>
                                        </p:tgtEl>
                                        <p:attrNameLst>
                                          <p:attrName>style.visibility</p:attrName>
                                        </p:attrNameLst>
                                      </p:cBhvr>
                                      <p:to>
                                        <p:strVal val="visible"/>
                                      </p:to>
                                    </p:set>
                                    <p:animEffect transition="in" filter="wipe(down)">
                                      <p:cBhvr>
                                        <p:cTn id="85" dur="500"/>
                                        <p:tgtEl>
                                          <p:spTgt spid="832535"/>
                                        </p:tgtEl>
                                      </p:cBhvr>
                                    </p:animEffect>
                                  </p:childTnLst>
                                  <p:subTnLst>
                                    <p:set>
                                      <p:cBhvr override="childStyle">
                                        <p:cTn dur="1" fill="hold" display="0" masterRel="sameClick" afterEffect="1">
                                          <p:stCondLst>
                                            <p:cond evt="end" delay="0">
                                              <p:tn val="83"/>
                                            </p:cond>
                                          </p:stCondLst>
                                        </p:cTn>
                                        <p:tgtEl>
                                          <p:spTgt spid="832535"/>
                                        </p:tgtEl>
                                        <p:attrNameLst>
                                          <p:attrName>style.visibility</p:attrName>
                                        </p:attrNameLst>
                                      </p:cBhvr>
                                      <p:to>
                                        <p:strVal val="hidden"/>
                                      </p:to>
                                    </p:set>
                                  </p:subTnLst>
                                </p:cTn>
                              </p:par>
                            </p:childTnLst>
                          </p:cTn>
                        </p:par>
                        <p:par>
                          <p:cTn id="86" fill="hold">
                            <p:stCondLst>
                              <p:cond delay="7000"/>
                            </p:stCondLst>
                            <p:childTnLst>
                              <p:par>
                                <p:cTn id="87" presetID="22" presetClass="entr" presetSubtype="8" fill="hold" grpId="0" nodeType="afterEffect">
                                  <p:stCondLst>
                                    <p:cond delay="0"/>
                                  </p:stCondLst>
                                  <p:childTnLst>
                                    <p:set>
                                      <p:cBhvr>
                                        <p:cTn id="88" dur="1" fill="hold">
                                          <p:stCondLst>
                                            <p:cond delay="0"/>
                                          </p:stCondLst>
                                        </p:cTn>
                                        <p:tgtEl>
                                          <p:spTgt spid="832530"/>
                                        </p:tgtEl>
                                        <p:attrNameLst>
                                          <p:attrName>style.visibility</p:attrName>
                                        </p:attrNameLst>
                                      </p:cBhvr>
                                      <p:to>
                                        <p:strVal val="visible"/>
                                      </p:to>
                                    </p:set>
                                    <p:animEffect transition="in" filter="wipe(left)">
                                      <p:cBhvr>
                                        <p:cTn id="89" dur="500"/>
                                        <p:tgtEl>
                                          <p:spTgt spid="832530"/>
                                        </p:tgtEl>
                                      </p:cBhvr>
                                    </p:animEffect>
                                  </p:childTnLst>
                                </p:cTn>
                              </p:par>
                            </p:childTnLst>
                          </p:cTn>
                        </p:par>
                        <p:par>
                          <p:cTn id="90" fill="hold">
                            <p:stCondLst>
                              <p:cond delay="7500"/>
                            </p:stCondLst>
                            <p:childTnLst>
                              <p:par>
                                <p:cTn id="91" presetID="22" presetClass="entr" presetSubtype="2" fill="hold" nodeType="afterEffect">
                                  <p:stCondLst>
                                    <p:cond delay="0"/>
                                  </p:stCondLst>
                                  <p:childTnLst>
                                    <p:set>
                                      <p:cBhvr>
                                        <p:cTn id="92" dur="1" fill="hold">
                                          <p:stCondLst>
                                            <p:cond delay="0"/>
                                          </p:stCondLst>
                                        </p:cTn>
                                        <p:tgtEl>
                                          <p:spTgt spid="832532"/>
                                        </p:tgtEl>
                                        <p:attrNameLst>
                                          <p:attrName>style.visibility</p:attrName>
                                        </p:attrNameLst>
                                      </p:cBhvr>
                                      <p:to>
                                        <p:strVal val="visible"/>
                                      </p:to>
                                    </p:set>
                                    <p:animEffect transition="in" filter="wipe(right)">
                                      <p:cBhvr>
                                        <p:cTn id="93" dur="500"/>
                                        <p:tgtEl>
                                          <p:spTgt spid="832532"/>
                                        </p:tgtEl>
                                      </p:cBhvr>
                                    </p:animEffect>
                                  </p:childTnLst>
                                </p:cTn>
                              </p:par>
                            </p:childTnLst>
                          </p:cTn>
                        </p:par>
                        <p:par>
                          <p:cTn id="94" fill="hold">
                            <p:stCondLst>
                              <p:cond delay="8000"/>
                            </p:stCondLst>
                            <p:childTnLst>
                              <p:par>
                                <p:cTn id="95" presetID="22" presetClass="entr" presetSubtype="1" fill="hold" grpId="0" nodeType="afterEffect">
                                  <p:stCondLst>
                                    <p:cond delay="0"/>
                                  </p:stCondLst>
                                  <p:childTnLst>
                                    <p:set>
                                      <p:cBhvr>
                                        <p:cTn id="96" dur="1" fill="hold">
                                          <p:stCondLst>
                                            <p:cond delay="0"/>
                                          </p:stCondLst>
                                        </p:cTn>
                                        <p:tgtEl>
                                          <p:spTgt spid="832539"/>
                                        </p:tgtEl>
                                        <p:attrNameLst>
                                          <p:attrName>style.visibility</p:attrName>
                                        </p:attrNameLst>
                                      </p:cBhvr>
                                      <p:to>
                                        <p:strVal val="visible"/>
                                      </p:to>
                                    </p:set>
                                    <p:animEffect transition="in" filter="wipe(up)">
                                      <p:cBhvr>
                                        <p:cTn id="97" dur="500"/>
                                        <p:tgtEl>
                                          <p:spTgt spid="832539"/>
                                        </p:tgtEl>
                                      </p:cBhvr>
                                    </p:animEffect>
                                  </p:childTnLst>
                                </p:cTn>
                              </p:par>
                            </p:childTnLst>
                          </p:cTn>
                        </p:par>
                        <p:par>
                          <p:cTn id="98" fill="hold">
                            <p:stCondLst>
                              <p:cond delay="8500"/>
                            </p:stCondLst>
                            <p:childTnLst>
                              <p:par>
                                <p:cTn id="99" presetID="22" presetClass="entr" presetSubtype="4" fill="hold" grpId="0" nodeType="afterEffect">
                                  <p:stCondLst>
                                    <p:cond delay="0"/>
                                  </p:stCondLst>
                                  <p:childTnLst>
                                    <p:set>
                                      <p:cBhvr>
                                        <p:cTn id="100" dur="1" fill="hold">
                                          <p:stCondLst>
                                            <p:cond delay="0"/>
                                          </p:stCondLst>
                                        </p:cTn>
                                        <p:tgtEl>
                                          <p:spTgt spid="832536"/>
                                        </p:tgtEl>
                                        <p:attrNameLst>
                                          <p:attrName>style.visibility</p:attrName>
                                        </p:attrNameLst>
                                      </p:cBhvr>
                                      <p:to>
                                        <p:strVal val="visible"/>
                                      </p:to>
                                    </p:set>
                                    <p:animEffect transition="in" filter="wipe(down)">
                                      <p:cBhvr>
                                        <p:cTn id="101" dur="500"/>
                                        <p:tgtEl>
                                          <p:spTgt spid="832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2515" grpId="0" autoUpdateAnimBg="0"/>
      <p:bldP spid="832522" grpId="0" animBg="1" autoUpdateAnimBg="0"/>
      <p:bldP spid="832526" grpId="0" animBg="1" autoUpdateAnimBg="0"/>
      <p:bldP spid="832527" grpId="0" animBg="1" autoUpdateAnimBg="0"/>
      <p:bldP spid="832529" grpId="0" animBg="1"/>
      <p:bldP spid="832530" grpId="0" animBg="1"/>
      <p:bldP spid="832531" grpId="0" animBg="1"/>
      <p:bldP spid="832533" grpId="0" animBg="1"/>
      <p:bldP spid="832534" grpId="0" animBg="1"/>
      <p:bldP spid="832536" grpId="0" animBg="1"/>
      <p:bldP spid="832537" grpId="0" animBg="1"/>
      <p:bldP spid="832539" grpId="0" animBg="1"/>
      <p:bldP spid="832540" grpId="0" animBg="1" autoUpdateAnimBg="0"/>
      <p:bldP spid="832541" grpId="0"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sp>
        <p:nvSpPr>
          <p:cNvPr id="822274" name="Rectangle 2"/>
          <p:cNvSpPr>
            <a:spLocks noChangeArrowheads="1"/>
          </p:cNvSpPr>
          <p:nvPr/>
        </p:nvSpPr>
        <p:spPr bwMode="auto">
          <a:xfrm>
            <a:off x="0" y="4953000"/>
            <a:ext cx="9144000" cy="18970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822290" name="Text Box 18"/>
          <p:cNvSpPr txBox="1">
            <a:spLocks noChangeArrowheads="1"/>
          </p:cNvSpPr>
          <p:nvPr/>
        </p:nvSpPr>
        <p:spPr bwMode="auto">
          <a:xfrm>
            <a:off x="762000" y="5181600"/>
            <a:ext cx="7543800" cy="1106488"/>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In this realm, they freely and fully share love and beauty according to the will of the subject partner, thus realizing</a:t>
            </a:r>
          </a:p>
          <a:p>
            <a:pPr>
              <a:lnSpc>
                <a:spcPct val="85000"/>
              </a:lnSpc>
            </a:pPr>
            <a:r>
              <a:rPr lang="en-US" sz="2600" b="1">
                <a:solidFill>
                  <a:schemeClr val="bg1"/>
                </a:solidFill>
                <a:latin typeface="Arial Narrow" pitchFamily="34" charset="0"/>
              </a:rPr>
              <a:t>the </a:t>
            </a:r>
            <a:r>
              <a:rPr lang="en-US" sz="2600" b="1" u="sng">
                <a:solidFill>
                  <a:schemeClr val="bg1"/>
                </a:solidFill>
                <a:latin typeface="Arial Narrow" pitchFamily="34" charset="0"/>
              </a:rPr>
              <a:t>purpose of goodness</a:t>
            </a:r>
            <a:r>
              <a:rPr lang="en-US" sz="2600" b="1">
                <a:solidFill>
                  <a:schemeClr val="bg1"/>
                </a:solidFill>
                <a:latin typeface="Arial Narrow" pitchFamily="34" charset="0"/>
              </a:rPr>
              <a:t> </a:t>
            </a:r>
            <a:r>
              <a:rPr lang="en-US" sz="2000">
                <a:solidFill>
                  <a:schemeClr val="bg1"/>
                </a:solidFill>
                <a:latin typeface="Arial Narrow" pitchFamily="34" charset="0"/>
              </a:rPr>
              <a:t>(p.  46).</a:t>
            </a:r>
          </a:p>
        </p:txBody>
      </p:sp>
      <p:sp>
        <p:nvSpPr>
          <p:cNvPr id="822330" name="Rectangle 58"/>
          <p:cNvSpPr>
            <a:spLocks noChangeArrowheads="1"/>
          </p:cNvSpPr>
          <p:nvPr/>
        </p:nvSpPr>
        <p:spPr bwMode="auto">
          <a:xfrm>
            <a:off x="5029200" y="1143000"/>
            <a:ext cx="3200400" cy="1295400"/>
          </a:xfrm>
          <a:prstGeom prst="rect">
            <a:avLst/>
          </a:prstGeom>
          <a:gradFill rotWithShape="0">
            <a:gsLst>
              <a:gs pos="0">
                <a:srgbClr val="FFFFFF"/>
              </a:gs>
              <a:gs pos="100000">
                <a:srgbClr val="9999FF"/>
              </a:gs>
            </a:gsLst>
            <a:path path="shape">
              <a:fillToRect l="50000" t="50000" r="50000" b="50000"/>
            </a:path>
          </a:gradFill>
          <a:ln w="9525">
            <a:miter lim="800000"/>
            <a:headEnd/>
            <a:tailEnd/>
          </a:ln>
          <a:effectLst/>
          <a:scene3d>
            <a:camera prst="legacyPerspectiveTop"/>
            <a:lightRig rig="legacyFlat3" dir="b"/>
          </a:scene3d>
          <a:sp3d extrusionH="121893000" prstMaterial="legacyMatte">
            <a:bevelT w="13500" h="13500" prst="angle"/>
            <a:bevelB w="13500" h="13500" prst="angle"/>
            <a:extrusionClr>
              <a:srgbClr val="CC99FF"/>
            </a:extrusionClr>
          </a:sp3d>
        </p:spPr>
        <p:txBody>
          <a:bodyPr wrap="none" anchor="ctr">
            <a:flatTx/>
          </a:bodyPr>
          <a:lstStyle/>
          <a:p>
            <a:pPr algn="ctr">
              <a:lnSpc>
                <a:spcPct val="90000"/>
              </a:lnSpc>
            </a:pPr>
            <a:endParaRPr lang="en-US" sz="2800" b="1">
              <a:solidFill>
                <a:schemeClr val="accent2"/>
              </a:solidFill>
            </a:endParaRPr>
          </a:p>
        </p:txBody>
      </p:sp>
      <p:sp>
        <p:nvSpPr>
          <p:cNvPr id="822331" name="Text Box 59"/>
          <p:cNvSpPr txBox="1">
            <a:spLocks noChangeArrowheads="1"/>
          </p:cNvSpPr>
          <p:nvPr/>
        </p:nvSpPr>
        <p:spPr bwMode="auto">
          <a:xfrm>
            <a:off x="5295900" y="1143000"/>
            <a:ext cx="2667000"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100000"/>
              </a:lnSpc>
              <a:spcBef>
                <a:spcPct val="50000"/>
              </a:spcBef>
            </a:pPr>
            <a:r>
              <a:rPr lang="en-US" sz="2800" dirty="0"/>
              <a:t>Direct dominion</a:t>
            </a:r>
            <a:r>
              <a:rPr lang="en-US" sz="2800" dirty="0">
                <a:effectLst>
                  <a:outerShdw blurRad="38100" dist="38100" dir="2700000" algn="tl">
                    <a:srgbClr val="000000"/>
                  </a:outerShdw>
                </a:effectLst>
              </a:rPr>
              <a:t>:</a:t>
            </a:r>
          </a:p>
        </p:txBody>
      </p:sp>
      <p:sp>
        <p:nvSpPr>
          <p:cNvPr id="822289" name="Text Box 17"/>
          <p:cNvSpPr txBox="1">
            <a:spLocks noChangeArrowheads="1"/>
          </p:cNvSpPr>
          <p:nvPr/>
        </p:nvSpPr>
        <p:spPr bwMode="auto">
          <a:xfrm>
            <a:off x="5181600" y="1577975"/>
            <a:ext cx="2895600" cy="860425"/>
          </a:xfrm>
          <a:prstGeom prst="rect">
            <a:avLst/>
          </a:prstGeom>
          <a:noFill/>
          <a:ln w="9525">
            <a:noFill/>
            <a:miter lim="800000"/>
            <a:headEnd/>
            <a:tailEnd/>
          </a:ln>
          <a:effectLst>
            <a:outerShdw dist="35921" dir="2700000" algn="ctr" rotWithShape="0">
              <a:srgbClr val="FFCCFF"/>
            </a:outerShdw>
          </a:effectLst>
        </p:spPr>
        <p:txBody>
          <a:bodyPr>
            <a:spAutoFit/>
          </a:bodyPr>
          <a:lstStyle/>
          <a:p>
            <a:pPr algn="ctr">
              <a:lnSpc>
                <a:spcPct val="90000"/>
              </a:lnSpc>
            </a:pPr>
            <a:r>
              <a:rPr lang="en-US" sz="2800" dirty="0">
                <a:solidFill>
                  <a:srgbClr val="6600CC"/>
                </a:solidFill>
              </a:rPr>
              <a:t>Purpose of</a:t>
            </a:r>
          </a:p>
          <a:p>
            <a:pPr algn="ctr">
              <a:lnSpc>
                <a:spcPct val="90000"/>
              </a:lnSpc>
            </a:pPr>
            <a:r>
              <a:rPr lang="en-US" sz="2800" dirty="0">
                <a:solidFill>
                  <a:srgbClr val="6600CC"/>
                </a:solidFill>
              </a:rPr>
              <a:t>goodness realized</a:t>
            </a:r>
          </a:p>
        </p:txBody>
      </p:sp>
      <p:grpSp>
        <p:nvGrpSpPr>
          <p:cNvPr id="822305" name="Group 33"/>
          <p:cNvGrpSpPr>
            <a:grpSpLocks/>
          </p:cNvGrpSpPr>
          <p:nvPr/>
        </p:nvGrpSpPr>
        <p:grpSpPr bwMode="auto">
          <a:xfrm>
            <a:off x="1957388" y="1143000"/>
            <a:ext cx="1243012" cy="1927225"/>
            <a:chOff x="1281" y="624"/>
            <a:chExt cx="783" cy="1214"/>
          </a:xfrm>
        </p:grpSpPr>
        <p:sp>
          <p:nvSpPr>
            <p:cNvPr id="822306" name="Line 34"/>
            <p:cNvSpPr>
              <a:spLocks noChangeShapeType="1"/>
            </p:cNvSpPr>
            <p:nvPr/>
          </p:nvSpPr>
          <p:spPr bwMode="auto">
            <a:xfrm rot="2478685">
              <a:off x="1281" y="712"/>
              <a:ext cx="4" cy="1126"/>
            </a:xfrm>
            <a:prstGeom prst="line">
              <a:avLst/>
            </a:prstGeom>
            <a:noFill/>
            <a:ln w="57150">
              <a:solidFill>
                <a:srgbClr val="9900FF"/>
              </a:solidFill>
              <a:round/>
              <a:headEnd/>
              <a:tailEnd/>
            </a:ln>
            <a:effectLst/>
          </p:spPr>
          <p:txBody>
            <a:bodyPr/>
            <a:lstStyle/>
            <a:p>
              <a:endParaRPr lang="en-US"/>
            </a:p>
          </p:txBody>
        </p:sp>
        <p:sp>
          <p:nvSpPr>
            <p:cNvPr id="822307" name="Line 35"/>
            <p:cNvSpPr>
              <a:spLocks noChangeShapeType="1"/>
            </p:cNvSpPr>
            <p:nvPr/>
          </p:nvSpPr>
          <p:spPr bwMode="auto">
            <a:xfrm rot="19081595" flipH="1">
              <a:off x="2060" y="624"/>
              <a:ext cx="4" cy="1126"/>
            </a:xfrm>
            <a:prstGeom prst="line">
              <a:avLst/>
            </a:prstGeom>
            <a:noFill/>
            <a:ln w="57150">
              <a:solidFill>
                <a:srgbClr val="9900FF"/>
              </a:solidFill>
              <a:round/>
              <a:headEnd/>
              <a:tailEnd/>
            </a:ln>
            <a:effectLst/>
          </p:spPr>
          <p:txBody>
            <a:bodyPr/>
            <a:lstStyle/>
            <a:p>
              <a:endParaRPr lang="en-US"/>
            </a:p>
          </p:txBody>
        </p:sp>
      </p:grpSp>
      <p:grpSp>
        <p:nvGrpSpPr>
          <p:cNvPr id="822308" name="Group 36"/>
          <p:cNvGrpSpPr>
            <a:grpSpLocks/>
          </p:cNvGrpSpPr>
          <p:nvPr/>
        </p:nvGrpSpPr>
        <p:grpSpPr bwMode="auto">
          <a:xfrm>
            <a:off x="1974850" y="2590800"/>
            <a:ext cx="1281113" cy="1828800"/>
            <a:chOff x="1292" y="1536"/>
            <a:chExt cx="807" cy="1152"/>
          </a:xfrm>
        </p:grpSpPr>
        <p:sp>
          <p:nvSpPr>
            <p:cNvPr id="822309" name="Line 37"/>
            <p:cNvSpPr>
              <a:spLocks noChangeShapeType="1"/>
            </p:cNvSpPr>
            <p:nvPr/>
          </p:nvSpPr>
          <p:spPr bwMode="auto">
            <a:xfrm rot="18931875" flipH="1">
              <a:off x="1292" y="1536"/>
              <a:ext cx="4" cy="1126"/>
            </a:xfrm>
            <a:prstGeom prst="line">
              <a:avLst/>
            </a:prstGeom>
            <a:noFill/>
            <a:ln w="57150">
              <a:solidFill>
                <a:srgbClr val="9900FF"/>
              </a:solidFill>
              <a:round/>
              <a:headEnd/>
              <a:tailEnd/>
            </a:ln>
            <a:effectLst/>
          </p:spPr>
          <p:txBody>
            <a:bodyPr/>
            <a:lstStyle/>
            <a:p>
              <a:endParaRPr lang="en-US"/>
            </a:p>
          </p:txBody>
        </p:sp>
        <p:sp>
          <p:nvSpPr>
            <p:cNvPr id="822310" name="Line 38"/>
            <p:cNvSpPr>
              <a:spLocks noChangeShapeType="1"/>
            </p:cNvSpPr>
            <p:nvPr/>
          </p:nvSpPr>
          <p:spPr bwMode="auto">
            <a:xfrm rot="2478685">
              <a:off x="2095" y="1562"/>
              <a:ext cx="4" cy="1126"/>
            </a:xfrm>
            <a:prstGeom prst="line">
              <a:avLst/>
            </a:prstGeom>
            <a:noFill/>
            <a:ln w="57150">
              <a:solidFill>
                <a:srgbClr val="9900FF"/>
              </a:solidFill>
              <a:round/>
              <a:headEnd/>
              <a:tailEnd/>
            </a:ln>
            <a:effectLst/>
          </p:spPr>
          <p:txBody>
            <a:bodyPr/>
            <a:lstStyle/>
            <a:p>
              <a:endParaRPr lang="en-US"/>
            </a:p>
          </p:txBody>
        </p:sp>
      </p:grpSp>
      <p:sp>
        <p:nvSpPr>
          <p:cNvPr id="822311" name="Oval 39"/>
          <p:cNvSpPr>
            <a:spLocks noChangeArrowheads="1"/>
          </p:cNvSpPr>
          <p:nvPr/>
        </p:nvSpPr>
        <p:spPr bwMode="auto">
          <a:xfrm>
            <a:off x="3449638" y="2317750"/>
            <a:ext cx="1122362" cy="1006475"/>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Right"/>
            <a:lightRig rig="legacyNormal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70000"/>
              </a:lnSpc>
            </a:pPr>
            <a:endParaRPr lang="en-US" sz="800" dirty="0">
              <a:solidFill>
                <a:srgbClr val="339933"/>
              </a:solidFill>
              <a:effectLst>
                <a:outerShdw dist="12700" dir="2700000" algn="tl">
                  <a:srgbClr val="000000"/>
                </a:outerShdw>
              </a:effectLst>
              <a:latin typeface="Fette Engschrift" pitchFamily="2" charset="0"/>
            </a:endParaRPr>
          </a:p>
          <a:p>
            <a:pPr algn="ctr">
              <a:lnSpc>
                <a:spcPct val="70000"/>
              </a:lnSpc>
            </a:pPr>
            <a:r>
              <a:rPr lang="en-US" sz="3200" dirty="0">
                <a:solidFill>
                  <a:srgbClr val="003300"/>
                </a:solidFill>
                <a:effectLst>
                  <a:outerShdw dist="12700" dir="2700000" algn="tl">
                    <a:srgbClr val="000000"/>
                  </a:outerShdw>
                </a:effectLst>
                <a:latin typeface="Fette Engschrift" pitchFamily="2" charset="0"/>
              </a:rPr>
              <a:t>Object</a:t>
            </a:r>
          </a:p>
          <a:p>
            <a:pPr algn="ctr">
              <a:lnSpc>
                <a:spcPct val="70000"/>
              </a:lnSpc>
            </a:pPr>
            <a:r>
              <a:rPr lang="en-US" sz="3200" dirty="0">
                <a:solidFill>
                  <a:srgbClr val="003300"/>
                </a:solidFill>
                <a:effectLst>
                  <a:outerShdw dist="12700" dir="2700000" algn="tl">
                    <a:srgbClr val="000000"/>
                  </a:outerShdw>
                </a:effectLst>
                <a:latin typeface="Fette Engschrift" pitchFamily="2" charset="0"/>
              </a:rPr>
              <a:t>Partner</a:t>
            </a:r>
          </a:p>
        </p:txBody>
      </p:sp>
      <p:grpSp>
        <p:nvGrpSpPr>
          <p:cNvPr id="822312" name="Group 40"/>
          <p:cNvGrpSpPr>
            <a:grpSpLocks/>
          </p:cNvGrpSpPr>
          <p:nvPr/>
        </p:nvGrpSpPr>
        <p:grpSpPr bwMode="auto">
          <a:xfrm>
            <a:off x="2065338" y="990600"/>
            <a:ext cx="1133475" cy="1035050"/>
            <a:chOff x="1349" y="548"/>
            <a:chExt cx="714" cy="652"/>
          </a:xfrm>
        </p:grpSpPr>
        <p:sp>
          <p:nvSpPr>
            <p:cNvPr id="822313" name="Oval 41"/>
            <p:cNvSpPr>
              <a:spLocks noChangeArrowheads="1"/>
            </p:cNvSpPr>
            <p:nvPr/>
          </p:nvSpPr>
          <p:spPr bwMode="auto">
            <a:xfrm>
              <a:off x="1349" y="548"/>
              <a:ext cx="714" cy="652"/>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822314" name="WordArt 42"/>
            <p:cNvSpPr>
              <a:spLocks noChangeArrowheads="1" noChangeShapeType="1" noTextEdit="1"/>
            </p:cNvSpPr>
            <p:nvPr/>
          </p:nvSpPr>
          <p:spPr bwMode="auto">
            <a:xfrm>
              <a:off x="1453" y="695"/>
              <a:ext cx="553" cy="318"/>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822315" name="Oval 43"/>
          <p:cNvSpPr>
            <a:spLocks noChangeArrowheads="1"/>
          </p:cNvSpPr>
          <p:nvPr/>
        </p:nvSpPr>
        <p:spPr bwMode="auto">
          <a:xfrm>
            <a:off x="838200" y="2317750"/>
            <a:ext cx="1122363" cy="1006475"/>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Left"/>
            <a:lightRig rig="legacyHarsh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70000"/>
              </a:lnSpc>
            </a:pPr>
            <a:endParaRPr lang="en-US" sz="800" dirty="0">
              <a:solidFill>
                <a:srgbClr val="FF00FF"/>
              </a:solidFill>
              <a:effectLst>
                <a:outerShdw dist="12700" dir="2700000" algn="tl">
                  <a:srgbClr val="000000"/>
                </a:outerShdw>
              </a:effectLst>
              <a:latin typeface="Fette Engschrift" pitchFamily="2" charset="0"/>
            </a:endParaRPr>
          </a:p>
          <a:p>
            <a:pPr algn="ctr">
              <a:lnSpc>
                <a:spcPct val="70000"/>
              </a:lnSpc>
            </a:pPr>
            <a:r>
              <a:rPr lang="en-US" sz="3200" dirty="0">
                <a:solidFill>
                  <a:srgbClr val="660066"/>
                </a:solidFill>
                <a:effectLst>
                  <a:outerShdw dist="12700" dir="2700000" algn="tl">
                    <a:srgbClr val="000000"/>
                  </a:outerShdw>
                </a:effectLst>
                <a:latin typeface="Fette Engschrift" pitchFamily="2" charset="0"/>
              </a:rPr>
              <a:t>Subject</a:t>
            </a:r>
          </a:p>
          <a:p>
            <a:pPr algn="ctr">
              <a:lnSpc>
                <a:spcPct val="70000"/>
              </a:lnSpc>
            </a:pPr>
            <a:r>
              <a:rPr lang="en-US" sz="3200" dirty="0">
                <a:solidFill>
                  <a:srgbClr val="660066"/>
                </a:solidFill>
                <a:effectLst>
                  <a:outerShdw dist="12700" dir="2700000" algn="tl">
                    <a:srgbClr val="000000"/>
                  </a:outerShdw>
                </a:effectLst>
                <a:latin typeface="Fette Engschrift" pitchFamily="2" charset="0"/>
              </a:rPr>
              <a:t>Partner</a:t>
            </a:r>
          </a:p>
        </p:txBody>
      </p:sp>
      <p:sp>
        <p:nvSpPr>
          <p:cNvPr id="822316" name="Oval 44"/>
          <p:cNvSpPr>
            <a:spLocks noChangeArrowheads="1"/>
          </p:cNvSpPr>
          <p:nvPr/>
        </p:nvSpPr>
        <p:spPr bwMode="auto">
          <a:xfrm>
            <a:off x="2071688" y="3565525"/>
            <a:ext cx="1119187" cy="1006475"/>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200">
                <a:solidFill>
                  <a:srgbClr val="800000"/>
                </a:solidFill>
              </a:rPr>
              <a:t>Union</a:t>
            </a:r>
          </a:p>
        </p:txBody>
      </p:sp>
      <p:sp>
        <p:nvSpPr>
          <p:cNvPr id="822317" name="AutoShape 45"/>
          <p:cNvSpPr>
            <a:spLocks noChangeArrowheads="1"/>
          </p:cNvSpPr>
          <p:nvPr/>
        </p:nvSpPr>
        <p:spPr bwMode="auto">
          <a:xfrm rot="-5400000">
            <a:off x="2560638" y="1987550"/>
            <a:ext cx="315912" cy="1227138"/>
          </a:xfrm>
          <a:prstGeom prst="curvedLeftArrow">
            <a:avLst>
              <a:gd name="adj1" fmla="val 77689"/>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2318" name="AutoShape 46"/>
          <p:cNvSpPr>
            <a:spLocks noChangeArrowheads="1"/>
          </p:cNvSpPr>
          <p:nvPr/>
        </p:nvSpPr>
        <p:spPr bwMode="auto">
          <a:xfrm rot="-5400000">
            <a:off x="2560638" y="1987550"/>
            <a:ext cx="315912" cy="1227138"/>
          </a:xfrm>
          <a:prstGeom prst="curvedLeftArrow">
            <a:avLst>
              <a:gd name="adj1" fmla="val 77689"/>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2319" name="AutoShape 47"/>
          <p:cNvSpPr>
            <a:spLocks noChangeArrowheads="1"/>
          </p:cNvSpPr>
          <p:nvPr/>
        </p:nvSpPr>
        <p:spPr bwMode="auto">
          <a:xfrm rot="-5400000">
            <a:off x="2560638" y="1987550"/>
            <a:ext cx="315912" cy="1227138"/>
          </a:xfrm>
          <a:prstGeom prst="curvedLeftArrow">
            <a:avLst>
              <a:gd name="adj1" fmla="val 77689"/>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2320" name="AutoShape 48"/>
          <p:cNvSpPr>
            <a:spLocks noChangeArrowheads="1"/>
          </p:cNvSpPr>
          <p:nvPr/>
        </p:nvSpPr>
        <p:spPr bwMode="auto">
          <a:xfrm rot="-16200000">
            <a:off x="2453481" y="2513807"/>
            <a:ext cx="315913" cy="1225550"/>
          </a:xfrm>
          <a:prstGeom prst="curvedLeftArrow">
            <a:avLst>
              <a:gd name="adj1" fmla="val 77588"/>
              <a:gd name="adj2" fmla="val 15517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2321" name="AutoShape 49"/>
          <p:cNvSpPr>
            <a:spLocks noChangeArrowheads="1"/>
          </p:cNvSpPr>
          <p:nvPr/>
        </p:nvSpPr>
        <p:spPr bwMode="auto">
          <a:xfrm rot="-16200000">
            <a:off x="2444750" y="2513013"/>
            <a:ext cx="315913" cy="1227137"/>
          </a:xfrm>
          <a:prstGeom prst="curvedLeftArrow">
            <a:avLst>
              <a:gd name="adj1" fmla="val 77688"/>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2322" name="AutoShape 50"/>
          <p:cNvSpPr>
            <a:spLocks noChangeArrowheads="1"/>
          </p:cNvSpPr>
          <p:nvPr/>
        </p:nvSpPr>
        <p:spPr bwMode="auto">
          <a:xfrm rot="-16200000">
            <a:off x="2444750" y="2513013"/>
            <a:ext cx="315913" cy="1227137"/>
          </a:xfrm>
          <a:prstGeom prst="curvedLeftArrow">
            <a:avLst>
              <a:gd name="adj1" fmla="val 77688"/>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2323" name="AutoShape 51"/>
          <p:cNvSpPr>
            <a:spLocks noChangeArrowheads="1"/>
          </p:cNvSpPr>
          <p:nvPr/>
        </p:nvSpPr>
        <p:spPr bwMode="auto">
          <a:xfrm rot="-10800000">
            <a:off x="2212975" y="2128838"/>
            <a:ext cx="336550" cy="1260475"/>
          </a:xfrm>
          <a:prstGeom prst="curvedLeftArrow">
            <a:avLst>
              <a:gd name="adj1" fmla="val 74906"/>
              <a:gd name="adj2" fmla="val 1498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2324" name="AutoShape 52"/>
          <p:cNvSpPr>
            <a:spLocks noChangeArrowheads="1"/>
          </p:cNvSpPr>
          <p:nvPr/>
        </p:nvSpPr>
        <p:spPr bwMode="auto">
          <a:xfrm rot="-10800000">
            <a:off x="2212975" y="2128838"/>
            <a:ext cx="336550" cy="1260475"/>
          </a:xfrm>
          <a:prstGeom prst="curvedLeftArrow">
            <a:avLst>
              <a:gd name="adj1" fmla="val 74906"/>
              <a:gd name="adj2" fmla="val 1498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2325" name="AutoShape 53"/>
          <p:cNvSpPr>
            <a:spLocks noChangeArrowheads="1"/>
          </p:cNvSpPr>
          <p:nvPr/>
        </p:nvSpPr>
        <p:spPr bwMode="auto">
          <a:xfrm rot="-10800000">
            <a:off x="2212975" y="2128838"/>
            <a:ext cx="336550" cy="1260475"/>
          </a:xfrm>
          <a:prstGeom prst="curvedLeftArrow">
            <a:avLst>
              <a:gd name="adj1" fmla="val 74906"/>
              <a:gd name="adj2" fmla="val 1498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2326" name="AutoShape 54"/>
          <p:cNvSpPr>
            <a:spLocks noChangeArrowheads="1"/>
          </p:cNvSpPr>
          <p:nvPr/>
        </p:nvSpPr>
        <p:spPr bwMode="auto">
          <a:xfrm>
            <a:off x="2773363" y="2244725"/>
            <a:ext cx="334962" cy="1260475"/>
          </a:xfrm>
          <a:prstGeom prst="curvedLeftArrow">
            <a:avLst>
              <a:gd name="adj1" fmla="val 75261"/>
              <a:gd name="adj2" fmla="val 150522"/>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2327" name="AutoShape 55"/>
          <p:cNvSpPr>
            <a:spLocks noChangeArrowheads="1"/>
          </p:cNvSpPr>
          <p:nvPr/>
        </p:nvSpPr>
        <p:spPr bwMode="auto">
          <a:xfrm>
            <a:off x="2773363" y="2233613"/>
            <a:ext cx="334962" cy="1260475"/>
          </a:xfrm>
          <a:prstGeom prst="curvedLeftArrow">
            <a:avLst>
              <a:gd name="adj1" fmla="val 75261"/>
              <a:gd name="adj2" fmla="val 150522"/>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822328" name="AutoShape 56"/>
          <p:cNvSpPr>
            <a:spLocks noChangeArrowheads="1"/>
          </p:cNvSpPr>
          <p:nvPr/>
        </p:nvSpPr>
        <p:spPr bwMode="auto">
          <a:xfrm>
            <a:off x="2773363" y="2233613"/>
            <a:ext cx="334962" cy="1260475"/>
          </a:xfrm>
          <a:prstGeom prst="curvedLeftArrow">
            <a:avLst>
              <a:gd name="adj1" fmla="val 75261"/>
              <a:gd name="adj2" fmla="val 150522"/>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32" name="Text Box 3"/>
          <p:cNvSpPr txBox="1">
            <a:spLocks noChangeArrowheads="1"/>
          </p:cNvSpPr>
          <p:nvPr/>
        </p:nvSpPr>
        <p:spPr bwMode="auto">
          <a:xfrm>
            <a:off x="152400" y="153988"/>
            <a:ext cx="5410200" cy="455612"/>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u="sng" dirty="0"/>
              <a:t>5.2.3  The Realm of Direct Dominion</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22290"/>
                                        </p:tgtEl>
                                        <p:attrNameLst>
                                          <p:attrName>style.visibility</p:attrName>
                                        </p:attrNameLst>
                                      </p:cBhvr>
                                      <p:to>
                                        <p:strVal val="visible"/>
                                      </p:to>
                                    </p:set>
                                    <p:animEffect transition="in" filter="barn(outVertical)">
                                      <p:cBhvr>
                                        <p:cTn id="7" dur="500"/>
                                        <p:tgtEl>
                                          <p:spTgt spid="822290"/>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822289"/>
                                        </p:tgtEl>
                                        <p:attrNameLst>
                                          <p:attrName>style.visibility</p:attrName>
                                        </p:attrNameLst>
                                      </p:cBhvr>
                                      <p:to>
                                        <p:strVal val="visible"/>
                                      </p:to>
                                    </p:set>
                                    <p:anim calcmode="lin" valueType="num">
                                      <p:cBhvr>
                                        <p:cTn id="12" dur="1000" fill="hold"/>
                                        <p:tgtEl>
                                          <p:spTgt spid="822289"/>
                                        </p:tgtEl>
                                        <p:attrNameLst>
                                          <p:attrName>ppt_w</p:attrName>
                                        </p:attrNameLst>
                                      </p:cBhvr>
                                      <p:tavLst>
                                        <p:tav tm="0">
                                          <p:val>
                                            <p:strVal val="#ppt_w*0.70"/>
                                          </p:val>
                                        </p:tav>
                                        <p:tav tm="100000">
                                          <p:val>
                                            <p:strVal val="#ppt_w"/>
                                          </p:val>
                                        </p:tav>
                                      </p:tavLst>
                                    </p:anim>
                                    <p:anim calcmode="lin" valueType="num">
                                      <p:cBhvr>
                                        <p:cTn id="13" dur="1000" fill="hold"/>
                                        <p:tgtEl>
                                          <p:spTgt spid="822289"/>
                                        </p:tgtEl>
                                        <p:attrNameLst>
                                          <p:attrName>ppt_h</p:attrName>
                                        </p:attrNameLst>
                                      </p:cBhvr>
                                      <p:tavLst>
                                        <p:tav tm="0">
                                          <p:val>
                                            <p:strVal val="#ppt_h"/>
                                          </p:val>
                                        </p:tav>
                                        <p:tav tm="100000">
                                          <p:val>
                                            <p:strVal val="#ppt_h"/>
                                          </p:val>
                                        </p:tav>
                                      </p:tavLst>
                                    </p:anim>
                                    <p:animEffect transition="in" filter="fade">
                                      <p:cBhvr>
                                        <p:cTn id="14" dur="1000"/>
                                        <p:tgtEl>
                                          <p:spTgt spid="8222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2290" grpId="0" autoUpdateAnimBg="0"/>
      <p:bldP spid="822289"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881682" name="Group 18"/>
          <p:cNvGrpSpPr>
            <a:grpSpLocks/>
          </p:cNvGrpSpPr>
          <p:nvPr/>
        </p:nvGrpSpPr>
        <p:grpSpPr bwMode="auto">
          <a:xfrm>
            <a:off x="0" y="0"/>
            <a:ext cx="9144000" cy="6858000"/>
            <a:chOff x="0" y="0"/>
            <a:chExt cx="5760" cy="4320"/>
          </a:xfrm>
        </p:grpSpPr>
        <p:pic>
          <p:nvPicPr>
            <p:cNvPr id="881683" name="Picture 19" descr="SP084"/>
            <p:cNvPicPr>
              <a:picLocks noChangeAspect="1" noChangeArrowheads="1"/>
            </p:cNvPicPr>
            <p:nvPr/>
          </p:nvPicPr>
          <p:blipFill>
            <a:blip r:embed="rId3" cstate="print"/>
            <a:srcRect t="4344" r="4808" b="453"/>
            <a:stretch>
              <a:fillRect/>
            </a:stretch>
          </p:blipFill>
          <p:spPr bwMode="auto">
            <a:xfrm>
              <a:off x="0" y="0"/>
              <a:ext cx="5760" cy="4320"/>
            </a:xfrm>
            <a:prstGeom prst="rect">
              <a:avLst/>
            </a:prstGeom>
            <a:noFill/>
          </p:spPr>
        </p:pic>
        <p:pic>
          <p:nvPicPr>
            <p:cNvPr id="881685" name="Picture 21" descr="CVX50014"/>
            <p:cNvPicPr>
              <a:picLocks noChangeAspect="1" noChangeArrowheads="1"/>
            </p:cNvPicPr>
            <p:nvPr/>
          </p:nvPicPr>
          <p:blipFill>
            <a:blip r:embed="rId4" cstate="print">
              <a:lum contrast="24000"/>
            </a:blip>
            <a:srcRect l="28752" t="18382" r="12540" b="24272"/>
            <a:stretch>
              <a:fillRect/>
            </a:stretch>
          </p:blipFill>
          <p:spPr bwMode="auto">
            <a:xfrm>
              <a:off x="2160" y="528"/>
              <a:ext cx="2592" cy="1898"/>
            </a:xfrm>
            <a:prstGeom prst="rect">
              <a:avLst/>
            </a:prstGeom>
            <a:noFill/>
          </p:spPr>
        </p:pic>
        <p:pic>
          <p:nvPicPr>
            <p:cNvPr id="881686" name="Picture 22" descr="CVU50027"/>
            <p:cNvPicPr>
              <a:picLocks noChangeAspect="1" noChangeArrowheads="1"/>
            </p:cNvPicPr>
            <p:nvPr/>
          </p:nvPicPr>
          <p:blipFill>
            <a:blip r:embed="rId5" cstate="print">
              <a:lum contrast="24000"/>
            </a:blip>
            <a:srcRect/>
            <a:stretch>
              <a:fillRect/>
            </a:stretch>
          </p:blipFill>
          <p:spPr bwMode="auto">
            <a:xfrm>
              <a:off x="4128" y="60"/>
              <a:ext cx="1584" cy="1188"/>
            </a:xfrm>
            <a:prstGeom prst="rect">
              <a:avLst/>
            </a:prstGeom>
            <a:noFill/>
          </p:spPr>
        </p:pic>
        <p:grpSp>
          <p:nvGrpSpPr>
            <p:cNvPr id="881687" name="Group 23"/>
            <p:cNvGrpSpPr>
              <a:grpSpLocks/>
            </p:cNvGrpSpPr>
            <p:nvPr/>
          </p:nvGrpSpPr>
          <p:grpSpPr bwMode="auto">
            <a:xfrm>
              <a:off x="672" y="576"/>
              <a:ext cx="672" cy="392"/>
              <a:chOff x="1488" y="480"/>
              <a:chExt cx="816" cy="480"/>
            </a:xfrm>
          </p:grpSpPr>
          <p:pic>
            <p:nvPicPr>
              <p:cNvPr id="881688" name="Picture 24" descr="CVX00004"/>
              <p:cNvPicPr>
                <a:picLocks noChangeAspect="1" noChangeArrowheads="1"/>
              </p:cNvPicPr>
              <p:nvPr/>
            </p:nvPicPr>
            <p:blipFill>
              <a:blip r:embed="rId6" cstate="print"/>
              <a:srcRect/>
              <a:stretch>
                <a:fillRect/>
              </a:stretch>
            </p:blipFill>
            <p:spPr bwMode="auto">
              <a:xfrm>
                <a:off x="1665" y="480"/>
                <a:ext cx="449" cy="476"/>
              </a:xfrm>
              <a:prstGeom prst="rect">
                <a:avLst/>
              </a:prstGeom>
              <a:noFill/>
            </p:spPr>
          </p:pic>
          <p:pic>
            <p:nvPicPr>
              <p:cNvPr id="881689" name="Picture 25" descr="CVX00008"/>
              <p:cNvPicPr>
                <a:picLocks noChangeAspect="1" noChangeArrowheads="1"/>
              </p:cNvPicPr>
              <p:nvPr/>
            </p:nvPicPr>
            <p:blipFill>
              <a:blip r:embed="rId7" cstate="print"/>
              <a:srcRect/>
              <a:stretch>
                <a:fillRect/>
              </a:stretch>
            </p:blipFill>
            <p:spPr bwMode="auto">
              <a:xfrm>
                <a:off x="1488" y="496"/>
                <a:ext cx="816" cy="464"/>
              </a:xfrm>
              <a:prstGeom prst="rect">
                <a:avLst/>
              </a:prstGeom>
              <a:noFill/>
            </p:spPr>
          </p:pic>
        </p:grpSp>
      </p:grpSp>
      <p:sp>
        <p:nvSpPr>
          <p:cNvPr id="881667" name="Rectangle 3"/>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81668" name="Group 4"/>
          <p:cNvGrpSpPr>
            <a:grpSpLocks/>
          </p:cNvGrpSpPr>
          <p:nvPr/>
        </p:nvGrpSpPr>
        <p:grpSpPr bwMode="auto">
          <a:xfrm>
            <a:off x="762000" y="1828800"/>
            <a:ext cx="4800600" cy="2822575"/>
            <a:chOff x="480" y="1152"/>
            <a:chExt cx="3024" cy="1778"/>
          </a:xfrm>
        </p:grpSpPr>
        <p:sp>
          <p:nvSpPr>
            <p:cNvPr id="881669" name="Oval 5"/>
            <p:cNvSpPr>
              <a:spLocks noChangeArrowheads="1"/>
            </p:cNvSpPr>
            <p:nvPr/>
          </p:nvSpPr>
          <p:spPr bwMode="auto">
            <a:xfrm>
              <a:off x="2256" y="1776"/>
              <a:ext cx="1248" cy="1154"/>
            </a:xfrm>
            <a:prstGeom prst="ellipse">
              <a:avLst/>
            </a:prstGeom>
            <a:gradFill rotWithShape="0">
              <a:gsLst>
                <a:gs pos="0">
                  <a:srgbClr val="FFFFFF"/>
                </a:gs>
                <a:gs pos="100000">
                  <a:srgbClr val="FFCCCC"/>
                </a:gs>
              </a:gsLst>
              <a:path path="shape">
                <a:fillToRect l="50000" t="50000" r="50000" b="50000"/>
              </a:path>
            </a:gradFill>
            <a:ln w="9525">
              <a:round/>
              <a:headEnd/>
              <a:tailEnd/>
            </a:ln>
            <a:effectLst/>
            <a:scene3d>
              <a:camera prst="legacyObliqueBottomLeft"/>
              <a:lightRig rig="legacyHarsh3" dir="t"/>
            </a:scene3d>
            <a:sp3d extrusionH="430200" prstMaterial="legacyMatte">
              <a:bevelT w="13500" h="13500" prst="angle"/>
              <a:bevelB w="13500" h="13500" prst="angle"/>
              <a:extrusionClr>
                <a:srgbClr val="FFCCCC"/>
              </a:extrusionClr>
            </a:sp3d>
          </p:spPr>
          <p:txBody>
            <a:bodyPr wrap="none" anchor="ctr">
              <a:flatTx/>
            </a:bodyPr>
            <a:lstStyle/>
            <a:p>
              <a:pPr algn="ctr"/>
              <a:endParaRPr lang="en-US" sz="1400" b="1">
                <a:solidFill>
                  <a:srgbClr val="0000FF"/>
                </a:solidFill>
              </a:endParaRPr>
            </a:p>
            <a:p>
              <a:pPr algn="ctr"/>
              <a:r>
                <a:rPr lang="en-US" sz="3200">
                  <a:solidFill>
                    <a:srgbClr val="660066"/>
                  </a:solidFill>
                </a:rPr>
                <a:t>Humanity</a:t>
              </a:r>
            </a:p>
            <a:p>
              <a:pPr algn="ctr"/>
              <a:r>
                <a:rPr lang="en-US" sz="3200">
                  <a:solidFill>
                    <a:srgbClr val="660066"/>
                  </a:solidFill>
                </a:rPr>
                <a:t>and</a:t>
              </a:r>
            </a:p>
            <a:p>
              <a:pPr algn="ctr"/>
              <a:r>
                <a:rPr lang="en-US" sz="3200">
                  <a:solidFill>
                    <a:srgbClr val="660066"/>
                  </a:solidFill>
                </a:rPr>
                <a:t>Universe</a:t>
              </a:r>
            </a:p>
          </p:txBody>
        </p:sp>
        <p:sp>
          <p:nvSpPr>
            <p:cNvPr id="881670" name="Oval 6"/>
            <p:cNvSpPr>
              <a:spLocks noChangeArrowheads="1"/>
            </p:cNvSpPr>
            <p:nvPr/>
          </p:nvSpPr>
          <p:spPr bwMode="auto">
            <a:xfrm>
              <a:off x="480" y="1152"/>
              <a:ext cx="1872" cy="1056"/>
            </a:xfrm>
            <a:prstGeom prst="ellipse">
              <a:avLst/>
            </a:prstGeom>
            <a:noFill/>
            <a:ln w="9525">
              <a:noFill/>
              <a:round/>
              <a:headEnd/>
              <a:tailEnd/>
            </a:ln>
            <a:effectLst/>
          </p:spPr>
          <p:txBody>
            <a:bodyPr wrap="none" anchor="ctr">
              <a:flatTx/>
            </a:bodyPr>
            <a:lstStyle/>
            <a:p>
              <a:pPr algn="ctr">
                <a:lnSpc>
                  <a:spcPct val="100000"/>
                </a:lnSpc>
              </a:pPr>
              <a:r>
                <a:rPr lang="en-US" sz="4400" b="1">
                  <a:solidFill>
                    <a:srgbClr val="FFFF00"/>
                  </a:solidFill>
                  <a:effectLst>
                    <a:outerShdw blurRad="38100" dist="38100" dir="2700000" algn="tl">
                      <a:srgbClr val="000000"/>
                    </a:outerShdw>
                  </a:effectLst>
                  <a:latin typeface="Arial Black" pitchFamily="34" charset="0"/>
                </a:rPr>
                <a:t>Principle</a:t>
              </a:r>
              <a:endParaRPr lang="en-US" sz="4400">
                <a:solidFill>
                  <a:srgbClr val="FFFF00"/>
                </a:solidFill>
                <a:latin typeface="Times New Roman" pitchFamily="18" charset="0"/>
              </a:endParaRPr>
            </a:p>
          </p:txBody>
        </p:sp>
      </p:grpSp>
      <p:grpSp>
        <p:nvGrpSpPr>
          <p:cNvPr id="881671" name="Group 7"/>
          <p:cNvGrpSpPr>
            <a:grpSpLocks/>
          </p:cNvGrpSpPr>
          <p:nvPr/>
        </p:nvGrpSpPr>
        <p:grpSpPr bwMode="auto">
          <a:xfrm>
            <a:off x="3581400" y="76200"/>
            <a:ext cx="4343400" cy="1908175"/>
            <a:chOff x="2256" y="48"/>
            <a:chExt cx="2736" cy="1202"/>
          </a:xfrm>
        </p:grpSpPr>
        <p:sp>
          <p:nvSpPr>
            <p:cNvPr id="881672" name="Oval 8"/>
            <p:cNvSpPr>
              <a:spLocks noChangeArrowheads="1"/>
            </p:cNvSpPr>
            <p:nvPr/>
          </p:nvSpPr>
          <p:spPr bwMode="auto">
            <a:xfrm>
              <a:off x="3744" y="96"/>
              <a:ext cx="1248" cy="1154"/>
            </a:xfrm>
            <a:prstGeom prst="ellipse">
              <a:avLst/>
            </a:prstGeom>
            <a:noFill/>
            <a:ln w="9525">
              <a:noFill/>
              <a:round/>
              <a:headEnd/>
              <a:tailEnd/>
            </a:ln>
            <a:effectLst>
              <a:outerShdw dist="45791" dir="2021404" algn="ctr" rotWithShape="0">
                <a:schemeClr val="tx1"/>
              </a:outerShdw>
            </a:effectLst>
          </p:spPr>
          <p:txBody>
            <a:bodyPr wrap="none" anchor="ctr">
              <a:flatTx/>
            </a:bodyPr>
            <a:lstStyle/>
            <a:p>
              <a:pPr algn="ctr">
                <a:lnSpc>
                  <a:spcPct val="80000"/>
                </a:lnSpc>
              </a:pPr>
              <a:r>
                <a:rPr lang="en-US" sz="4400" b="1">
                  <a:ln w="12700">
                    <a:solidFill>
                      <a:schemeClr val="tx1"/>
                    </a:solidFill>
                  </a:ln>
                  <a:solidFill>
                    <a:schemeClr val="bg1"/>
                  </a:solidFill>
                  <a:effectLst>
                    <a:outerShdw blurRad="38100" dist="38100" dir="2700000" algn="tl">
                      <a:srgbClr val="000000"/>
                    </a:outerShdw>
                  </a:effectLst>
                  <a:latin typeface="Arial Black" pitchFamily="34" charset="0"/>
                </a:rPr>
                <a:t>Causal</a:t>
              </a:r>
            </a:p>
            <a:p>
              <a:pPr algn="ctr">
                <a:lnSpc>
                  <a:spcPct val="80000"/>
                </a:lnSpc>
              </a:pPr>
              <a:r>
                <a:rPr lang="en-US" sz="4400" b="1">
                  <a:ln w="12700">
                    <a:solidFill>
                      <a:schemeClr val="tx1"/>
                    </a:solidFill>
                  </a:ln>
                  <a:solidFill>
                    <a:schemeClr val="bg1"/>
                  </a:solidFill>
                  <a:effectLst>
                    <a:outerShdw blurRad="38100" dist="38100" dir="2700000" algn="tl">
                      <a:srgbClr val="000000"/>
                    </a:outerShdw>
                  </a:effectLst>
                  <a:latin typeface="Arial Black" pitchFamily="34" charset="0"/>
                </a:rPr>
                <a:t>reality</a:t>
              </a:r>
              <a:endParaRPr lang="en-US" sz="4400">
                <a:ln w="12700">
                  <a:solidFill>
                    <a:schemeClr val="tx1"/>
                  </a:solidFill>
                </a:ln>
                <a:solidFill>
                  <a:schemeClr val="bg1"/>
                </a:solidFill>
                <a:latin typeface="Times New Roman" pitchFamily="18" charset="0"/>
              </a:endParaRPr>
            </a:p>
          </p:txBody>
        </p:sp>
        <p:grpSp>
          <p:nvGrpSpPr>
            <p:cNvPr id="881673" name="Group 9"/>
            <p:cNvGrpSpPr>
              <a:grpSpLocks/>
            </p:cNvGrpSpPr>
            <p:nvPr/>
          </p:nvGrpSpPr>
          <p:grpSpPr bwMode="auto">
            <a:xfrm>
              <a:off x="2256" y="48"/>
              <a:ext cx="1248" cy="1154"/>
              <a:chOff x="2256" y="48"/>
              <a:chExt cx="1248" cy="1154"/>
            </a:xfrm>
          </p:grpSpPr>
          <p:sp>
            <p:nvSpPr>
              <p:cNvPr id="881674" name="Oval 10"/>
              <p:cNvSpPr>
                <a:spLocks noChangeArrowheads="1"/>
              </p:cNvSpPr>
              <p:nvPr/>
            </p:nvSpPr>
            <p:spPr bwMode="auto">
              <a:xfrm>
                <a:off x="2256" y="48"/>
                <a:ext cx="1248" cy="1154"/>
              </a:xfrm>
              <a:prstGeom prst="ellipse">
                <a:avLst/>
              </a:prstGeom>
              <a:gradFill rotWithShape="0">
                <a:gsLst>
                  <a:gs pos="0">
                    <a:schemeClr val="bg1"/>
                  </a:gs>
                  <a:gs pos="100000">
                    <a:srgbClr val="FFFFFF"/>
                  </a:gs>
                </a:gsLst>
                <a:lin ang="5400000" scaled="1"/>
              </a:gradFill>
              <a:ln w="9525">
                <a:round/>
                <a:headEnd/>
                <a:tailEnd/>
              </a:ln>
              <a:effectLst/>
              <a:scene3d>
                <a:camera prst="legacyObliqueBottomLeft"/>
                <a:lightRig rig="legacyHarsh3" dir="t"/>
              </a:scene3d>
              <a:sp3d extrusionH="430200" prstMaterial="legacyMatte">
                <a:bevelT w="13500" h="13500" prst="angle"/>
                <a:bevelB w="13500" h="13500" prst="angle"/>
                <a:extrusionClr>
                  <a:schemeClr val="bg1"/>
                </a:extrusionClr>
              </a:sp3d>
            </p:spPr>
            <p:txBody>
              <a:bodyPr wrap="none" anchor="ctr">
                <a:flatTx/>
              </a:bodyPr>
              <a:lstStyle/>
              <a:p>
                <a:pPr algn="ctr"/>
                <a:endParaRPr lang="en-US" sz="4400">
                  <a:solidFill>
                    <a:schemeClr val="tx1"/>
                  </a:solidFill>
                  <a:latin typeface="Times New Roman" pitchFamily="18" charset="0"/>
                </a:endParaRPr>
              </a:p>
            </p:txBody>
          </p:sp>
          <p:sp>
            <p:nvSpPr>
              <p:cNvPr id="881675" name="WordArt 11"/>
              <p:cNvSpPr>
                <a:spLocks noChangeArrowheads="1" noChangeShapeType="1" noTextEdit="1"/>
              </p:cNvSpPr>
              <p:nvPr/>
            </p:nvSpPr>
            <p:spPr bwMode="auto">
              <a:xfrm>
                <a:off x="2400" y="386"/>
                <a:ext cx="960" cy="480"/>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chemeClr val="bg1"/>
                    </a:solidFill>
                    <a:effectLst>
                      <a:outerShdw dist="28398" dir="6993903" algn="ctr" rotWithShape="0">
                        <a:srgbClr val="9900FF"/>
                      </a:outerShdw>
                    </a:effectLst>
                    <a:latin typeface="Impact"/>
                  </a:rPr>
                  <a:t>God</a:t>
                </a:r>
              </a:p>
            </p:txBody>
          </p:sp>
        </p:grpSp>
      </p:grpSp>
      <p:sp>
        <p:nvSpPr>
          <p:cNvPr id="881677" name="AutoShape 13"/>
          <p:cNvSpPr>
            <a:spLocks noChangeArrowheads="1"/>
          </p:cNvSpPr>
          <p:nvPr/>
        </p:nvSpPr>
        <p:spPr bwMode="auto">
          <a:xfrm>
            <a:off x="4343400" y="2133600"/>
            <a:ext cx="457200" cy="609600"/>
          </a:xfrm>
          <a:prstGeom prst="downArrow">
            <a:avLst>
              <a:gd name="adj1" fmla="val 50000"/>
              <a:gd name="adj2" fmla="val 33333"/>
            </a:avLst>
          </a:prstGeom>
          <a:gradFill rotWithShape="0">
            <a:gsLst>
              <a:gs pos="0">
                <a:srgbClr val="FFFFFF"/>
              </a:gs>
              <a:gs pos="100000">
                <a:srgbClr val="0000FF"/>
              </a:gs>
            </a:gsLst>
            <a:path path="rect">
              <a:fillToRect l="50000" t="50000" r="50000" b="50000"/>
            </a:path>
          </a:gradFill>
          <a:ln w="38100">
            <a:solidFill>
              <a:schemeClr val="bg1"/>
            </a:solidFill>
            <a:miter lim="800000"/>
            <a:headEnd/>
            <a:tailEnd/>
          </a:ln>
          <a:effectLst/>
        </p:spPr>
        <p:txBody>
          <a:bodyPr wrap="none" anchor="ctr"/>
          <a:lstStyle/>
          <a:p>
            <a:pPr algn="ctr">
              <a:lnSpc>
                <a:spcPct val="100000"/>
              </a:lnSpc>
            </a:pPr>
            <a:endParaRPr lang="en-US" sz="2400" b="1">
              <a:solidFill>
                <a:schemeClr val="bg1"/>
              </a:solidFill>
              <a:effectLst>
                <a:outerShdw blurRad="38100" dist="38100" dir="2700000" algn="tl">
                  <a:srgbClr val="000000"/>
                </a:outerShdw>
              </a:effectLst>
              <a:latin typeface="Times New Roman" pitchFamily="18" charset="0"/>
            </a:endParaRPr>
          </a:p>
        </p:txBody>
      </p:sp>
      <p:grpSp>
        <p:nvGrpSpPr>
          <p:cNvPr id="881690" name="Group 26"/>
          <p:cNvGrpSpPr>
            <a:grpSpLocks/>
          </p:cNvGrpSpPr>
          <p:nvPr/>
        </p:nvGrpSpPr>
        <p:grpSpPr bwMode="auto">
          <a:xfrm>
            <a:off x="533400" y="5638800"/>
            <a:ext cx="8229600" cy="788988"/>
            <a:chOff x="672" y="3427"/>
            <a:chExt cx="4800" cy="497"/>
          </a:xfrm>
        </p:grpSpPr>
        <p:sp>
          <p:nvSpPr>
            <p:cNvPr id="881691" name="Text Box 27"/>
            <p:cNvSpPr txBox="1">
              <a:spLocks noChangeArrowheads="1"/>
            </p:cNvSpPr>
            <p:nvPr/>
          </p:nvSpPr>
          <p:spPr bwMode="auto">
            <a:xfrm>
              <a:off x="864" y="3440"/>
              <a:ext cx="4608" cy="484"/>
            </a:xfrm>
            <a:prstGeom prst="rect">
              <a:avLst/>
            </a:prstGeom>
            <a:noFill/>
            <a:ln w="9525">
              <a:noFill/>
              <a:miter lim="800000"/>
              <a:headEnd/>
              <a:tailEnd/>
            </a:ln>
            <a:effectLst/>
          </p:spPr>
          <p:txBody>
            <a:bodyPr>
              <a:spAutoFit/>
            </a:bodyPr>
            <a:lstStyle/>
            <a:p>
              <a:pPr>
                <a:lnSpc>
                  <a:spcPct val="85000"/>
                </a:lnSpc>
              </a:pPr>
              <a:r>
                <a:rPr lang="en-US" sz="2600" b="1">
                  <a:solidFill>
                    <a:schemeClr val="bg1"/>
                  </a:solidFill>
                  <a:latin typeface="Arial Narrow" pitchFamily="34" charset="0"/>
                </a:rPr>
                <a:t>Problems concerning human life and the universe cannot be solved without first understanding the nature of </a:t>
              </a:r>
              <a:r>
                <a:rPr lang="en-US" sz="2600" b="1" u="sng">
                  <a:solidFill>
                    <a:schemeClr val="bg1"/>
                  </a:solidFill>
                  <a:latin typeface="Arial Narrow" pitchFamily="34" charset="0"/>
                </a:rPr>
                <a:t>God</a:t>
              </a:r>
              <a:r>
                <a:rPr lang="en-US" sz="2600" b="1">
                  <a:solidFill>
                    <a:schemeClr val="bg1"/>
                  </a:solidFill>
                  <a:latin typeface="Arial Narrow" pitchFamily="34" charset="0"/>
                </a:rPr>
                <a:t>.</a:t>
              </a:r>
              <a:endParaRPr lang="en-US" sz="2600" b="1" u="sng">
                <a:solidFill>
                  <a:schemeClr val="bg1"/>
                </a:solidFill>
                <a:latin typeface="Arial Narrow" pitchFamily="34" charset="0"/>
              </a:endParaRPr>
            </a:p>
          </p:txBody>
        </p:sp>
        <p:sp>
          <p:nvSpPr>
            <p:cNvPr id="881692" name="Text Box 28"/>
            <p:cNvSpPr txBox="1">
              <a:spLocks noChangeArrowheads="1"/>
            </p:cNvSpPr>
            <p:nvPr/>
          </p:nvSpPr>
          <p:spPr bwMode="auto">
            <a:xfrm>
              <a:off x="672" y="3427"/>
              <a:ext cx="240" cy="269"/>
            </a:xfrm>
            <a:prstGeom prst="rect">
              <a:avLst/>
            </a:prstGeom>
            <a:noFill/>
            <a:ln w="9525">
              <a:noFill/>
              <a:miter lim="800000"/>
              <a:headEnd/>
              <a:tailEnd/>
            </a:ln>
            <a:effectLst/>
          </p:spPr>
          <p:txBody>
            <a:bodyPr>
              <a:spAutoFit/>
            </a:bodyPr>
            <a:lstStyle/>
            <a:p>
              <a:pPr>
                <a:lnSpc>
                  <a:spcPct val="55000"/>
                </a:lnSpc>
              </a:pPr>
              <a:r>
                <a:rPr lang="en-US" sz="4000">
                  <a:solidFill>
                    <a:schemeClr val="bg1"/>
                  </a:solidFill>
                  <a:latin typeface="Times New Roman" pitchFamily="18" charset="0"/>
                  <a:sym typeface="CommonBullets" pitchFamily="34" charset="2"/>
                </a:rPr>
                <a:t></a:t>
              </a:r>
              <a:endParaRPr lang="en-US" sz="4000">
                <a:solidFill>
                  <a:schemeClr val="bg1"/>
                </a:solidFill>
                <a:latin typeface="Times New Roman" pitchFamily="18" charset="0"/>
              </a:endParaRPr>
            </a:p>
          </p:txBody>
        </p:sp>
      </p:grpSp>
      <p:sp>
        <p:nvSpPr>
          <p:cNvPr id="23" name="AutoShape 10"/>
          <p:cNvSpPr>
            <a:spLocks noChangeArrowheads="1"/>
          </p:cNvSpPr>
          <p:nvPr/>
        </p:nvSpPr>
        <p:spPr bwMode="auto">
          <a:xfrm>
            <a:off x="5791200" y="3429000"/>
            <a:ext cx="2286000" cy="685800"/>
          </a:xfrm>
          <a:prstGeom prst="roundRect">
            <a:avLst>
              <a:gd name="adj" fmla="val 16667"/>
            </a:avLst>
          </a:prstGeom>
          <a:solidFill>
            <a:schemeClr val="tx1"/>
          </a:solidFill>
          <a:ln w="9525">
            <a:noFill/>
            <a:round/>
            <a:headEnd/>
            <a:tailEnd/>
          </a:ln>
          <a:effectLst/>
        </p:spPr>
        <p:txBody>
          <a:bodyPr wrap="none" anchor="ctr"/>
          <a:lstStyle/>
          <a:p>
            <a:pPr algn="ctr">
              <a:lnSpc>
                <a:spcPts val="5200"/>
              </a:lnSpc>
              <a:spcBef>
                <a:spcPct val="15000"/>
              </a:spcBef>
            </a:pPr>
            <a:r>
              <a:rPr lang="en-US" sz="4400" dirty="0">
                <a:solidFill>
                  <a:srgbClr val="66FFFF"/>
                </a:solidFill>
                <a:latin typeface="Arial Black" pitchFamily="34" charset="0"/>
              </a:rPr>
              <a:t>Result</a:t>
            </a:r>
          </a:p>
        </p:txBody>
      </p:sp>
    </p:spTree>
  </p:cSld>
  <p:clrMapOvr>
    <a:masterClrMapping/>
  </p:clrMapOvr>
  <p:transition spd="slow">
    <p:wipe dir="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100000">
              <a:schemeClr val="bg1"/>
            </a:gs>
          </a:gsLst>
          <a:lin ang="2700000" scaled="1"/>
        </a:gradFill>
        <a:effectLst/>
      </p:bgPr>
    </p:bg>
    <p:spTree>
      <p:nvGrpSpPr>
        <p:cNvPr id="1" name=""/>
        <p:cNvGrpSpPr/>
        <p:nvPr/>
      </p:nvGrpSpPr>
      <p:grpSpPr>
        <a:xfrm>
          <a:off x="0" y="0"/>
          <a:ext cx="0" cy="0"/>
          <a:chOff x="0" y="0"/>
          <a:chExt cx="0" cy="0"/>
        </a:xfrm>
      </p:grpSpPr>
      <p:sp>
        <p:nvSpPr>
          <p:cNvPr id="513026" name="Rectangle 2"/>
          <p:cNvSpPr>
            <a:spLocks noChangeArrowheads="1"/>
          </p:cNvSpPr>
          <p:nvPr/>
        </p:nvSpPr>
        <p:spPr bwMode="auto">
          <a:xfrm>
            <a:off x="0" y="4953000"/>
            <a:ext cx="9144000" cy="1897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513132" name="Group 108"/>
          <p:cNvGrpSpPr>
            <a:grpSpLocks/>
          </p:cNvGrpSpPr>
          <p:nvPr/>
        </p:nvGrpSpPr>
        <p:grpSpPr bwMode="auto">
          <a:xfrm>
            <a:off x="1371600" y="5365750"/>
            <a:ext cx="5943600" cy="806450"/>
            <a:chOff x="192" y="3380"/>
            <a:chExt cx="3744" cy="508"/>
          </a:xfrm>
        </p:grpSpPr>
        <p:sp>
          <p:nvSpPr>
            <p:cNvPr id="513068" name="Text Box 44"/>
            <p:cNvSpPr txBox="1">
              <a:spLocks noChangeArrowheads="1"/>
            </p:cNvSpPr>
            <p:nvPr/>
          </p:nvSpPr>
          <p:spPr bwMode="auto">
            <a:xfrm>
              <a:off x="432" y="3380"/>
              <a:ext cx="3504" cy="508"/>
            </a:xfrm>
            <a:prstGeom prst="rect">
              <a:avLst/>
            </a:prstGeom>
            <a:noFill/>
            <a:ln w="9525">
              <a:noFill/>
              <a:miter lim="800000"/>
              <a:headEnd/>
              <a:tailEnd/>
            </a:ln>
            <a:effectLst/>
          </p:spPr>
          <p:txBody>
            <a:bodyPr>
              <a:spAutoFit/>
            </a:bodyPr>
            <a:lstStyle/>
            <a:p>
              <a:pPr>
                <a:lnSpc>
                  <a:spcPct val="90000"/>
                </a:lnSpc>
              </a:pPr>
              <a:r>
                <a:rPr lang="en-US" sz="2600" b="1">
                  <a:solidFill>
                    <a:schemeClr val="bg1"/>
                  </a:solidFill>
                  <a:latin typeface="Arial Narrow" pitchFamily="34" charset="0"/>
                </a:rPr>
                <a:t>Hence, the realm of direct dominion is the </a:t>
              </a:r>
              <a:r>
                <a:rPr lang="en-US" sz="2600" b="1" u="sng">
                  <a:solidFill>
                    <a:schemeClr val="bg1"/>
                  </a:solidFill>
                  <a:latin typeface="Arial Narrow" pitchFamily="34" charset="0"/>
                </a:rPr>
                <a:t>realm of perfection</a:t>
              </a:r>
              <a:r>
                <a:rPr lang="en-US" sz="2600" b="1">
                  <a:solidFill>
                    <a:schemeClr val="bg1"/>
                  </a:solidFill>
                  <a:latin typeface="Arial Narrow" pitchFamily="34" charset="0"/>
                </a:rPr>
                <a:t>.</a:t>
              </a:r>
            </a:p>
          </p:txBody>
        </p:sp>
        <p:sp>
          <p:nvSpPr>
            <p:cNvPr id="513069" name="Text Box 45"/>
            <p:cNvSpPr txBox="1">
              <a:spLocks noChangeArrowheads="1"/>
            </p:cNvSpPr>
            <p:nvPr/>
          </p:nvSpPr>
          <p:spPr bwMode="auto">
            <a:xfrm>
              <a:off x="192" y="3398"/>
              <a:ext cx="222"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513067" name="Rectangle 43"/>
          <p:cNvSpPr>
            <a:spLocks noChangeArrowheads="1"/>
          </p:cNvSpPr>
          <p:nvPr/>
        </p:nvSpPr>
        <p:spPr bwMode="auto">
          <a:xfrm>
            <a:off x="5029200" y="3200400"/>
            <a:ext cx="3200400" cy="762000"/>
          </a:xfrm>
          <a:prstGeom prst="rect">
            <a:avLst/>
          </a:prstGeom>
          <a:gradFill rotWithShape="0">
            <a:gsLst>
              <a:gs pos="0">
                <a:srgbClr val="CC99FF"/>
              </a:gs>
              <a:gs pos="50000">
                <a:srgbClr val="6600CC"/>
              </a:gs>
              <a:gs pos="100000">
                <a:srgbClr val="CC99FF"/>
              </a:gs>
            </a:gsLst>
            <a:lin ang="5400000" scaled="1"/>
          </a:gradFill>
          <a:ln w="9525">
            <a:noFill/>
            <a:miter lim="800000"/>
            <a:headEnd/>
            <a:tailEnd/>
          </a:ln>
          <a:effectLst/>
          <a:scene3d>
            <a:camera prst="legacyPerspectiveTop"/>
            <a:lightRig rig="legacyFlat3" dir="b"/>
          </a:scene3d>
          <a:sp3d extrusionH="121893000" prstMaterial="legacyMatte">
            <a:bevelT w="13500" h="13500" prst="angle"/>
            <a:bevelB w="13500" h="13500" prst="angle"/>
            <a:extrusionClr>
              <a:srgbClr val="6600CC"/>
            </a:extrusionClr>
          </a:sp3d>
        </p:spPr>
        <p:txBody>
          <a:bodyPr wrap="none" anchor="ctr">
            <a:flatTx/>
          </a:bodyPr>
          <a:lstStyle/>
          <a:p>
            <a:pPr algn="ctr">
              <a:lnSpc>
                <a:spcPct val="100000"/>
              </a:lnSpc>
            </a:pPr>
            <a:endParaRPr lang="en-US" sz="2800" b="1">
              <a:solidFill>
                <a:schemeClr val="bg1"/>
              </a:solidFill>
            </a:endParaRPr>
          </a:p>
        </p:txBody>
      </p:sp>
      <p:sp>
        <p:nvSpPr>
          <p:cNvPr id="513072" name="Rectangle 48"/>
          <p:cNvSpPr>
            <a:spLocks noChangeArrowheads="1"/>
          </p:cNvSpPr>
          <p:nvPr/>
        </p:nvSpPr>
        <p:spPr bwMode="auto">
          <a:xfrm>
            <a:off x="5029200" y="3200400"/>
            <a:ext cx="3200400" cy="762000"/>
          </a:xfrm>
          <a:prstGeom prst="rect">
            <a:avLst/>
          </a:prstGeom>
          <a:noFill/>
          <a:ln w="9525">
            <a:noFill/>
            <a:miter lim="800000"/>
            <a:headEnd/>
            <a:tailEnd/>
          </a:ln>
          <a:effectLst>
            <a:outerShdw dist="35921" dir="2700000" algn="ctr" rotWithShape="0">
              <a:schemeClr val="tx1"/>
            </a:outerShdw>
          </a:effectLst>
        </p:spPr>
        <p:txBody>
          <a:bodyPr wrap="none" anchor="ctr"/>
          <a:lstStyle/>
          <a:p>
            <a:pPr algn="ctr">
              <a:lnSpc>
                <a:spcPct val="100000"/>
              </a:lnSpc>
            </a:pPr>
            <a:r>
              <a:rPr lang="en-US" sz="2800" dirty="0">
                <a:solidFill>
                  <a:schemeClr val="bg1"/>
                </a:solidFill>
              </a:rPr>
              <a:t>Realm of perfection</a:t>
            </a:r>
          </a:p>
        </p:txBody>
      </p:sp>
      <p:grpSp>
        <p:nvGrpSpPr>
          <p:cNvPr id="513097" name="Group 73"/>
          <p:cNvGrpSpPr>
            <a:grpSpLocks/>
          </p:cNvGrpSpPr>
          <p:nvPr/>
        </p:nvGrpSpPr>
        <p:grpSpPr bwMode="auto">
          <a:xfrm>
            <a:off x="838200" y="990600"/>
            <a:ext cx="3733800" cy="3581400"/>
            <a:chOff x="576" y="528"/>
            <a:chExt cx="2352" cy="2256"/>
          </a:xfrm>
        </p:grpSpPr>
        <p:grpSp>
          <p:nvGrpSpPr>
            <p:cNvPr id="513098" name="Group 74"/>
            <p:cNvGrpSpPr>
              <a:grpSpLocks/>
            </p:cNvGrpSpPr>
            <p:nvPr/>
          </p:nvGrpSpPr>
          <p:grpSpPr bwMode="auto">
            <a:xfrm>
              <a:off x="1281" y="624"/>
              <a:ext cx="783" cy="1214"/>
              <a:chOff x="1281" y="624"/>
              <a:chExt cx="783" cy="1214"/>
            </a:xfrm>
          </p:grpSpPr>
          <p:sp>
            <p:nvSpPr>
              <p:cNvPr id="513099" name="Line 75"/>
              <p:cNvSpPr>
                <a:spLocks noChangeShapeType="1"/>
              </p:cNvSpPr>
              <p:nvPr/>
            </p:nvSpPr>
            <p:spPr bwMode="auto">
              <a:xfrm rot="2478685">
                <a:off x="1281" y="712"/>
                <a:ext cx="4" cy="1126"/>
              </a:xfrm>
              <a:prstGeom prst="line">
                <a:avLst/>
              </a:prstGeom>
              <a:noFill/>
              <a:ln w="57150">
                <a:solidFill>
                  <a:srgbClr val="9900FF"/>
                </a:solidFill>
                <a:round/>
                <a:headEnd/>
                <a:tailEnd/>
              </a:ln>
              <a:effectLst/>
            </p:spPr>
            <p:txBody>
              <a:bodyPr/>
              <a:lstStyle/>
              <a:p>
                <a:endParaRPr lang="en-US"/>
              </a:p>
            </p:txBody>
          </p:sp>
          <p:sp>
            <p:nvSpPr>
              <p:cNvPr id="513100" name="Line 76"/>
              <p:cNvSpPr>
                <a:spLocks noChangeShapeType="1"/>
              </p:cNvSpPr>
              <p:nvPr/>
            </p:nvSpPr>
            <p:spPr bwMode="auto">
              <a:xfrm rot="19081595" flipH="1">
                <a:off x="2060" y="624"/>
                <a:ext cx="4" cy="1126"/>
              </a:xfrm>
              <a:prstGeom prst="line">
                <a:avLst/>
              </a:prstGeom>
              <a:noFill/>
              <a:ln w="57150">
                <a:solidFill>
                  <a:srgbClr val="9900FF"/>
                </a:solidFill>
                <a:round/>
                <a:headEnd/>
                <a:tailEnd/>
              </a:ln>
              <a:effectLst/>
            </p:spPr>
            <p:txBody>
              <a:bodyPr/>
              <a:lstStyle/>
              <a:p>
                <a:endParaRPr lang="en-US"/>
              </a:p>
            </p:txBody>
          </p:sp>
        </p:grpSp>
        <p:grpSp>
          <p:nvGrpSpPr>
            <p:cNvPr id="513101" name="Group 77"/>
            <p:cNvGrpSpPr>
              <a:grpSpLocks/>
            </p:cNvGrpSpPr>
            <p:nvPr/>
          </p:nvGrpSpPr>
          <p:grpSpPr bwMode="auto">
            <a:xfrm>
              <a:off x="1292" y="1536"/>
              <a:ext cx="807" cy="1152"/>
              <a:chOff x="1292" y="1536"/>
              <a:chExt cx="807" cy="1152"/>
            </a:xfrm>
          </p:grpSpPr>
          <p:sp>
            <p:nvSpPr>
              <p:cNvPr id="513102" name="Line 78"/>
              <p:cNvSpPr>
                <a:spLocks noChangeShapeType="1"/>
              </p:cNvSpPr>
              <p:nvPr/>
            </p:nvSpPr>
            <p:spPr bwMode="auto">
              <a:xfrm rot="18931875" flipH="1">
                <a:off x="1292" y="1536"/>
                <a:ext cx="4" cy="1126"/>
              </a:xfrm>
              <a:prstGeom prst="line">
                <a:avLst/>
              </a:prstGeom>
              <a:noFill/>
              <a:ln w="57150">
                <a:solidFill>
                  <a:srgbClr val="9900FF"/>
                </a:solidFill>
                <a:round/>
                <a:headEnd/>
                <a:tailEnd/>
              </a:ln>
              <a:effectLst/>
            </p:spPr>
            <p:txBody>
              <a:bodyPr/>
              <a:lstStyle/>
              <a:p>
                <a:endParaRPr lang="en-US"/>
              </a:p>
            </p:txBody>
          </p:sp>
          <p:sp>
            <p:nvSpPr>
              <p:cNvPr id="513103" name="Line 79"/>
              <p:cNvSpPr>
                <a:spLocks noChangeShapeType="1"/>
              </p:cNvSpPr>
              <p:nvPr/>
            </p:nvSpPr>
            <p:spPr bwMode="auto">
              <a:xfrm rot="2478685">
                <a:off x="2095" y="1562"/>
                <a:ext cx="4" cy="1126"/>
              </a:xfrm>
              <a:prstGeom prst="line">
                <a:avLst/>
              </a:prstGeom>
              <a:noFill/>
              <a:ln w="57150">
                <a:solidFill>
                  <a:srgbClr val="9900FF"/>
                </a:solidFill>
                <a:round/>
                <a:headEnd/>
                <a:tailEnd/>
              </a:ln>
              <a:effectLst/>
            </p:spPr>
            <p:txBody>
              <a:bodyPr/>
              <a:lstStyle/>
              <a:p>
                <a:endParaRPr lang="en-US"/>
              </a:p>
            </p:txBody>
          </p:sp>
        </p:grpSp>
        <p:sp>
          <p:nvSpPr>
            <p:cNvPr id="513104" name="Oval 80"/>
            <p:cNvSpPr>
              <a:spLocks noChangeArrowheads="1"/>
            </p:cNvSpPr>
            <p:nvPr/>
          </p:nvSpPr>
          <p:spPr bwMode="auto">
            <a:xfrm>
              <a:off x="2221" y="1364"/>
              <a:ext cx="707" cy="634"/>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Right"/>
              <a:lightRig rig="legacyNormal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70000"/>
                </a:lnSpc>
              </a:pPr>
              <a:endParaRPr lang="en-US" sz="800" dirty="0">
                <a:solidFill>
                  <a:srgbClr val="339933"/>
                </a:solidFill>
                <a:effectLst>
                  <a:outerShdw dist="12700" dir="2700000" algn="tl">
                    <a:srgbClr val="000000"/>
                  </a:outerShdw>
                </a:effectLst>
                <a:latin typeface="Fette Engschrift" pitchFamily="2" charset="0"/>
              </a:endParaRPr>
            </a:p>
            <a:p>
              <a:pPr algn="ctr">
                <a:lnSpc>
                  <a:spcPct val="70000"/>
                </a:lnSpc>
              </a:pPr>
              <a:r>
                <a:rPr lang="en-US" sz="3200" dirty="0">
                  <a:solidFill>
                    <a:srgbClr val="003300"/>
                  </a:solidFill>
                  <a:effectLst>
                    <a:outerShdw dist="12700" dir="2700000" algn="tl">
                      <a:srgbClr val="000000"/>
                    </a:outerShdw>
                  </a:effectLst>
                  <a:latin typeface="Fette Engschrift" pitchFamily="2" charset="0"/>
                </a:rPr>
                <a:t>Object</a:t>
              </a:r>
            </a:p>
            <a:p>
              <a:pPr algn="ctr">
                <a:lnSpc>
                  <a:spcPct val="70000"/>
                </a:lnSpc>
              </a:pPr>
              <a:r>
                <a:rPr lang="en-US" sz="3200" dirty="0">
                  <a:solidFill>
                    <a:srgbClr val="003300"/>
                  </a:solidFill>
                  <a:effectLst>
                    <a:outerShdw dist="12700" dir="2700000" algn="tl">
                      <a:srgbClr val="000000"/>
                    </a:outerShdw>
                  </a:effectLst>
                  <a:latin typeface="Fette Engschrift" pitchFamily="2" charset="0"/>
                </a:rPr>
                <a:t>Partner</a:t>
              </a:r>
            </a:p>
          </p:txBody>
        </p:sp>
        <p:grpSp>
          <p:nvGrpSpPr>
            <p:cNvPr id="513105" name="Group 81"/>
            <p:cNvGrpSpPr>
              <a:grpSpLocks/>
            </p:cNvGrpSpPr>
            <p:nvPr/>
          </p:nvGrpSpPr>
          <p:grpSpPr bwMode="auto">
            <a:xfrm>
              <a:off x="1349" y="528"/>
              <a:ext cx="714" cy="652"/>
              <a:chOff x="1349" y="548"/>
              <a:chExt cx="714" cy="652"/>
            </a:xfrm>
          </p:grpSpPr>
          <p:sp>
            <p:nvSpPr>
              <p:cNvPr id="513106" name="Oval 82"/>
              <p:cNvSpPr>
                <a:spLocks noChangeArrowheads="1"/>
              </p:cNvSpPr>
              <p:nvPr/>
            </p:nvSpPr>
            <p:spPr bwMode="auto">
              <a:xfrm>
                <a:off x="1349" y="548"/>
                <a:ext cx="714" cy="652"/>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1">
                  <a:solidFill>
                    <a:srgbClr val="6600CC"/>
                  </a:solidFill>
                </a:endParaRPr>
              </a:p>
            </p:txBody>
          </p:sp>
          <p:sp>
            <p:nvSpPr>
              <p:cNvPr id="513107" name="WordArt 83"/>
              <p:cNvSpPr>
                <a:spLocks noChangeArrowheads="1" noChangeShapeType="1" noTextEdit="1"/>
              </p:cNvSpPr>
              <p:nvPr/>
            </p:nvSpPr>
            <p:spPr bwMode="auto">
              <a:xfrm>
                <a:off x="1453" y="695"/>
                <a:ext cx="553" cy="318"/>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513108" name="Oval 84"/>
            <p:cNvSpPr>
              <a:spLocks noChangeArrowheads="1"/>
            </p:cNvSpPr>
            <p:nvPr/>
          </p:nvSpPr>
          <p:spPr bwMode="auto">
            <a:xfrm>
              <a:off x="576" y="1364"/>
              <a:ext cx="707" cy="634"/>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Left"/>
              <a:lightRig rig="legacyHarsh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70000"/>
                </a:lnSpc>
              </a:pPr>
              <a:endParaRPr lang="en-US" sz="800" dirty="0">
                <a:solidFill>
                  <a:srgbClr val="FF00FF"/>
                </a:solidFill>
                <a:effectLst>
                  <a:outerShdw dist="12700" dir="2700000" algn="tl">
                    <a:srgbClr val="000000"/>
                  </a:outerShdw>
                </a:effectLst>
                <a:latin typeface="Fette Engschrift" pitchFamily="2" charset="0"/>
              </a:endParaRPr>
            </a:p>
            <a:p>
              <a:pPr algn="ctr">
                <a:lnSpc>
                  <a:spcPct val="70000"/>
                </a:lnSpc>
              </a:pPr>
              <a:r>
                <a:rPr lang="en-US" sz="3200" dirty="0">
                  <a:solidFill>
                    <a:srgbClr val="660066"/>
                  </a:solidFill>
                  <a:effectLst>
                    <a:outerShdw dist="12700" dir="2700000" algn="tl">
                      <a:srgbClr val="000000"/>
                    </a:outerShdw>
                  </a:effectLst>
                  <a:latin typeface="Fette Engschrift" pitchFamily="2" charset="0"/>
                </a:rPr>
                <a:t>Subject</a:t>
              </a:r>
            </a:p>
            <a:p>
              <a:pPr algn="ctr">
                <a:lnSpc>
                  <a:spcPct val="70000"/>
                </a:lnSpc>
              </a:pPr>
              <a:r>
                <a:rPr lang="en-US" sz="3200" dirty="0">
                  <a:solidFill>
                    <a:srgbClr val="660066"/>
                  </a:solidFill>
                  <a:effectLst>
                    <a:outerShdw dist="12700" dir="2700000" algn="tl">
                      <a:srgbClr val="000000"/>
                    </a:outerShdw>
                  </a:effectLst>
                  <a:latin typeface="Fette Engschrift" pitchFamily="2" charset="0"/>
                </a:rPr>
                <a:t>Partner</a:t>
              </a:r>
            </a:p>
          </p:txBody>
        </p:sp>
        <p:sp>
          <p:nvSpPr>
            <p:cNvPr id="513109" name="Oval 85"/>
            <p:cNvSpPr>
              <a:spLocks noChangeArrowheads="1"/>
            </p:cNvSpPr>
            <p:nvPr/>
          </p:nvSpPr>
          <p:spPr bwMode="auto">
            <a:xfrm>
              <a:off x="1353" y="2150"/>
              <a:ext cx="705" cy="634"/>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200">
                  <a:solidFill>
                    <a:srgbClr val="800000"/>
                  </a:solidFill>
                </a:rPr>
                <a:t>Union</a:t>
              </a:r>
            </a:p>
          </p:txBody>
        </p:sp>
        <p:sp>
          <p:nvSpPr>
            <p:cNvPr id="513110" name="AutoShape 86"/>
            <p:cNvSpPr>
              <a:spLocks noChangeArrowheads="1"/>
            </p:cNvSpPr>
            <p:nvPr/>
          </p:nvSpPr>
          <p:spPr bwMode="auto">
            <a:xfrm rot="-5400000">
              <a:off x="1661" y="1156"/>
              <a:ext cx="199" cy="773"/>
            </a:xfrm>
            <a:prstGeom prst="curvedLeftArrow">
              <a:avLst>
                <a:gd name="adj1" fmla="val 77688"/>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513111" name="AutoShape 87"/>
            <p:cNvSpPr>
              <a:spLocks noChangeArrowheads="1"/>
            </p:cNvSpPr>
            <p:nvPr/>
          </p:nvSpPr>
          <p:spPr bwMode="auto">
            <a:xfrm rot="-5400000">
              <a:off x="1661" y="1156"/>
              <a:ext cx="199" cy="773"/>
            </a:xfrm>
            <a:prstGeom prst="curvedLeftArrow">
              <a:avLst>
                <a:gd name="adj1" fmla="val 77688"/>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513112" name="AutoShape 88"/>
            <p:cNvSpPr>
              <a:spLocks noChangeArrowheads="1"/>
            </p:cNvSpPr>
            <p:nvPr/>
          </p:nvSpPr>
          <p:spPr bwMode="auto">
            <a:xfrm rot="-5400000">
              <a:off x="1661" y="1156"/>
              <a:ext cx="199" cy="773"/>
            </a:xfrm>
            <a:prstGeom prst="curvedLeftArrow">
              <a:avLst>
                <a:gd name="adj1" fmla="val 77688"/>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513113" name="AutoShape 89"/>
            <p:cNvSpPr>
              <a:spLocks noChangeArrowheads="1"/>
            </p:cNvSpPr>
            <p:nvPr/>
          </p:nvSpPr>
          <p:spPr bwMode="auto">
            <a:xfrm rot="-16200000">
              <a:off x="1593" y="1488"/>
              <a:ext cx="199" cy="772"/>
            </a:xfrm>
            <a:prstGeom prst="curvedLeftArrow">
              <a:avLst>
                <a:gd name="adj1" fmla="val 77588"/>
                <a:gd name="adj2" fmla="val 155176"/>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513114" name="AutoShape 90"/>
            <p:cNvSpPr>
              <a:spLocks noChangeArrowheads="1"/>
            </p:cNvSpPr>
            <p:nvPr/>
          </p:nvSpPr>
          <p:spPr bwMode="auto">
            <a:xfrm rot="-16200000">
              <a:off x="1588" y="1487"/>
              <a:ext cx="199" cy="773"/>
            </a:xfrm>
            <a:prstGeom prst="curvedLeftArrow">
              <a:avLst>
                <a:gd name="adj1" fmla="val 77688"/>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513115" name="AutoShape 91"/>
            <p:cNvSpPr>
              <a:spLocks noChangeArrowheads="1"/>
            </p:cNvSpPr>
            <p:nvPr/>
          </p:nvSpPr>
          <p:spPr bwMode="auto">
            <a:xfrm rot="-16200000">
              <a:off x="1588" y="1487"/>
              <a:ext cx="199" cy="773"/>
            </a:xfrm>
            <a:prstGeom prst="curvedLeftArrow">
              <a:avLst>
                <a:gd name="adj1" fmla="val 77688"/>
                <a:gd name="adj2" fmla="val 155377"/>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513116" name="AutoShape 92"/>
            <p:cNvSpPr>
              <a:spLocks noChangeArrowheads="1"/>
            </p:cNvSpPr>
            <p:nvPr/>
          </p:nvSpPr>
          <p:spPr bwMode="auto">
            <a:xfrm rot="-10800000">
              <a:off x="1442" y="1245"/>
              <a:ext cx="212" cy="794"/>
            </a:xfrm>
            <a:prstGeom prst="curvedLeftArrow">
              <a:avLst>
                <a:gd name="adj1" fmla="val 74906"/>
                <a:gd name="adj2" fmla="val 1498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513117" name="AutoShape 93"/>
            <p:cNvSpPr>
              <a:spLocks noChangeArrowheads="1"/>
            </p:cNvSpPr>
            <p:nvPr/>
          </p:nvSpPr>
          <p:spPr bwMode="auto">
            <a:xfrm rot="-10800000">
              <a:off x="1442" y="1245"/>
              <a:ext cx="212" cy="794"/>
            </a:xfrm>
            <a:prstGeom prst="curvedLeftArrow">
              <a:avLst>
                <a:gd name="adj1" fmla="val 74906"/>
                <a:gd name="adj2" fmla="val 1498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513118" name="AutoShape 94"/>
            <p:cNvSpPr>
              <a:spLocks noChangeArrowheads="1"/>
            </p:cNvSpPr>
            <p:nvPr/>
          </p:nvSpPr>
          <p:spPr bwMode="auto">
            <a:xfrm rot="-10800000">
              <a:off x="1442" y="1245"/>
              <a:ext cx="212" cy="794"/>
            </a:xfrm>
            <a:prstGeom prst="curvedLeftArrow">
              <a:avLst>
                <a:gd name="adj1" fmla="val 74906"/>
                <a:gd name="adj2" fmla="val 14981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513119" name="AutoShape 95"/>
            <p:cNvSpPr>
              <a:spLocks noChangeArrowheads="1"/>
            </p:cNvSpPr>
            <p:nvPr/>
          </p:nvSpPr>
          <p:spPr bwMode="auto">
            <a:xfrm>
              <a:off x="1795" y="1318"/>
              <a:ext cx="211" cy="794"/>
            </a:xfrm>
            <a:prstGeom prst="curvedLeftArrow">
              <a:avLst>
                <a:gd name="adj1" fmla="val 75261"/>
                <a:gd name="adj2" fmla="val 15052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513120" name="AutoShape 96"/>
            <p:cNvSpPr>
              <a:spLocks noChangeArrowheads="1"/>
            </p:cNvSpPr>
            <p:nvPr/>
          </p:nvSpPr>
          <p:spPr bwMode="auto">
            <a:xfrm>
              <a:off x="1795" y="1311"/>
              <a:ext cx="211" cy="794"/>
            </a:xfrm>
            <a:prstGeom prst="curvedLeftArrow">
              <a:avLst>
                <a:gd name="adj1" fmla="val 75261"/>
                <a:gd name="adj2" fmla="val 15052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sp>
          <p:nvSpPr>
            <p:cNvPr id="513121" name="AutoShape 97"/>
            <p:cNvSpPr>
              <a:spLocks noChangeArrowheads="1"/>
            </p:cNvSpPr>
            <p:nvPr/>
          </p:nvSpPr>
          <p:spPr bwMode="auto">
            <a:xfrm>
              <a:off x="1795" y="1311"/>
              <a:ext cx="211" cy="794"/>
            </a:xfrm>
            <a:prstGeom prst="curvedLeftArrow">
              <a:avLst>
                <a:gd name="adj1" fmla="val 75261"/>
                <a:gd name="adj2" fmla="val 150521"/>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0" scaled="1"/>
            </a:gradFill>
            <a:ln w="28575">
              <a:solidFill>
                <a:srgbClr val="9900FF"/>
              </a:solidFill>
              <a:miter lim="800000"/>
              <a:headEnd/>
              <a:tailEnd/>
            </a:ln>
            <a:effectLst/>
          </p:spPr>
          <p:txBody>
            <a:bodyPr wrap="none" anchor="ctr"/>
            <a:lstStyle/>
            <a:p>
              <a:endParaRPr lang="en-US"/>
            </a:p>
          </p:txBody>
        </p:sp>
      </p:grpSp>
      <p:sp>
        <p:nvSpPr>
          <p:cNvPr id="513123" name="Rectangle 99"/>
          <p:cNvSpPr>
            <a:spLocks noChangeArrowheads="1"/>
          </p:cNvSpPr>
          <p:nvPr/>
        </p:nvSpPr>
        <p:spPr bwMode="auto">
          <a:xfrm>
            <a:off x="5029200" y="1143000"/>
            <a:ext cx="3200400" cy="1295400"/>
          </a:xfrm>
          <a:prstGeom prst="rect">
            <a:avLst/>
          </a:prstGeom>
          <a:gradFill rotWithShape="0">
            <a:gsLst>
              <a:gs pos="0">
                <a:srgbClr val="FFFFFF"/>
              </a:gs>
              <a:gs pos="100000">
                <a:srgbClr val="9999FF"/>
              </a:gs>
            </a:gsLst>
            <a:path path="shape">
              <a:fillToRect l="50000" t="50000" r="50000" b="50000"/>
            </a:path>
          </a:gradFill>
          <a:ln w="9525">
            <a:miter lim="800000"/>
            <a:headEnd/>
            <a:tailEnd/>
          </a:ln>
          <a:effectLst/>
          <a:scene3d>
            <a:camera prst="legacyPerspectiveTop"/>
            <a:lightRig rig="legacyFlat3" dir="b"/>
          </a:scene3d>
          <a:sp3d extrusionH="121893000" prstMaterial="legacyMatte">
            <a:bevelT w="13500" h="13500" prst="angle"/>
            <a:bevelB w="13500" h="13500" prst="angle"/>
            <a:extrusionClr>
              <a:srgbClr val="CC99FF"/>
            </a:extrusionClr>
          </a:sp3d>
        </p:spPr>
        <p:txBody>
          <a:bodyPr wrap="none" anchor="ctr">
            <a:flatTx/>
          </a:bodyPr>
          <a:lstStyle/>
          <a:p>
            <a:pPr algn="ctr">
              <a:lnSpc>
                <a:spcPct val="90000"/>
              </a:lnSpc>
            </a:pPr>
            <a:endParaRPr lang="en-US" sz="2800" b="1">
              <a:solidFill>
                <a:schemeClr val="accent2"/>
              </a:solidFill>
            </a:endParaRPr>
          </a:p>
        </p:txBody>
      </p:sp>
      <p:sp>
        <p:nvSpPr>
          <p:cNvPr id="513124" name="Text Box 100"/>
          <p:cNvSpPr txBox="1">
            <a:spLocks noChangeArrowheads="1"/>
          </p:cNvSpPr>
          <p:nvPr/>
        </p:nvSpPr>
        <p:spPr bwMode="auto">
          <a:xfrm>
            <a:off x="5295900" y="1143000"/>
            <a:ext cx="2667000"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100000"/>
              </a:lnSpc>
              <a:spcBef>
                <a:spcPct val="50000"/>
              </a:spcBef>
            </a:pPr>
            <a:r>
              <a:rPr lang="en-US" sz="2800" dirty="0"/>
              <a:t>Direct dominion</a:t>
            </a:r>
            <a:r>
              <a:rPr lang="en-US" sz="2800" dirty="0">
                <a:effectLst>
                  <a:outerShdw blurRad="38100" dist="38100" dir="2700000" algn="tl">
                    <a:srgbClr val="000000"/>
                  </a:outerShdw>
                </a:effectLst>
              </a:rPr>
              <a:t>:</a:t>
            </a:r>
          </a:p>
        </p:txBody>
      </p:sp>
      <p:sp>
        <p:nvSpPr>
          <p:cNvPr id="513125" name="Text Box 101"/>
          <p:cNvSpPr txBox="1">
            <a:spLocks noChangeArrowheads="1"/>
          </p:cNvSpPr>
          <p:nvPr/>
        </p:nvSpPr>
        <p:spPr bwMode="auto">
          <a:xfrm>
            <a:off x="5181600" y="1577975"/>
            <a:ext cx="2895600" cy="860425"/>
          </a:xfrm>
          <a:prstGeom prst="rect">
            <a:avLst/>
          </a:prstGeom>
          <a:noFill/>
          <a:ln w="9525">
            <a:noFill/>
            <a:miter lim="800000"/>
            <a:headEnd/>
            <a:tailEnd/>
          </a:ln>
          <a:effectLst>
            <a:outerShdw dist="35921" dir="2700000" algn="ctr" rotWithShape="0">
              <a:srgbClr val="FFCCFF"/>
            </a:outerShdw>
          </a:effectLst>
        </p:spPr>
        <p:txBody>
          <a:bodyPr>
            <a:spAutoFit/>
          </a:bodyPr>
          <a:lstStyle/>
          <a:p>
            <a:pPr algn="ctr">
              <a:lnSpc>
                <a:spcPct val="90000"/>
              </a:lnSpc>
            </a:pPr>
            <a:r>
              <a:rPr lang="en-US" sz="2800">
                <a:solidFill>
                  <a:srgbClr val="6600CC"/>
                </a:solidFill>
              </a:rPr>
              <a:t>Purpose of</a:t>
            </a:r>
          </a:p>
          <a:p>
            <a:pPr algn="ctr">
              <a:lnSpc>
                <a:spcPct val="90000"/>
              </a:lnSpc>
            </a:pPr>
            <a:r>
              <a:rPr lang="en-US" sz="2800">
                <a:solidFill>
                  <a:srgbClr val="6600CC"/>
                </a:solidFill>
              </a:rPr>
              <a:t>goodness realized</a:t>
            </a:r>
          </a:p>
        </p:txBody>
      </p:sp>
      <p:sp>
        <p:nvSpPr>
          <p:cNvPr id="37" name="Text Box 3"/>
          <p:cNvSpPr txBox="1">
            <a:spLocks noChangeArrowheads="1"/>
          </p:cNvSpPr>
          <p:nvPr/>
        </p:nvSpPr>
        <p:spPr bwMode="auto">
          <a:xfrm>
            <a:off x="152400" y="153988"/>
            <a:ext cx="5410200" cy="455612"/>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u="sng" dirty="0"/>
              <a:t>5.2.3  The Realm of Direct Dominion</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13132"/>
                                        </p:tgtEl>
                                        <p:attrNameLst>
                                          <p:attrName>style.visibility</p:attrName>
                                        </p:attrNameLst>
                                      </p:cBhvr>
                                      <p:to>
                                        <p:strVal val="visible"/>
                                      </p:to>
                                    </p:set>
                                    <p:animEffect transition="in" filter="barn(outVertical)">
                                      <p:cBhvr>
                                        <p:cTn id="7" dur="500"/>
                                        <p:tgtEl>
                                          <p:spTgt spid="5131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3067"/>
                                        </p:tgtEl>
                                        <p:attrNameLst>
                                          <p:attrName>style.visibility</p:attrName>
                                        </p:attrNameLst>
                                      </p:cBhvr>
                                      <p:to>
                                        <p:strVal val="visible"/>
                                      </p:to>
                                    </p:set>
                                    <p:animEffect transition="in" filter="fade">
                                      <p:cBhvr>
                                        <p:cTn id="12" dur="1000"/>
                                        <p:tgtEl>
                                          <p:spTgt spid="513067"/>
                                        </p:tgtEl>
                                      </p:cBhvr>
                                    </p:animEffect>
                                  </p:childTnLst>
                                </p:cTn>
                              </p:par>
                              <p:par>
                                <p:cTn id="13" presetID="17" presetClass="entr" presetSubtype="10" fill="hold" grpId="2" nodeType="withEffect">
                                  <p:stCondLst>
                                    <p:cond delay="0"/>
                                  </p:stCondLst>
                                  <p:childTnLst>
                                    <p:set>
                                      <p:cBhvr>
                                        <p:cTn id="14" dur="1" fill="hold">
                                          <p:stCondLst>
                                            <p:cond delay="0"/>
                                          </p:stCondLst>
                                        </p:cTn>
                                        <p:tgtEl>
                                          <p:spTgt spid="513072"/>
                                        </p:tgtEl>
                                        <p:attrNameLst>
                                          <p:attrName>style.visibility</p:attrName>
                                        </p:attrNameLst>
                                      </p:cBhvr>
                                      <p:to>
                                        <p:strVal val="visible"/>
                                      </p:to>
                                    </p:set>
                                    <p:anim calcmode="lin" valueType="num">
                                      <p:cBhvr>
                                        <p:cTn id="15" dur="1000" fill="hold"/>
                                        <p:tgtEl>
                                          <p:spTgt spid="513072"/>
                                        </p:tgtEl>
                                        <p:attrNameLst>
                                          <p:attrName>ppt_w</p:attrName>
                                        </p:attrNameLst>
                                      </p:cBhvr>
                                      <p:tavLst>
                                        <p:tav tm="0">
                                          <p:val>
                                            <p:fltVal val="0"/>
                                          </p:val>
                                        </p:tav>
                                        <p:tav tm="100000">
                                          <p:val>
                                            <p:strVal val="#ppt_w"/>
                                          </p:val>
                                        </p:tav>
                                      </p:tavLst>
                                    </p:anim>
                                    <p:anim calcmode="lin" valueType="num">
                                      <p:cBhvr>
                                        <p:cTn id="16" dur="1000" fill="hold"/>
                                        <p:tgtEl>
                                          <p:spTgt spid="51307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067" grpId="0" animBg="1" autoUpdateAnimBg="0"/>
      <p:bldP spid="513072" grpId="2"/>
    </p:bldLst>
  </p:timing>
</p:sld>
</file>

<file path=ppt/slides/slide81.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sp>
        <p:nvSpPr>
          <p:cNvPr id="269314" name="WordArt 2"/>
          <p:cNvSpPr>
            <a:spLocks noChangeArrowheads="1" noChangeShapeType="1" noTextEdit="1"/>
          </p:cNvSpPr>
          <p:nvPr/>
        </p:nvSpPr>
        <p:spPr bwMode="auto">
          <a:xfrm>
            <a:off x="1304925" y="990600"/>
            <a:ext cx="6457950" cy="838200"/>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6600CC"/>
              </a:extrusionClr>
            </a:sp3d>
          </a:bodyPr>
          <a:lstStyle/>
          <a:p>
            <a:pPr algn="ctr"/>
            <a:r>
              <a:rPr lang="en-US" sz="3600" b="1" kern="10">
                <a:ln w="38100">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2700000" scaled="1"/>
                </a:gradFill>
                <a:latin typeface="Arial Black"/>
              </a:rPr>
              <a:t>Section 6</a:t>
            </a:r>
          </a:p>
        </p:txBody>
      </p:sp>
      <p:sp>
        <p:nvSpPr>
          <p:cNvPr id="269315" name="WordArt 3"/>
          <p:cNvSpPr>
            <a:spLocks noChangeArrowheads="1" noChangeShapeType="1" noTextEdit="1"/>
          </p:cNvSpPr>
          <p:nvPr/>
        </p:nvSpPr>
        <p:spPr bwMode="auto">
          <a:xfrm>
            <a:off x="990600" y="2286000"/>
            <a:ext cx="7162800" cy="1282700"/>
          </a:xfrm>
          <a:prstGeom prst="rect">
            <a:avLst/>
          </a:prstGeom>
        </p:spPr>
        <p:txBody>
          <a:bodyPr wrap="none" fromWordArt="1">
            <a:prstTxWarp prst="textInflateTop">
              <a:avLst>
                <a:gd name="adj" fmla="val 31917"/>
              </a:avLst>
            </a:prstTxWarp>
          </a:bodyPr>
          <a:lstStyle/>
          <a:p>
            <a:pPr algn="ctr"/>
            <a:r>
              <a:rPr lang="en-US" sz="3600" kern="10" spc="72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FFFF00"/>
                  </a:prstShdw>
                </a:effectLst>
                <a:latin typeface="Impact"/>
              </a:rPr>
              <a:t>The Incorporeal World</a:t>
            </a:r>
          </a:p>
        </p:txBody>
      </p:sp>
      <p:sp>
        <p:nvSpPr>
          <p:cNvPr id="269316" name="WordArt 4"/>
          <p:cNvSpPr>
            <a:spLocks noChangeArrowheads="1" noChangeShapeType="1" noTextEdit="1"/>
          </p:cNvSpPr>
          <p:nvPr/>
        </p:nvSpPr>
        <p:spPr bwMode="auto">
          <a:xfrm>
            <a:off x="381000" y="5257800"/>
            <a:ext cx="8305800" cy="1143000"/>
          </a:xfrm>
          <a:prstGeom prst="rect">
            <a:avLst/>
          </a:prstGeom>
        </p:spPr>
        <p:txBody>
          <a:bodyPr wrap="none" fromWordArt="1">
            <a:prstTxWarp prst="textInflateBottom">
              <a:avLst>
                <a:gd name="adj" fmla="val 68083"/>
              </a:avLst>
            </a:prstTxWarp>
          </a:bodyPr>
          <a:lstStyle/>
          <a:p>
            <a:pPr algn="ctr"/>
            <a:r>
              <a:rPr lang="en-US" sz="3600" kern="1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FFCCFF"/>
                  </a:prstShdw>
                </a:effectLst>
                <a:latin typeface="Impact"/>
              </a:rPr>
              <a:t>Whose Center is Human Beings</a:t>
            </a:r>
          </a:p>
        </p:txBody>
      </p:sp>
      <p:sp>
        <p:nvSpPr>
          <p:cNvPr id="269317" name="WordArt 5"/>
          <p:cNvSpPr>
            <a:spLocks noChangeArrowheads="1" noChangeShapeType="1" noTextEdit="1"/>
          </p:cNvSpPr>
          <p:nvPr/>
        </p:nvSpPr>
        <p:spPr bwMode="auto">
          <a:xfrm>
            <a:off x="685800" y="3886200"/>
            <a:ext cx="7696200" cy="990600"/>
          </a:xfrm>
          <a:prstGeom prst="rect">
            <a:avLst/>
          </a:prstGeom>
        </p:spPr>
        <p:txBody>
          <a:bodyPr wrap="none" fromWordArt="1">
            <a:prstTxWarp prst="textPlain">
              <a:avLst>
                <a:gd name="adj" fmla="val 50000"/>
              </a:avLst>
            </a:prstTxWarp>
          </a:bodyPr>
          <a:lstStyle/>
          <a:p>
            <a:pPr algn="ctr"/>
            <a:r>
              <a:rPr lang="en-US" sz="3600" kern="10" spc="72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66FFFF"/>
                  </a:prstShdw>
                </a:effectLst>
                <a:latin typeface="Impact"/>
              </a:rPr>
              <a:t>and the Corporeal World</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69314"/>
                                        </p:tgtEl>
                                        <p:attrNameLst>
                                          <p:attrName>style.visibility</p:attrName>
                                        </p:attrNameLst>
                                      </p:cBhvr>
                                      <p:to>
                                        <p:strVal val="visible"/>
                                      </p:to>
                                    </p:set>
                                    <p:animEffect transition="in" filter="wipe(up)">
                                      <p:cBhvr>
                                        <p:cTn id="7" dur="1000"/>
                                        <p:tgtEl>
                                          <p:spTgt spid="269314"/>
                                        </p:tgtEl>
                                      </p:cBhvr>
                                    </p:animEffect>
                                  </p:childTnLst>
                                </p:cTn>
                              </p:par>
                              <p:par>
                                <p:cTn id="8" presetID="16" presetClass="entr" presetSubtype="37" fill="hold" grpId="0" nodeType="withEffect">
                                  <p:stCondLst>
                                    <p:cond delay="500"/>
                                  </p:stCondLst>
                                  <p:childTnLst>
                                    <p:set>
                                      <p:cBhvr>
                                        <p:cTn id="9" dur="1" fill="hold">
                                          <p:stCondLst>
                                            <p:cond delay="0"/>
                                          </p:stCondLst>
                                        </p:cTn>
                                        <p:tgtEl>
                                          <p:spTgt spid="269315"/>
                                        </p:tgtEl>
                                        <p:attrNameLst>
                                          <p:attrName>style.visibility</p:attrName>
                                        </p:attrNameLst>
                                      </p:cBhvr>
                                      <p:to>
                                        <p:strVal val="visible"/>
                                      </p:to>
                                    </p:set>
                                    <p:animEffect transition="in" filter="barn(outVertical)">
                                      <p:cBhvr>
                                        <p:cTn id="10" dur="500"/>
                                        <p:tgtEl>
                                          <p:spTgt spid="269315"/>
                                        </p:tgtEl>
                                      </p:cBhvr>
                                    </p:animEffect>
                                  </p:childTnLst>
                                </p:cTn>
                              </p:par>
                              <p:par>
                                <p:cTn id="11" presetID="16" presetClass="entr" presetSubtype="37" fill="hold" grpId="0" nodeType="withEffect">
                                  <p:stCondLst>
                                    <p:cond delay="500"/>
                                  </p:stCondLst>
                                  <p:childTnLst>
                                    <p:set>
                                      <p:cBhvr>
                                        <p:cTn id="12" dur="1" fill="hold">
                                          <p:stCondLst>
                                            <p:cond delay="0"/>
                                          </p:stCondLst>
                                        </p:cTn>
                                        <p:tgtEl>
                                          <p:spTgt spid="269317"/>
                                        </p:tgtEl>
                                        <p:attrNameLst>
                                          <p:attrName>style.visibility</p:attrName>
                                        </p:attrNameLst>
                                      </p:cBhvr>
                                      <p:to>
                                        <p:strVal val="visible"/>
                                      </p:to>
                                    </p:set>
                                    <p:animEffect transition="in" filter="barn(outVertical)">
                                      <p:cBhvr>
                                        <p:cTn id="13" dur="500"/>
                                        <p:tgtEl>
                                          <p:spTgt spid="269317"/>
                                        </p:tgtEl>
                                      </p:cBhvr>
                                    </p:animEffect>
                                  </p:childTnLst>
                                </p:cTn>
                              </p:par>
                              <p:par>
                                <p:cTn id="14" presetID="16" presetClass="entr" presetSubtype="37" fill="hold" grpId="0" nodeType="withEffect">
                                  <p:stCondLst>
                                    <p:cond delay="500"/>
                                  </p:stCondLst>
                                  <p:childTnLst>
                                    <p:set>
                                      <p:cBhvr>
                                        <p:cTn id="15" dur="1" fill="hold">
                                          <p:stCondLst>
                                            <p:cond delay="0"/>
                                          </p:stCondLst>
                                        </p:cTn>
                                        <p:tgtEl>
                                          <p:spTgt spid="269316"/>
                                        </p:tgtEl>
                                        <p:attrNameLst>
                                          <p:attrName>style.visibility</p:attrName>
                                        </p:attrNameLst>
                                      </p:cBhvr>
                                      <p:to>
                                        <p:strVal val="visible"/>
                                      </p:to>
                                    </p:set>
                                    <p:animEffect transition="in" filter="barn(outVertical)">
                                      <p:cBhvr>
                                        <p:cTn id="16" dur="500"/>
                                        <p:tgtEl>
                                          <p:spTgt spid="269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314" grpId="0" animBg="1"/>
      <p:bldP spid="269315" grpId="0" animBg="1"/>
      <p:bldP spid="269316" grpId="0" animBg="1"/>
      <p:bldP spid="269317"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AAB9FF"/>
            </a:gs>
            <a:gs pos="100000">
              <a:schemeClr val="bg1"/>
            </a:gs>
          </a:gsLst>
          <a:lin ang="5400000" scaled="1"/>
        </a:gradFill>
        <a:effectLst/>
      </p:bgPr>
    </p:bg>
    <p:spTree>
      <p:nvGrpSpPr>
        <p:cNvPr id="1" name=""/>
        <p:cNvGrpSpPr/>
        <p:nvPr/>
      </p:nvGrpSpPr>
      <p:grpSpPr>
        <a:xfrm>
          <a:off x="0" y="0"/>
          <a:ext cx="0" cy="0"/>
          <a:chOff x="0" y="0"/>
          <a:chExt cx="0" cy="0"/>
        </a:xfrm>
      </p:grpSpPr>
      <p:sp>
        <p:nvSpPr>
          <p:cNvPr id="837649" name="Oval 17"/>
          <p:cNvSpPr>
            <a:spLocks noChangeArrowheads="1"/>
          </p:cNvSpPr>
          <p:nvPr/>
        </p:nvSpPr>
        <p:spPr bwMode="auto">
          <a:xfrm>
            <a:off x="4191000" y="2246313"/>
            <a:ext cx="1274763" cy="1371600"/>
          </a:xfrm>
          <a:prstGeom prst="ellipse">
            <a:avLst/>
          </a:prstGeom>
          <a:gradFill rotWithShape="0">
            <a:gsLst>
              <a:gs pos="0">
                <a:srgbClr val="0000CC"/>
              </a:gs>
              <a:gs pos="100000">
                <a:srgbClr val="0000FF"/>
              </a:gs>
            </a:gsLst>
            <a:lin ang="5400000" scaled="1"/>
          </a:gradFill>
          <a:ln w="9525">
            <a:solidFill>
              <a:schemeClr val="tx1"/>
            </a:solidFill>
            <a:round/>
            <a:headEnd/>
            <a:tailEnd/>
          </a:ln>
          <a:effectLst>
            <a:outerShdw dist="127000" dir="10800000" algn="ctr" rotWithShape="0">
              <a:srgbClr val="CCFFFF"/>
            </a:outerShdw>
          </a:effectLst>
        </p:spPr>
        <p:txBody>
          <a:bodyPr wrap="none" anchor="ctr"/>
          <a:lstStyle/>
          <a:p>
            <a:pPr algn="ctr">
              <a:lnSpc>
                <a:spcPct val="100000"/>
              </a:lnSpc>
            </a:pPr>
            <a:endParaRPr lang="en-US" sz="2400" b="1">
              <a:solidFill>
                <a:schemeClr val="tx1"/>
              </a:solidFill>
              <a:effectLst>
                <a:outerShdw blurRad="38100" dist="38100" dir="2700000" algn="tl">
                  <a:srgbClr val="FFFFFF"/>
                </a:outerShdw>
              </a:effectLst>
              <a:latin typeface="Times New Roman" pitchFamily="18" charset="0"/>
            </a:endParaRPr>
          </a:p>
        </p:txBody>
      </p:sp>
      <p:sp>
        <p:nvSpPr>
          <p:cNvPr id="837634" name="Rectangle 2"/>
          <p:cNvSpPr>
            <a:spLocks noChangeArrowheads="1"/>
          </p:cNvSpPr>
          <p:nvPr/>
        </p:nvSpPr>
        <p:spPr bwMode="auto">
          <a:xfrm>
            <a:off x="0" y="5105400"/>
            <a:ext cx="9144000" cy="1752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837669" name="Group 37"/>
          <p:cNvGrpSpPr>
            <a:grpSpLocks/>
          </p:cNvGrpSpPr>
          <p:nvPr/>
        </p:nvGrpSpPr>
        <p:grpSpPr bwMode="auto">
          <a:xfrm>
            <a:off x="561975" y="5440363"/>
            <a:ext cx="7820025" cy="755650"/>
            <a:chOff x="354" y="3427"/>
            <a:chExt cx="4926" cy="476"/>
          </a:xfrm>
        </p:grpSpPr>
        <p:sp>
          <p:nvSpPr>
            <p:cNvPr id="837636" name="Text Box 4"/>
            <p:cNvSpPr txBox="1">
              <a:spLocks noChangeArrowheads="1"/>
            </p:cNvSpPr>
            <p:nvPr/>
          </p:nvSpPr>
          <p:spPr bwMode="auto">
            <a:xfrm>
              <a:off x="590" y="3453"/>
              <a:ext cx="4690" cy="450"/>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The </a:t>
              </a:r>
              <a:r>
                <a:rPr lang="en-US" sz="2400" b="1" u="sng">
                  <a:solidFill>
                    <a:schemeClr val="bg1"/>
                  </a:solidFill>
                  <a:latin typeface="Arial Narrow" pitchFamily="34" charset="0"/>
                </a:rPr>
                <a:t>universe</a:t>
              </a:r>
              <a:r>
                <a:rPr lang="en-US" sz="2400" b="1">
                  <a:solidFill>
                    <a:schemeClr val="bg1"/>
                  </a:solidFill>
                  <a:latin typeface="Arial Narrow" pitchFamily="34" charset="0"/>
                </a:rPr>
                <a:t> was created after the pattern of a </a:t>
              </a:r>
              <a:r>
                <a:rPr lang="en-US" sz="2400" b="1" u="sng">
                  <a:solidFill>
                    <a:schemeClr val="bg1"/>
                  </a:solidFill>
                  <a:latin typeface="Arial Narrow" pitchFamily="34" charset="0"/>
                </a:rPr>
                <a:t>human being</a:t>
              </a:r>
              <a:r>
                <a:rPr lang="en-US" sz="2400" b="1">
                  <a:solidFill>
                    <a:schemeClr val="bg1"/>
                  </a:solidFill>
                  <a:latin typeface="Arial Narrow" pitchFamily="34" charset="0"/>
                </a:rPr>
                <a:t>, who is in the image of </a:t>
              </a:r>
              <a:r>
                <a:rPr lang="en-US" sz="2400" b="1" u="sng">
                  <a:solidFill>
                    <a:schemeClr val="bg1"/>
                  </a:solidFill>
                  <a:latin typeface="Arial Narrow" pitchFamily="34" charset="0"/>
                </a:rPr>
                <a:t>God’s dual characteristics</a:t>
              </a:r>
              <a:r>
                <a:rPr lang="en-US" sz="2400" b="1">
                  <a:solidFill>
                    <a:schemeClr val="bg1"/>
                  </a:solidFill>
                  <a:latin typeface="Arial Narrow" pitchFamily="34" charset="0"/>
                </a:rPr>
                <a:t> </a:t>
              </a:r>
              <a:r>
                <a:rPr lang="en-US" sz="2000">
                  <a:solidFill>
                    <a:schemeClr val="bg1"/>
                  </a:solidFill>
                  <a:latin typeface="Arial Narrow" pitchFamily="34" charset="0"/>
                </a:rPr>
                <a:t>(p.  45).</a:t>
              </a:r>
              <a:endParaRPr lang="en-US" sz="2000" u="sng">
                <a:solidFill>
                  <a:schemeClr val="bg1"/>
                </a:solidFill>
                <a:latin typeface="Arial Narrow" pitchFamily="34" charset="0"/>
              </a:endParaRPr>
            </a:p>
          </p:txBody>
        </p:sp>
        <p:sp>
          <p:nvSpPr>
            <p:cNvPr id="837637" name="Text Box 5"/>
            <p:cNvSpPr txBox="1">
              <a:spLocks noChangeArrowheads="1"/>
            </p:cNvSpPr>
            <p:nvPr/>
          </p:nvSpPr>
          <p:spPr bwMode="auto">
            <a:xfrm>
              <a:off x="354" y="3427"/>
              <a:ext cx="236"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grpSp>
        <p:nvGrpSpPr>
          <p:cNvPr id="837641" name="Group 9"/>
          <p:cNvGrpSpPr>
            <a:grpSpLocks/>
          </p:cNvGrpSpPr>
          <p:nvPr/>
        </p:nvGrpSpPr>
        <p:grpSpPr bwMode="auto">
          <a:xfrm>
            <a:off x="457200" y="106363"/>
            <a:ext cx="7720013" cy="806450"/>
            <a:chOff x="336" y="67"/>
            <a:chExt cx="4863" cy="508"/>
          </a:xfrm>
        </p:grpSpPr>
        <p:sp>
          <p:nvSpPr>
            <p:cNvPr id="837642" name="Text Box 10"/>
            <p:cNvSpPr txBox="1">
              <a:spLocks noChangeArrowheads="1"/>
            </p:cNvSpPr>
            <p:nvPr/>
          </p:nvSpPr>
          <p:spPr bwMode="auto">
            <a:xfrm>
              <a:off x="336" y="67"/>
              <a:ext cx="4863" cy="287"/>
            </a:xfrm>
            <a:prstGeom prst="rect">
              <a:avLst/>
            </a:prstGeom>
            <a:noFill/>
            <a:ln w="9525">
              <a:noFill/>
              <a:miter lim="800000"/>
              <a:headEnd/>
              <a:tailEnd/>
            </a:ln>
            <a:effectLst>
              <a:outerShdw dist="25400" dir="1593903" algn="ctr" rotWithShape="0">
                <a:schemeClr val="bg1"/>
              </a:outerShdw>
            </a:effectLst>
          </p:spPr>
          <p:txBody>
            <a:bodyPr>
              <a:spAutoFit/>
            </a:bodyPr>
            <a:lstStyle/>
            <a:p>
              <a:pPr>
                <a:lnSpc>
                  <a:spcPct val="85000"/>
                </a:lnSpc>
              </a:pPr>
              <a:r>
                <a:rPr lang="en-US" sz="2800" dirty="0"/>
                <a:t>6.1   The Incorporeal World and the Corporeal World</a:t>
              </a:r>
            </a:p>
          </p:txBody>
        </p:sp>
        <p:sp>
          <p:nvSpPr>
            <p:cNvPr id="837643" name="Text Box 11"/>
            <p:cNvSpPr txBox="1">
              <a:spLocks noChangeArrowheads="1"/>
            </p:cNvSpPr>
            <p:nvPr/>
          </p:nvSpPr>
          <p:spPr bwMode="auto">
            <a:xfrm>
              <a:off x="720" y="288"/>
              <a:ext cx="2400" cy="287"/>
            </a:xfrm>
            <a:prstGeom prst="rect">
              <a:avLst/>
            </a:prstGeom>
            <a:noFill/>
            <a:ln w="9525">
              <a:noFill/>
              <a:miter lim="800000"/>
              <a:headEnd/>
              <a:tailEnd/>
            </a:ln>
            <a:effectLst>
              <a:outerShdw dist="25400" dir="1593903" algn="ctr" rotWithShape="0">
                <a:schemeClr val="bg1"/>
              </a:outerShdw>
            </a:effectLst>
          </p:spPr>
          <p:txBody>
            <a:bodyPr>
              <a:spAutoFit/>
            </a:bodyPr>
            <a:lstStyle/>
            <a:p>
              <a:pPr>
                <a:lnSpc>
                  <a:spcPct val="85000"/>
                </a:lnSpc>
              </a:pPr>
              <a:r>
                <a:rPr lang="en-US" sz="2800" dirty="0"/>
                <a:t>as Substantial Realities</a:t>
              </a:r>
            </a:p>
          </p:txBody>
        </p:sp>
      </p:grpSp>
      <p:sp>
        <p:nvSpPr>
          <p:cNvPr id="837644" name="WordArt 12"/>
          <p:cNvSpPr>
            <a:spLocks noChangeArrowheads="1" noChangeShapeType="1" noTextEdit="1"/>
          </p:cNvSpPr>
          <p:nvPr/>
        </p:nvSpPr>
        <p:spPr bwMode="auto">
          <a:xfrm>
            <a:off x="304800" y="1371600"/>
            <a:ext cx="877888" cy="50482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rgbClr val="CCFFFF"/>
                </a:solidFill>
                <a:latin typeface="Impact"/>
              </a:rPr>
              <a:t>God</a:t>
            </a:r>
          </a:p>
        </p:txBody>
      </p:sp>
      <p:sp>
        <p:nvSpPr>
          <p:cNvPr id="837648" name="AutoShape 16"/>
          <p:cNvSpPr>
            <a:spLocks noChangeArrowheads="1"/>
          </p:cNvSpPr>
          <p:nvPr/>
        </p:nvSpPr>
        <p:spPr bwMode="auto">
          <a:xfrm rot="-5400000">
            <a:off x="1143000" y="2703513"/>
            <a:ext cx="609600" cy="457200"/>
          </a:xfrm>
          <a:prstGeom prst="downArrow">
            <a:avLst>
              <a:gd name="adj1" fmla="val 50000"/>
              <a:gd name="adj2" fmla="val 43750"/>
            </a:avLst>
          </a:prstGeom>
          <a:gradFill rotWithShape="0">
            <a:gsLst>
              <a:gs pos="0">
                <a:srgbClr val="FFFFFF"/>
              </a:gs>
              <a:gs pos="100000">
                <a:srgbClr val="9900FF"/>
              </a:gs>
            </a:gsLst>
            <a:lin ang="0" scaled="1"/>
          </a:gradFill>
          <a:ln w="9525" algn="ctr">
            <a:solidFill>
              <a:srgbClr val="6600CC"/>
            </a:solidFill>
            <a:miter lim="800000"/>
            <a:headEnd/>
            <a:tailEnd/>
          </a:ln>
          <a:effectLst/>
        </p:spPr>
        <p:txBody>
          <a:bodyPr wrap="none" anchor="ctr"/>
          <a:lstStyle/>
          <a:p>
            <a:endParaRPr lang="en-US"/>
          </a:p>
        </p:txBody>
      </p:sp>
      <p:sp>
        <p:nvSpPr>
          <p:cNvPr id="837651" name="AutoShape 19"/>
          <p:cNvSpPr>
            <a:spLocks noChangeArrowheads="1"/>
          </p:cNvSpPr>
          <p:nvPr/>
        </p:nvSpPr>
        <p:spPr bwMode="auto">
          <a:xfrm rot="-5400000">
            <a:off x="3390900" y="2665413"/>
            <a:ext cx="609600" cy="533400"/>
          </a:xfrm>
          <a:prstGeom prst="downArrow">
            <a:avLst>
              <a:gd name="adj1" fmla="val 50000"/>
              <a:gd name="adj2" fmla="val 43750"/>
            </a:avLst>
          </a:prstGeom>
          <a:gradFill rotWithShape="0">
            <a:gsLst>
              <a:gs pos="0">
                <a:srgbClr val="FFFFFF"/>
              </a:gs>
              <a:gs pos="100000">
                <a:srgbClr val="9900FF"/>
              </a:gs>
            </a:gsLst>
            <a:lin ang="0" scaled="1"/>
          </a:gradFill>
          <a:ln w="9525" algn="ctr">
            <a:solidFill>
              <a:srgbClr val="6600CC"/>
            </a:solidFill>
            <a:miter lim="800000"/>
            <a:headEnd/>
            <a:tailEnd/>
          </a:ln>
          <a:effectLst/>
        </p:spPr>
        <p:txBody>
          <a:bodyPr wrap="none" anchor="ctr"/>
          <a:lstStyle/>
          <a:p>
            <a:endParaRPr lang="en-US"/>
          </a:p>
        </p:txBody>
      </p:sp>
      <p:sp>
        <p:nvSpPr>
          <p:cNvPr id="837664" name="WordArt 32"/>
          <p:cNvSpPr>
            <a:spLocks noChangeArrowheads="1" noChangeShapeType="1" noTextEdit="1"/>
          </p:cNvSpPr>
          <p:nvPr/>
        </p:nvSpPr>
        <p:spPr bwMode="auto">
          <a:xfrm>
            <a:off x="4294188" y="2628900"/>
            <a:ext cx="1066800" cy="571500"/>
          </a:xfrm>
          <a:prstGeom prst="rect">
            <a:avLst/>
          </a:prstGeom>
        </p:spPr>
        <p:txBody>
          <a:bodyPr wrap="none" fromWordArt="1">
            <a:prstTxWarp prst="textInflate">
              <a:avLst>
                <a:gd name="adj" fmla="val 13634"/>
              </a:avLst>
            </a:prstTxWarp>
          </a:bodyPr>
          <a:lstStyle/>
          <a:p>
            <a:pPr algn="ctr"/>
            <a:r>
              <a:rPr lang="en-US" sz="3600" kern="10">
                <a:ln w="28575">
                  <a:noFill/>
                  <a:round/>
                  <a:headEnd/>
                  <a:tailEnd/>
                </a:ln>
                <a:solidFill>
                  <a:schemeClr val="bg1"/>
                </a:solidFill>
                <a:latin typeface="Impact"/>
              </a:rPr>
              <a:t>Universe</a:t>
            </a:r>
          </a:p>
        </p:txBody>
      </p:sp>
      <p:pic>
        <p:nvPicPr>
          <p:cNvPr id="837677" name="Picture 45" descr="Woman casual_blu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76400" y="1676400"/>
            <a:ext cx="942975" cy="2667000"/>
          </a:xfrm>
          <a:prstGeom prst="rect">
            <a:avLst/>
          </a:prstGeom>
          <a:noFill/>
        </p:spPr>
      </p:pic>
      <p:grpSp>
        <p:nvGrpSpPr>
          <p:cNvPr id="837687" name="Group 55"/>
          <p:cNvGrpSpPr>
            <a:grpSpLocks/>
          </p:cNvGrpSpPr>
          <p:nvPr/>
        </p:nvGrpSpPr>
        <p:grpSpPr bwMode="auto">
          <a:xfrm>
            <a:off x="361950" y="1990725"/>
            <a:ext cx="762000" cy="1882775"/>
            <a:chOff x="228" y="1254"/>
            <a:chExt cx="480" cy="1186"/>
          </a:xfrm>
        </p:grpSpPr>
        <p:sp>
          <p:nvSpPr>
            <p:cNvPr id="837679" name="Freeform 47"/>
            <p:cNvSpPr>
              <a:spLocks/>
            </p:cNvSpPr>
            <p:nvPr/>
          </p:nvSpPr>
          <p:spPr bwMode="auto">
            <a:xfrm rot="5437268" flipH="1" flipV="1">
              <a:off x="34" y="1448"/>
              <a:ext cx="867" cy="480"/>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66CC"/>
                </a:gs>
              </a:gsLst>
              <a:path path="rect">
                <a:fillToRect t="100000" r="100000"/>
              </a:path>
            </a:gradFill>
            <a:ln w="9525" cap="flat" cmpd="sng">
              <a:noFill/>
              <a:prstDash val="solid"/>
              <a:round/>
              <a:headEnd type="none" w="med" len="med"/>
              <a:tailEnd type="none" w="med" len="med"/>
            </a:ln>
            <a:effectLst/>
          </p:spPr>
          <p:txBody>
            <a:bodyPr/>
            <a:lstStyle/>
            <a:p>
              <a:endParaRPr lang="en-US"/>
            </a:p>
          </p:txBody>
        </p:sp>
        <p:sp>
          <p:nvSpPr>
            <p:cNvPr id="837680" name="Freeform 48"/>
            <p:cNvSpPr>
              <a:spLocks/>
            </p:cNvSpPr>
            <p:nvPr/>
          </p:nvSpPr>
          <p:spPr bwMode="auto">
            <a:xfrm rot="5435238" flipH="1" flipV="1">
              <a:off x="68" y="1801"/>
              <a:ext cx="799" cy="48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ap="flat" cmpd="sng">
              <a:noFill/>
              <a:prstDash val="solid"/>
              <a:round/>
              <a:headEnd type="none" w="med" len="med"/>
              <a:tailEnd type="none" w="med" len="med"/>
            </a:ln>
            <a:effectLst/>
          </p:spPr>
          <p:txBody>
            <a:bodyPr/>
            <a:lstStyle/>
            <a:p>
              <a:endParaRPr lang="en-US"/>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37641"/>
                                        </p:tgtEl>
                                        <p:attrNameLst>
                                          <p:attrName>style.visibility</p:attrName>
                                        </p:attrNameLst>
                                      </p:cBhvr>
                                      <p:to>
                                        <p:strVal val="visible"/>
                                      </p:to>
                                    </p:set>
                                    <p:animEffect transition="in" filter="fade">
                                      <p:cBhvr>
                                        <p:cTn id="7" dur="2000"/>
                                        <p:tgtEl>
                                          <p:spTgt spid="83764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837669"/>
                                        </p:tgtEl>
                                        <p:attrNameLst>
                                          <p:attrName>style.visibility</p:attrName>
                                        </p:attrNameLst>
                                      </p:cBhvr>
                                      <p:to>
                                        <p:strVal val="visible"/>
                                      </p:to>
                                    </p:set>
                                    <p:animEffect transition="in" filter="barn(outVertical)">
                                      <p:cBhvr>
                                        <p:cTn id="12" dur="500"/>
                                        <p:tgtEl>
                                          <p:spTgt spid="8376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37649"/>
                                        </p:tgtEl>
                                        <p:attrNameLst>
                                          <p:attrName>style.visibility</p:attrName>
                                        </p:attrNameLst>
                                      </p:cBhvr>
                                      <p:to>
                                        <p:strVal val="visible"/>
                                      </p:to>
                                    </p:set>
                                    <p:animEffect transition="in" filter="fade">
                                      <p:cBhvr>
                                        <p:cTn id="17" dur="2000"/>
                                        <p:tgtEl>
                                          <p:spTgt spid="837649"/>
                                        </p:tgtEl>
                                      </p:cBhvr>
                                    </p:animEffect>
                                  </p:childTnLst>
                                </p:cTn>
                              </p:par>
                              <p:par>
                                <p:cTn id="18" presetID="17" presetClass="entr" presetSubtype="10" fill="hold" grpId="0" nodeType="withEffect">
                                  <p:stCondLst>
                                    <p:cond delay="0"/>
                                  </p:stCondLst>
                                  <p:childTnLst>
                                    <p:set>
                                      <p:cBhvr>
                                        <p:cTn id="19" dur="1" fill="hold">
                                          <p:stCondLst>
                                            <p:cond delay="0"/>
                                          </p:stCondLst>
                                        </p:cTn>
                                        <p:tgtEl>
                                          <p:spTgt spid="837664"/>
                                        </p:tgtEl>
                                        <p:attrNameLst>
                                          <p:attrName>style.visibility</p:attrName>
                                        </p:attrNameLst>
                                      </p:cBhvr>
                                      <p:to>
                                        <p:strVal val="visible"/>
                                      </p:to>
                                    </p:set>
                                    <p:anim calcmode="lin" valueType="num">
                                      <p:cBhvr>
                                        <p:cTn id="20" dur="1000" fill="hold"/>
                                        <p:tgtEl>
                                          <p:spTgt spid="837664"/>
                                        </p:tgtEl>
                                        <p:attrNameLst>
                                          <p:attrName>ppt_w</p:attrName>
                                        </p:attrNameLst>
                                      </p:cBhvr>
                                      <p:tavLst>
                                        <p:tav tm="0">
                                          <p:val>
                                            <p:fltVal val="0"/>
                                          </p:val>
                                        </p:tav>
                                        <p:tav tm="100000">
                                          <p:val>
                                            <p:strVal val="#ppt_w"/>
                                          </p:val>
                                        </p:tav>
                                      </p:tavLst>
                                    </p:anim>
                                    <p:anim calcmode="lin" valueType="num">
                                      <p:cBhvr>
                                        <p:cTn id="21" dur="1000" fill="hold"/>
                                        <p:tgtEl>
                                          <p:spTgt spid="837664"/>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272" fill="hold" nodeType="clickEffect">
                                  <p:stCondLst>
                                    <p:cond delay="0"/>
                                  </p:stCondLst>
                                  <p:childTnLst>
                                    <p:set>
                                      <p:cBhvr>
                                        <p:cTn id="25" dur="1" fill="hold">
                                          <p:stCondLst>
                                            <p:cond delay="0"/>
                                          </p:stCondLst>
                                        </p:cTn>
                                        <p:tgtEl>
                                          <p:spTgt spid="837677"/>
                                        </p:tgtEl>
                                        <p:attrNameLst>
                                          <p:attrName>style.visibility</p:attrName>
                                        </p:attrNameLst>
                                      </p:cBhvr>
                                      <p:to>
                                        <p:strVal val="visible"/>
                                      </p:to>
                                    </p:set>
                                    <p:anim calcmode="lin" valueType="num">
                                      <p:cBhvr>
                                        <p:cTn id="26" dur="2000" fill="hold"/>
                                        <p:tgtEl>
                                          <p:spTgt spid="837677"/>
                                        </p:tgtEl>
                                        <p:attrNameLst>
                                          <p:attrName>ppt_w</p:attrName>
                                        </p:attrNameLst>
                                      </p:cBhvr>
                                      <p:tavLst>
                                        <p:tav tm="0">
                                          <p:val>
                                            <p:strVal val="2/3*#ppt_w"/>
                                          </p:val>
                                        </p:tav>
                                        <p:tav tm="100000">
                                          <p:val>
                                            <p:strVal val="#ppt_w"/>
                                          </p:val>
                                        </p:tav>
                                      </p:tavLst>
                                    </p:anim>
                                    <p:anim calcmode="lin" valueType="num">
                                      <p:cBhvr>
                                        <p:cTn id="27" dur="2000" fill="hold"/>
                                        <p:tgtEl>
                                          <p:spTgt spid="837677"/>
                                        </p:tgtEl>
                                        <p:attrNameLst>
                                          <p:attrName>ppt_h</p:attrName>
                                        </p:attrNameLst>
                                      </p:cBhvr>
                                      <p:tavLst>
                                        <p:tav tm="0">
                                          <p:val>
                                            <p:strVal val="2/3*#ppt_h"/>
                                          </p:val>
                                        </p:tav>
                                        <p:tav tm="100000">
                                          <p:val>
                                            <p:strVal val="#ppt_h"/>
                                          </p:val>
                                        </p:tav>
                                      </p:tavLst>
                                    </p:anim>
                                  </p:childTnLst>
                                </p:cTn>
                              </p:par>
                              <p:par>
                                <p:cTn id="28" presetID="10" presetClass="entr" presetSubtype="0" fill="hold" grpId="0" nodeType="withEffect">
                                  <p:stCondLst>
                                    <p:cond delay="500"/>
                                  </p:stCondLst>
                                  <p:childTnLst>
                                    <p:set>
                                      <p:cBhvr>
                                        <p:cTn id="29" dur="1" fill="hold">
                                          <p:stCondLst>
                                            <p:cond delay="0"/>
                                          </p:stCondLst>
                                        </p:cTn>
                                        <p:tgtEl>
                                          <p:spTgt spid="837651"/>
                                        </p:tgtEl>
                                        <p:attrNameLst>
                                          <p:attrName>style.visibility</p:attrName>
                                        </p:attrNameLst>
                                      </p:cBhvr>
                                      <p:to>
                                        <p:strVal val="visible"/>
                                      </p:to>
                                    </p:set>
                                    <p:animEffect transition="in" filter="fade">
                                      <p:cBhvr>
                                        <p:cTn id="30" dur="2000"/>
                                        <p:tgtEl>
                                          <p:spTgt spid="837651"/>
                                        </p:tgtEl>
                                      </p:cBhvr>
                                    </p:animEffect>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837644"/>
                                        </p:tgtEl>
                                        <p:attrNameLst>
                                          <p:attrName>style.visibility</p:attrName>
                                        </p:attrNameLst>
                                      </p:cBhvr>
                                      <p:to>
                                        <p:strVal val="visible"/>
                                      </p:to>
                                    </p:set>
                                    <p:anim calcmode="lin" valueType="num">
                                      <p:cBhvr>
                                        <p:cTn id="35" dur="1000" fill="hold"/>
                                        <p:tgtEl>
                                          <p:spTgt spid="837644"/>
                                        </p:tgtEl>
                                        <p:attrNameLst>
                                          <p:attrName>ppt_w</p:attrName>
                                        </p:attrNameLst>
                                      </p:cBhvr>
                                      <p:tavLst>
                                        <p:tav tm="0">
                                          <p:val>
                                            <p:fltVal val="0"/>
                                          </p:val>
                                        </p:tav>
                                        <p:tav tm="100000">
                                          <p:val>
                                            <p:strVal val="#ppt_w"/>
                                          </p:val>
                                        </p:tav>
                                      </p:tavLst>
                                    </p:anim>
                                    <p:anim calcmode="lin" valueType="num">
                                      <p:cBhvr>
                                        <p:cTn id="36" dur="1000" fill="hold"/>
                                        <p:tgtEl>
                                          <p:spTgt spid="837644"/>
                                        </p:tgtEl>
                                        <p:attrNameLst>
                                          <p:attrName>ppt_h</p:attrName>
                                        </p:attrNameLst>
                                      </p:cBhvr>
                                      <p:tavLst>
                                        <p:tav tm="0">
                                          <p:val>
                                            <p:fltVal val="0"/>
                                          </p:val>
                                        </p:tav>
                                        <p:tav tm="100000">
                                          <p:val>
                                            <p:strVal val="#ppt_h"/>
                                          </p:val>
                                        </p:tav>
                                      </p:tavLst>
                                    </p:anim>
                                  </p:childTnLst>
                                </p:cTn>
                              </p:par>
                              <p:par>
                                <p:cTn id="37" presetID="10" presetClass="entr" presetSubtype="0" fill="hold" nodeType="withEffect">
                                  <p:stCondLst>
                                    <p:cond delay="0"/>
                                  </p:stCondLst>
                                  <p:childTnLst>
                                    <p:set>
                                      <p:cBhvr>
                                        <p:cTn id="38" dur="1" fill="hold">
                                          <p:stCondLst>
                                            <p:cond delay="0"/>
                                          </p:stCondLst>
                                        </p:cTn>
                                        <p:tgtEl>
                                          <p:spTgt spid="837687"/>
                                        </p:tgtEl>
                                        <p:attrNameLst>
                                          <p:attrName>style.visibility</p:attrName>
                                        </p:attrNameLst>
                                      </p:cBhvr>
                                      <p:to>
                                        <p:strVal val="visible"/>
                                      </p:to>
                                    </p:set>
                                    <p:animEffect transition="in" filter="fade">
                                      <p:cBhvr>
                                        <p:cTn id="39" dur="2000"/>
                                        <p:tgtEl>
                                          <p:spTgt spid="83768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37648"/>
                                        </p:tgtEl>
                                        <p:attrNameLst>
                                          <p:attrName>style.visibility</p:attrName>
                                        </p:attrNameLst>
                                      </p:cBhvr>
                                      <p:to>
                                        <p:strVal val="visible"/>
                                      </p:to>
                                    </p:set>
                                    <p:animEffect transition="in" filter="fade">
                                      <p:cBhvr>
                                        <p:cTn id="42" dur="1000"/>
                                        <p:tgtEl>
                                          <p:spTgt spid="8376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7649" grpId="0" animBg="1" autoUpdateAnimBg="0"/>
      <p:bldP spid="837644" grpId="0" animBg="1"/>
      <p:bldP spid="837648" grpId="0" animBg="1"/>
      <p:bldP spid="837651" grpId="0" animBg="1"/>
      <p:bldP spid="837664"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AAB9FF"/>
            </a:gs>
            <a:gs pos="100000">
              <a:schemeClr val="bg1"/>
            </a:gs>
          </a:gsLst>
          <a:lin ang="5400000" scaled="1"/>
        </a:gradFill>
        <a:effectLst/>
      </p:bgPr>
    </p:bg>
    <p:spTree>
      <p:nvGrpSpPr>
        <p:cNvPr id="1" name=""/>
        <p:cNvGrpSpPr/>
        <p:nvPr/>
      </p:nvGrpSpPr>
      <p:grpSpPr>
        <a:xfrm>
          <a:off x="0" y="0"/>
          <a:ext cx="0" cy="0"/>
          <a:chOff x="0" y="0"/>
          <a:chExt cx="0" cy="0"/>
        </a:xfrm>
      </p:grpSpPr>
      <p:sp>
        <p:nvSpPr>
          <p:cNvPr id="271362" name="Rectangle 2"/>
          <p:cNvSpPr>
            <a:spLocks noChangeArrowheads="1"/>
          </p:cNvSpPr>
          <p:nvPr/>
        </p:nvSpPr>
        <p:spPr bwMode="auto">
          <a:xfrm>
            <a:off x="0" y="5105400"/>
            <a:ext cx="9144000" cy="1752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271374" name="Line 14"/>
          <p:cNvSpPr>
            <a:spLocks noChangeShapeType="1"/>
          </p:cNvSpPr>
          <p:nvPr/>
        </p:nvSpPr>
        <p:spPr bwMode="auto">
          <a:xfrm rot="2478685">
            <a:off x="5568950" y="1431925"/>
            <a:ext cx="6350" cy="1787525"/>
          </a:xfrm>
          <a:prstGeom prst="line">
            <a:avLst/>
          </a:prstGeom>
          <a:noFill/>
          <a:ln w="57150">
            <a:solidFill>
              <a:srgbClr val="9900FF"/>
            </a:solidFill>
            <a:round/>
            <a:headEnd/>
            <a:tailEnd/>
          </a:ln>
          <a:effectLst/>
        </p:spPr>
        <p:txBody>
          <a:bodyPr/>
          <a:lstStyle/>
          <a:p>
            <a:endParaRPr lang="en-US"/>
          </a:p>
        </p:txBody>
      </p:sp>
      <p:sp>
        <p:nvSpPr>
          <p:cNvPr id="271375" name="Line 15"/>
          <p:cNvSpPr>
            <a:spLocks noChangeShapeType="1"/>
          </p:cNvSpPr>
          <p:nvPr/>
        </p:nvSpPr>
        <p:spPr bwMode="auto">
          <a:xfrm rot="18729888" flipH="1">
            <a:off x="5568951" y="2732087"/>
            <a:ext cx="6350" cy="1787525"/>
          </a:xfrm>
          <a:prstGeom prst="line">
            <a:avLst/>
          </a:prstGeom>
          <a:noFill/>
          <a:ln w="57150">
            <a:solidFill>
              <a:srgbClr val="9900FF"/>
            </a:solidFill>
            <a:round/>
            <a:headEnd/>
            <a:tailEnd/>
          </a:ln>
          <a:effectLst/>
        </p:spPr>
        <p:txBody>
          <a:bodyPr/>
          <a:lstStyle/>
          <a:p>
            <a:endParaRPr lang="en-US"/>
          </a:p>
        </p:txBody>
      </p:sp>
      <p:sp>
        <p:nvSpPr>
          <p:cNvPr id="271381" name="Line 21"/>
          <p:cNvSpPr>
            <a:spLocks noChangeShapeType="1"/>
          </p:cNvSpPr>
          <p:nvPr/>
        </p:nvSpPr>
        <p:spPr bwMode="auto">
          <a:xfrm rot="2478685">
            <a:off x="2795588" y="1427163"/>
            <a:ext cx="6350" cy="1787525"/>
          </a:xfrm>
          <a:prstGeom prst="line">
            <a:avLst/>
          </a:prstGeom>
          <a:noFill/>
          <a:ln w="57150">
            <a:solidFill>
              <a:srgbClr val="9900FF"/>
            </a:solidFill>
            <a:round/>
            <a:headEnd/>
            <a:tailEnd/>
          </a:ln>
          <a:effectLst/>
        </p:spPr>
        <p:txBody>
          <a:bodyPr/>
          <a:lstStyle/>
          <a:p>
            <a:endParaRPr lang="en-US"/>
          </a:p>
        </p:txBody>
      </p:sp>
      <p:sp>
        <p:nvSpPr>
          <p:cNvPr id="271382" name="Line 22"/>
          <p:cNvSpPr>
            <a:spLocks noChangeShapeType="1"/>
          </p:cNvSpPr>
          <p:nvPr/>
        </p:nvSpPr>
        <p:spPr bwMode="auto">
          <a:xfrm rot="18729888" flipH="1">
            <a:off x="2795588" y="2727325"/>
            <a:ext cx="6350" cy="1787525"/>
          </a:xfrm>
          <a:prstGeom prst="line">
            <a:avLst/>
          </a:prstGeom>
          <a:noFill/>
          <a:ln w="57150">
            <a:solidFill>
              <a:srgbClr val="9900FF"/>
            </a:solidFill>
            <a:round/>
            <a:headEnd/>
            <a:tailEnd/>
          </a:ln>
          <a:effectLst/>
        </p:spPr>
        <p:txBody>
          <a:bodyPr/>
          <a:lstStyle/>
          <a:p>
            <a:endParaRPr lang="en-US"/>
          </a:p>
        </p:txBody>
      </p:sp>
      <p:sp>
        <p:nvSpPr>
          <p:cNvPr id="271447" name="Oval 87"/>
          <p:cNvSpPr>
            <a:spLocks noChangeArrowheads="1"/>
          </p:cNvSpPr>
          <p:nvPr/>
        </p:nvSpPr>
        <p:spPr bwMode="auto">
          <a:xfrm>
            <a:off x="2843213" y="3352800"/>
            <a:ext cx="1119187" cy="1006475"/>
          </a:xfrm>
          <a:prstGeom prst="ellipse">
            <a:avLst/>
          </a:prstGeom>
          <a:gradFill rotWithShape="0">
            <a:gsLst>
              <a:gs pos="0">
                <a:schemeClr val="bg1"/>
              </a:gs>
              <a:gs pos="100000">
                <a:srgbClr val="CCFF99"/>
              </a:gs>
            </a:gsLst>
            <a:path path="shape">
              <a:fillToRect l="50000" t="50000" r="50000" b="50000"/>
            </a:path>
          </a:gradFill>
          <a:ln w="9525">
            <a:round/>
            <a:headEnd/>
            <a:tailEnd/>
          </a:ln>
          <a:effectLst/>
          <a:scene3d>
            <a:camera prst="legacyPerspectiveBottomLeft"/>
            <a:lightRig rig="legacyNormal3" dir="t"/>
          </a:scene3d>
          <a:sp3d extrusionH="6080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3400">
                <a:solidFill>
                  <a:srgbClr val="003300"/>
                </a:solidFill>
              </a:rPr>
              <a:t>Body</a:t>
            </a:r>
          </a:p>
        </p:txBody>
      </p:sp>
      <p:sp>
        <p:nvSpPr>
          <p:cNvPr id="271448" name="Oval 88"/>
          <p:cNvSpPr>
            <a:spLocks noChangeArrowheads="1"/>
          </p:cNvSpPr>
          <p:nvPr/>
        </p:nvSpPr>
        <p:spPr bwMode="auto">
          <a:xfrm>
            <a:off x="2841625" y="1508125"/>
            <a:ext cx="1119188" cy="1006475"/>
          </a:xfrm>
          <a:prstGeom prst="ellipse">
            <a:avLst/>
          </a:prstGeom>
          <a:gradFill rotWithShape="0">
            <a:gsLst>
              <a:gs pos="0">
                <a:srgbClr val="FFFFFF"/>
              </a:gs>
              <a:gs pos="100000">
                <a:srgbClr val="FFCCFF"/>
              </a:gs>
            </a:gsLst>
            <a:path path="shape">
              <a:fillToRect l="50000" t="50000" r="50000" b="50000"/>
            </a:path>
          </a:gradFill>
          <a:ln w="9525">
            <a:round/>
            <a:headEnd/>
            <a:tailEnd/>
          </a:ln>
          <a:effectLst/>
          <a:scene3d>
            <a:camera prst="legacyPerspectiveTopLeft"/>
            <a:lightRig rig="legacyNormal3" dir="t"/>
          </a:scene3d>
          <a:sp3d extrusionH="6080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3400">
                <a:solidFill>
                  <a:srgbClr val="660066"/>
                </a:solidFill>
              </a:rPr>
              <a:t>Mind</a:t>
            </a:r>
          </a:p>
        </p:txBody>
      </p:sp>
      <p:sp>
        <p:nvSpPr>
          <p:cNvPr id="271449" name="Oval 89"/>
          <p:cNvSpPr>
            <a:spLocks noChangeArrowheads="1"/>
          </p:cNvSpPr>
          <p:nvPr/>
        </p:nvSpPr>
        <p:spPr bwMode="auto">
          <a:xfrm>
            <a:off x="5638800" y="838200"/>
            <a:ext cx="1655763" cy="1676400"/>
          </a:xfrm>
          <a:prstGeom prst="ellipse">
            <a:avLst/>
          </a:prstGeom>
          <a:gradFill rotWithShape="0">
            <a:gsLst>
              <a:gs pos="0">
                <a:srgbClr val="FFFFFF"/>
              </a:gs>
              <a:gs pos="100000">
                <a:srgbClr val="FFCCFF"/>
              </a:gs>
            </a:gsLst>
            <a:path path="shape">
              <a:fillToRect l="50000" t="50000" r="50000" b="50000"/>
            </a:path>
          </a:gradFill>
          <a:ln w="9525">
            <a:round/>
            <a:headEnd/>
            <a:tailEnd/>
          </a:ln>
          <a:effectLst/>
          <a:scene3d>
            <a:camera prst="legacyPerspectiveTopLeft"/>
            <a:lightRig rig="legacyNormal3" dir="t"/>
          </a:scene3d>
          <a:sp3d extrusionH="608000" prstMaterial="legacyMatte">
            <a:bevelT w="13500" h="13500" prst="angle"/>
            <a:bevelB w="13500" h="13500" prst="angle"/>
            <a:extrusionClr>
              <a:srgbClr val="FF99FF"/>
            </a:extrusionClr>
          </a:sp3d>
        </p:spPr>
        <p:txBody>
          <a:bodyPr wrap="none" anchor="ctr">
            <a:flatTx/>
          </a:bodyPr>
          <a:lstStyle/>
          <a:p>
            <a:pPr algn="ctr">
              <a:lnSpc>
                <a:spcPct val="85000"/>
              </a:lnSpc>
            </a:pPr>
            <a:r>
              <a:rPr lang="en-US" sz="3000" dirty="0">
                <a:solidFill>
                  <a:srgbClr val="660066"/>
                </a:solidFill>
              </a:rPr>
              <a:t>In-</a:t>
            </a:r>
          </a:p>
          <a:p>
            <a:pPr algn="ctr">
              <a:lnSpc>
                <a:spcPct val="85000"/>
              </a:lnSpc>
            </a:pPr>
            <a:r>
              <a:rPr lang="en-US" sz="3000" dirty="0">
                <a:solidFill>
                  <a:srgbClr val="660066"/>
                </a:solidFill>
              </a:rPr>
              <a:t>corporeal</a:t>
            </a:r>
          </a:p>
          <a:p>
            <a:pPr algn="ctr">
              <a:lnSpc>
                <a:spcPct val="85000"/>
              </a:lnSpc>
            </a:pPr>
            <a:r>
              <a:rPr lang="en-US" sz="3000" dirty="0">
                <a:solidFill>
                  <a:srgbClr val="660066"/>
                </a:solidFill>
              </a:rPr>
              <a:t>world</a:t>
            </a:r>
          </a:p>
        </p:txBody>
      </p:sp>
      <p:sp>
        <p:nvSpPr>
          <p:cNvPr id="271450" name="Oval 90"/>
          <p:cNvSpPr>
            <a:spLocks noChangeArrowheads="1"/>
          </p:cNvSpPr>
          <p:nvPr/>
        </p:nvSpPr>
        <p:spPr bwMode="auto">
          <a:xfrm>
            <a:off x="5638800" y="3184525"/>
            <a:ext cx="1655763" cy="1676400"/>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Normal3" dir="t"/>
          </a:scene3d>
          <a:sp3d extrusionH="608000" prstMaterial="legacyMatte">
            <a:bevelT w="13500" h="13500" prst="angle"/>
            <a:bevelB w="13500" h="13500" prst="angle"/>
            <a:extrusionClr>
              <a:srgbClr val="CCFF99"/>
            </a:extrusionClr>
          </a:sp3d>
        </p:spPr>
        <p:txBody>
          <a:bodyPr wrap="none" anchor="ctr">
            <a:flatTx/>
          </a:bodyPr>
          <a:lstStyle/>
          <a:p>
            <a:pPr algn="ctr">
              <a:lnSpc>
                <a:spcPct val="85000"/>
              </a:lnSpc>
            </a:pPr>
            <a:endParaRPr lang="en-US" sz="2400">
              <a:solidFill>
                <a:srgbClr val="003300"/>
              </a:solidFill>
            </a:endParaRPr>
          </a:p>
          <a:p>
            <a:pPr algn="ctr">
              <a:lnSpc>
                <a:spcPct val="85000"/>
              </a:lnSpc>
            </a:pPr>
            <a:r>
              <a:rPr lang="en-US" sz="3000">
                <a:solidFill>
                  <a:srgbClr val="003300"/>
                </a:solidFill>
              </a:rPr>
              <a:t>Corporeal</a:t>
            </a:r>
          </a:p>
          <a:p>
            <a:pPr algn="ctr">
              <a:lnSpc>
                <a:spcPct val="85000"/>
              </a:lnSpc>
            </a:pPr>
            <a:r>
              <a:rPr lang="en-US" sz="3000">
                <a:solidFill>
                  <a:srgbClr val="003300"/>
                </a:solidFill>
              </a:rPr>
              <a:t>world</a:t>
            </a:r>
          </a:p>
        </p:txBody>
      </p:sp>
      <p:sp>
        <p:nvSpPr>
          <p:cNvPr id="271451" name="AutoShape 91"/>
          <p:cNvSpPr>
            <a:spLocks noChangeArrowheads="1"/>
          </p:cNvSpPr>
          <p:nvPr/>
        </p:nvSpPr>
        <p:spPr bwMode="auto">
          <a:xfrm rot="-5400000">
            <a:off x="3390900" y="2665413"/>
            <a:ext cx="609600" cy="533400"/>
          </a:xfrm>
          <a:prstGeom prst="downArrow">
            <a:avLst>
              <a:gd name="adj1" fmla="val 50000"/>
              <a:gd name="adj2" fmla="val 43750"/>
            </a:avLst>
          </a:prstGeom>
          <a:gradFill rotWithShape="0">
            <a:gsLst>
              <a:gs pos="0">
                <a:srgbClr val="FFFFFF"/>
              </a:gs>
              <a:gs pos="100000">
                <a:srgbClr val="9900FF"/>
              </a:gs>
            </a:gsLst>
            <a:lin ang="0" scaled="1"/>
          </a:gradFill>
          <a:ln w="9525" algn="ctr">
            <a:solidFill>
              <a:srgbClr val="6600CC"/>
            </a:solidFill>
            <a:miter lim="800000"/>
            <a:headEnd/>
            <a:tailEnd/>
          </a:ln>
          <a:effectLst/>
        </p:spPr>
        <p:txBody>
          <a:bodyPr wrap="none" anchor="ctr"/>
          <a:lstStyle/>
          <a:p>
            <a:endParaRPr lang="en-US"/>
          </a:p>
        </p:txBody>
      </p:sp>
      <p:sp>
        <p:nvSpPr>
          <p:cNvPr id="271459" name="Text Box 99"/>
          <p:cNvSpPr txBox="1">
            <a:spLocks noChangeArrowheads="1"/>
          </p:cNvSpPr>
          <p:nvPr/>
        </p:nvSpPr>
        <p:spPr bwMode="auto">
          <a:xfrm>
            <a:off x="7772400" y="2530475"/>
            <a:ext cx="1219200" cy="822325"/>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r>
              <a:rPr lang="en-US" sz="3200" b="1" dirty="0">
                <a:solidFill>
                  <a:srgbClr val="0000FF"/>
                </a:solidFill>
                <a:latin typeface="Arial Black" pitchFamily="34" charset="0"/>
              </a:rPr>
              <a:t>Cos-</a:t>
            </a:r>
          </a:p>
          <a:p>
            <a:pPr algn="ctr"/>
            <a:r>
              <a:rPr lang="en-US" sz="3200" b="1" dirty="0" err="1">
                <a:solidFill>
                  <a:srgbClr val="0000FF"/>
                </a:solidFill>
                <a:latin typeface="Arial Black" pitchFamily="34" charset="0"/>
              </a:rPr>
              <a:t>mos</a:t>
            </a:r>
            <a:endParaRPr lang="en-US" sz="3200" b="1" dirty="0">
              <a:solidFill>
                <a:srgbClr val="0000FF"/>
              </a:solidFill>
              <a:latin typeface="Arial Black" pitchFamily="34" charset="0"/>
            </a:endParaRPr>
          </a:p>
        </p:txBody>
      </p:sp>
      <p:sp>
        <p:nvSpPr>
          <p:cNvPr id="271380" name="AutoShape 20"/>
          <p:cNvSpPr>
            <a:spLocks noChangeArrowheads="1"/>
          </p:cNvSpPr>
          <p:nvPr/>
        </p:nvSpPr>
        <p:spPr bwMode="auto">
          <a:xfrm rot="-5400000">
            <a:off x="1143000" y="2703513"/>
            <a:ext cx="609600" cy="457200"/>
          </a:xfrm>
          <a:prstGeom prst="downArrow">
            <a:avLst>
              <a:gd name="adj1" fmla="val 50000"/>
              <a:gd name="adj2" fmla="val 43750"/>
            </a:avLst>
          </a:prstGeom>
          <a:gradFill rotWithShape="0">
            <a:gsLst>
              <a:gs pos="0">
                <a:srgbClr val="FFFFFF"/>
              </a:gs>
              <a:gs pos="100000">
                <a:srgbClr val="9900FF"/>
              </a:gs>
            </a:gsLst>
            <a:lin ang="0" scaled="1"/>
          </a:gradFill>
          <a:ln w="9525">
            <a:solidFill>
              <a:srgbClr val="6600CC"/>
            </a:solidFill>
            <a:miter lim="800000"/>
            <a:headEnd/>
            <a:tailEnd/>
          </a:ln>
          <a:effectLst/>
        </p:spPr>
        <p:txBody>
          <a:bodyPr wrap="none" anchor="ctr"/>
          <a:lstStyle/>
          <a:p>
            <a:endParaRPr lang="en-US"/>
          </a:p>
        </p:txBody>
      </p:sp>
      <p:sp>
        <p:nvSpPr>
          <p:cNvPr id="271465" name="WordArt 105"/>
          <p:cNvSpPr>
            <a:spLocks noChangeArrowheads="1" noChangeShapeType="1" noTextEdit="1"/>
          </p:cNvSpPr>
          <p:nvPr/>
        </p:nvSpPr>
        <p:spPr bwMode="auto">
          <a:xfrm>
            <a:off x="304800" y="1371600"/>
            <a:ext cx="877888" cy="50482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rgbClr val="CCFFFF"/>
                </a:solidFill>
                <a:latin typeface="Impact"/>
              </a:rPr>
              <a:t>God</a:t>
            </a:r>
          </a:p>
        </p:txBody>
      </p:sp>
      <p:grpSp>
        <p:nvGrpSpPr>
          <p:cNvPr id="271523" name="Group 163"/>
          <p:cNvGrpSpPr>
            <a:grpSpLocks/>
          </p:cNvGrpSpPr>
          <p:nvPr/>
        </p:nvGrpSpPr>
        <p:grpSpPr bwMode="auto">
          <a:xfrm>
            <a:off x="762000" y="5292725"/>
            <a:ext cx="7924800" cy="1336675"/>
            <a:chOff x="306" y="3312"/>
            <a:chExt cx="5262" cy="842"/>
          </a:xfrm>
        </p:grpSpPr>
        <p:sp>
          <p:nvSpPr>
            <p:cNvPr id="271364" name="Text Box 4"/>
            <p:cNvSpPr txBox="1">
              <a:spLocks noChangeArrowheads="1"/>
            </p:cNvSpPr>
            <p:nvPr/>
          </p:nvSpPr>
          <p:spPr bwMode="auto">
            <a:xfrm>
              <a:off x="306" y="3312"/>
              <a:ext cx="222"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sp>
          <p:nvSpPr>
            <p:cNvPr id="271363" name="Text Box 3"/>
            <p:cNvSpPr txBox="1">
              <a:spLocks noChangeArrowheads="1"/>
            </p:cNvSpPr>
            <p:nvPr/>
          </p:nvSpPr>
          <p:spPr bwMode="auto">
            <a:xfrm>
              <a:off x="528" y="3312"/>
              <a:ext cx="5040" cy="842"/>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Corresponding to the human </a:t>
              </a:r>
              <a:r>
                <a:rPr lang="en-US" sz="2400" b="1" u="sng">
                  <a:solidFill>
                    <a:schemeClr val="bg1"/>
                  </a:solidFill>
                  <a:latin typeface="Arial Narrow" pitchFamily="34" charset="0"/>
                </a:rPr>
                <a:t>mind and body</a:t>
              </a:r>
              <a:r>
                <a:rPr lang="en-US" sz="2400" b="1">
                  <a:solidFill>
                    <a:schemeClr val="bg1"/>
                  </a:solidFill>
                  <a:latin typeface="Arial Narrow" pitchFamily="34" charset="0"/>
                </a:rPr>
                <a:t>, the universe consists of the </a:t>
              </a:r>
              <a:r>
                <a:rPr lang="en-US" sz="2400" b="1" u="sng">
                  <a:solidFill>
                    <a:schemeClr val="bg1"/>
                  </a:solidFill>
                  <a:latin typeface="Arial Narrow" pitchFamily="34" charset="0"/>
                </a:rPr>
                <a:t>incorporeal world</a:t>
              </a:r>
              <a:r>
                <a:rPr lang="en-US" sz="2400" b="1">
                  <a:solidFill>
                    <a:schemeClr val="bg1"/>
                  </a:solidFill>
                  <a:latin typeface="Arial Narrow" pitchFamily="34" charset="0"/>
                </a:rPr>
                <a:t> and the </a:t>
              </a:r>
              <a:r>
                <a:rPr lang="en-US" sz="2400" b="1" u="sng">
                  <a:solidFill>
                    <a:schemeClr val="bg1"/>
                  </a:solidFill>
                  <a:latin typeface="Arial Narrow" pitchFamily="34" charset="0"/>
                </a:rPr>
                <a:t>corporeal world</a:t>
              </a:r>
              <a:r>
                <a:rPr lang="en-US" sz="2400" b="1">
                  <a:solidFill>
                    <a:schemeClr val="bg1"/>
                  </a:solidFill>
                  <a:latin typeface="Arial Narrow" pitchFamily="34" charset="0"/>
                </a:rPr>
                <a:t> both of which are real and substantial.  The two worlds together form the </a:t>
              </a:r>
              <a:r>
                <a:rPr lang="en-US" sz="2400" b="1" u="sng">
                  <a:solidFill>
                    <a:schemeClr val="bg1"/>
                  </a:solidFill>
                  <a:latin typeface="Arial Narrow" pitchFamily="34" charset="0"/>
                </a:rPr>
                <a:t>cosmos</a:t>
              </a:r>
              <a:r>
                <a:rPr lang="en-US" sz="2400" b="1">
                  <a:solidFill>
                    <a:schemeClr val="bg1"/>
                  </a:solidFill>
                  <a:latin typeface="Arial Narrow" pitchFamily="34" charset="0"/>
                </a:rPr>
                <a:t>.</a:t>
              </a:r>
            </a:p>
          </p:txBody>
        </p:sp>
      </p:grpSp>
      <p:grpSp>
        <p:nvGrpSpPr>
          <p:cNvPr id="271473" name="Group 113"/>
          <p:cNvGrpSpPr>
            <a:grpSpLocks/>
          </p:cNvGrpSpPr>
          <p:nvPr/>
        </p:nvGrpSpPr>
        <p:grpSpPr bwMode="auto">
          <a:xfrm rot="135787">
            <a:off x="7458075" y="1676400"/>
            <a:ext cx="314325" cy="2590800"/>
            <a:chOff x="4128" y="966"/>
            <a:chExt cx="192" cy="1476"/>
          </a:xfrm>
        </p:grpSpPr>
        <p:sp>
          <p:nvSpPr>
            <p:cNvPr id="271474" name="WordArt 114"/>
            <p:cNvSpPr>
              <a:spLocks noChangeArrowheads="1" noChangeShapeType="1" noTextEdit="1"/>
            </p:cNvSpPr>
            <p:nvPr/>
          </p:nvSpPr>
          <p:spPr bwMode="auto">
            <a:xfrm rot="4809987">
              <a:off x="3844" y="1251"/>
              <a:ext cx="762" cy="191"/>
            </a:xfrm>
            <a:prstGeom prst="rect">
              <a:avLst/>
            </a:prstGeom>
          </p:spPr>
          <p:txBody>
            <a:bodyPr wrap="none" fromWordArt="1">
              <a:prstTxWarp prst="textPlain">
                <a:avLst>
                  <a:gd name="adj" fmla="val 50000"/>
                </a:avLst>
              </a:prstTxWarp>
            </a:bodyPr>
            <a:lstStyle/>
            <a:p>
              <a:pPr algn="ctr"/>
              <a:r>
                <a:rPr lang="en-US" sz="3600" kern="10">
                  <a:ln w="9525">
                    <a:solidFill>
                      <a:srgbClr val="000099"/>
                    </a:solidFill>
                    <a:round/>
                    <a:headEnd/>
                    <a:tailEnd/>
                  </a:ln>
                  <a:gradFill rotWithShape="0">
                    <a:gsLst>
                      <a:gs pos="0">
                        <a:srgbClr val="6600CC"/>
                      </a:gs>
                      <a:gs pos="50000">
                        <a:schemeClr val="bg1"/>
                      </a:gs>
                      <a:gs pos="100000">
                        <a:srgbClr val="6600CC"/>
                      </a:gs>
                    </a:gsLst>
                    <a:lin ang="590013" scaled="1"/>
                  </a:gradFill>
                  <a:latin typeface="Impact"/>
                </a:rPr>
                <a:t>~</a:t>
              </a:r>
            </a:p>
          </p:txBody>
        </p:sp>
        <p:sp>
          <p:nvSpPr>
            <p:cNvPr id="271475" name="WordArt 115"/>
            <p:cNvSpPr>
              <a:spLocks noChangeArrowheads="1" noChangeShapeType="1" noTextEdit="1"/>
            </p:cNvSpPr>
            <p:nvPr/>
          </p:nvSpPr>
          <p:spPr bwMode="auto">
            <a:xfrm rot="5778064" flipH="1">
              <a:off x="3843" y="1965"/>
              <a:ext cx="762" cy="191"/>
            </a:xfrm>
            <a:prstGeom prst="rect">
              <a:avLst/>
            </a:prstGeom>
          </p:spPr>
          <p:txBody>
            <a:bodyPr wrap="none" fromWordArt="1">
              <a:prstTxWarp prst="textPlain">
                <a:avLst>
                  <a:gd name="adj" fmla="val 50000"/>
                </a:avLst>
              </a:prstTxWarp>
            </a:bodyPr>
            <a:lstStyle/>
            <a:p>
              <a:pPr algn="ctr"/>
              <a:r>
                <a:rPr lang="en-US" sz="3600" kern="10">
                  <a:ln w="9525">
                    <a:solidFill>
                      <a:srgbClr val="000099"/>
                    </a:solidFill>
                    <a:round/>
                    <a:headEnd/>
                    <a:tailEnd/>
                  </a:ln>
                  <a:gradFill rotWithShape="0">
                    <a:gsLst>
                      <a:gs pos="0">
                        <a:srgbClr val="6600CC"/>
                      </a:gs>
                      <a:gs pos="50000">
                        <a:schemeClr val="bg1"/>
                      </a:gs>
                      <a:gs pos="100000">
                        <a:srgbClr val="6600CC"/>
                      </a:gs>
                    </a:gsLst>
                    <a:lin ang="21221936" scaled="1"/>
                  </a:gradFill>
                  <a:latin typeface="Impact"/>
                </a:rPr>
                <a:t>~</a:t>
              </a:r>
            </a:p>
          </p:txBody>
        </p:sp>
      </p:grpSp>
      <p:sp>
        <p:nvSpPr>
          <p:cNvPr id="271515" name="Oval 155"/>
          <p:cNvSpPr>
            <a:spLocks noChangeArrowheads="1"/>
          </p:cNvSpPr>
          <p:nvPr/>
        </p:nvSpPr>
        <p:spPr bwMode="auto">
          <a:xfrm>
            <a:off x="4191000" y="2246313"/>
            <a:ext cx="1274763" cy="1371600"/>
          </a:xfrm>
          <a:prstGeom prst="ellipse">
            <a:avLst/>
          </a:prstGeom>
          <a:gradFill rotWithShape="0">
            <a:gsLst>
              <a:gs pos="0">
                <a:srgbClr val="0000CC"/>
              </a:gs>
              <a:gs pos="100000">
                <a:srgbClr val="0000FF"/>
              </a:gs>
            </a:gsLst>
            <a:lin ang="5400000" scaled="1"/>
          </a:gradFill>
          <a:ln w="9525">
            <a:solidFill>
              <a:schemeClr val="tx1"/>
            </a:solidFill>
            <a:round/>
            <a:headEnd/>
            <a:tailEnd/>
          </a:ln>
          <a:effectLst>
            <a:outerShdw dist="127000" dir="10800000" algn="ctr" rotWithShape="0">
              <a:srgbClr val="CCFFFF"/>
            </a:outerShdw>
          </a:effectLst>
        </p:spPr>
        <p:txBody>
          <a:bodyPr wrap="none" anchor="ctr"/>
          <a:lstStyle/>
          <a:p>
            <a:pPr algn="ctr">
              <a:lnSpc>
                <a:spcPct val="100000"/>
              </a:lnSpc>
            </a:pPr>
            <a:endParaRPr lang="en-US" sz="2400" b="1">
              <a:solidFill>
                <a:schemeClr val="tx1"/>
              </a:solidFill>
              <a:effectLst>
                <a:outerShdw blurRad="38100" dist="38100" dir="2700000" algn="tl">
                  <a:srgbClr val="FFFFFF"/>
                </a:outerShdw>
              </a:effectLst>
              <a:latin typeface="Times New Roman" pitchFamily="18" charset="0"/>
            </a:endParaRPr>
          </a:p>
        </p:txBody>
      </p:sp>
      <p:sp>
        <p:nvSpPr>
          <p:cNvPr id="271516" name="WordArt 156"/>
          <p:cNvSpPr>
            <a:spLocks noChangeArrowheads="1" noChangeShapeType="1" noTextEdit="1"/>
          </p:cNvSpPr>
          <p:nvPr/>
        </p:nvSpPr>
        <p:spPr bwMode="auto">
          <a:xfrm>
            <a:off x="4294188" y="2628900"/>
            <a:ext cx="1066800" cy="571500"/>
          </a:xfrm>
          <a:prstGeom prst="rect">
            <a:avLst/>
          </a:prstGeom>
        </p:spPr>
        <p:txBody>
          <a:bodyPr wrap="none" fromWordArt="1">
            <a:prstTxWarp prst="textInflate">
              <a:avLst>
                <a:gd name="adj" fmla="val 13634"/>
              </a:avLst>
            </a:prstTxWarp>
          </a:bodyPr>
          <a:lstStyle/>
          <a:p>
            <a:pPr algn="ctr"/>
            <a:r>
              <a:rPr lang="en-US" sz="3600" kern="10">
                <a:ln w="28575">
                  <a:noFill/>
                  <a:round/>
                  <a:headEnd/>
                  <a:tailEnd/>
                </a:ln>
                <a:solidFill>
                  <a:schemeClr val="bg1"/>
                </a:solidFill>
                <a:latin typeface="Impact"/>
              </a:rPr>
              <a:t>Universe</a:t>
            </a:r>
          </a:p>
        </p:txBody>
      </p:sp>
      <p:pic>
        <p:nvPicPr>
          <p:cNvPr id="271529" name="Picture 169" descr="Woman casual_blu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76400" y="1676400"/>
            <a:ext cx="942975" cy="2667000"/>
          </a:xfrm>
          <a:prstGeom prst="rect">
            <a:avLst/>
          </a:prstGeom>
          <a:noFill/>
        </p:spPr>
      </p:pic>
      <p:grpSp>
        <p:nvGrpSpPr>
          <p:cNvPr id="271530" name="Group 170"/>
          <p:cNvGrpSpPr>
            <a:grpSpLocks/>
          </p:cNvGrpSpPr>
          <p:nvPr/>
        </p:nvGrpSpPr>
        <p:grpSpPr bwMode="auto">
          <a:xfrm>
            <a:off x="361950" y="1990725"/>
            <a:ext cx="762000" cy="1882775"/>
            <a:chOff x="228" y="1254"/>
            <a:chExt cx="480" cy="1186"/>
          </a:xfrm>
        </p:grpSpPr>
        <p:sp>
          <p:nvSpPr>
            <p:cNvPr id="271531" name="Freeform 171"/>
            <p:cNvSpPr>
              <a:spLocks/>
            </p:cNvSpPr>
            <p:nvPr/>
          </p:nvSpPr>
          <p:spPr bwMode="auto">
            <a:xfrm rot="5437268" flipH="1" flipV="1">
              <a:off x="34" y="1448"/>
              <a:ext cx="867" cy="480"/>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66CC"/>
                </a:gs>
              </a:gsLst>
              <a:path path="rect">
                <a:fillToRect t="100000" r="100000"/>
              </a:path>
            </a:gradFill>
            <a:ln w="9525" cap="flat" cmpd="sng">
              <a:noFill/>
              <a:prstDash val="solid"/>
              <a:round/>
              <a:headEnd type="none" w="med" len="med"/>
              <a:tailEnd type="none" w="med" len="med"/>
            </a:ln>
            <a:effectLst/>
          </p:spPr>
          <p:txBody>
            <a:bodyPr/>
            <a:lstStyle/>
            <a:p>
              <a:endParaRPr lang="en-US"/>
            </a:p>
          </p:txBody>
        </p:sp>
        <p:sp>
          <p:nvSpPr>
            <p:cNvPr id="271532" name="Freeform 172"/>
            <p:cNvSpPr>
              <a:spLocks/>
            </p:cNvSpPr>
            <p:nvPr/>
          </p:nvSpPr>
          <p:spPr bwMode="auto">
            <a:xfrm rot="5435238" flipH="1" flipV="1">
              <a:off x="68" y="1801"/>
              <a:ext cx="799" cy="48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ap="flat" cmpd="sng">
              <a:noFill/>
              <a:prstDash val="solid"/>
              <a:round/>
              <a:headEnd type="none" w="med" len="med"/>
              <a:tailEnd type="none" w="med" len="med"/>
            </a:ln>
            <a:effectLst/>
          </p:spPr>
          <p:txBody>
            <a:bodyPr/>
            <a:lstStyle/>
            <a:p>
              <a:endParaRPr lang="en-US"/>
            </a:p>
          </p:txBody>
        </p:sp>
      </p:grpSp>
      <p:grpSp>
        <p:nvGrpSpPr>
          <p:cNvPr id="30" name="Group 9"/>
          <p:cNvGrpSpPr>
            <a:grpSpLocks/>
          </p:cNvGrpSpPr>
          <p:nvPr/>
        </p:nvGrpSpPr>
        <p:grpSpPr bwMode="auto">
          <a:xfrm>
            <a:off x="457200" y="106363"/>
            <a:ext cx="7720013" cy="806450"/>
            <a:chOff x="336" y="67"/>
            <a:chExt cx="4863" cy="508"/>
          </a:xfrm>
        </p:grpSpPr>
        <p:sp>
          <p:nvSpPr>
            <p:cNvPr id="31" name="Text Box 10"/>
            <p:cNvSpPr txBox="1">
              <a:spLocks noChangeArrowheads="1"/>
            </p:cNvSpPr>
            <p:nvPr/>
          </p:nvSpPr>
          <p:spPr bwMode="auto">
            <a:xfrm>
              <a:off x="336" y="67"/>
              <a:ext cx="4863" cy="287"/>
            </a:xfrm>
            <a:prstGeom prst="rect">
              <a:avLst/>
            </a:prstGeom>
            <a:noFill/>
            <a:ln w="9525">
              <a:noFill/>
              <a:miter lim="800000"/>
              <a:headEnd/>
              <a:tailEnd/>
            </a:ln>
            <a:effectLst>
              <a:outerShdw dist="25400" dir="1593903" algn="ctr" rotWithShape="0">
                <a:schemeClr val="bg1"/>
              </a:outerShdw>
            </a:effectLst>
          </p:spPr>
          <p:txBody>
            <a:bodyPr>
              <a:spAutoFit/>
            </a:bodyPr>
            <a:lstStyle/>
            <a:p>
              <a:pPr>
                <a:lnSpc>
                  <a:spcPct val="85000"/>
                </a:lnSpc>
              </a:pPr>
              <a:r>
                <a:rPr lang="en-US" sz="2800" dirty="0"/>
                <a:t>6.1   The Incorporeal World and the Corporeal World</a:t>
              </a:r>
            </a:p>
          </p:txBody>
        </p:sp>
        <p:sp>
          <p:nvSpPr>
            <p:cNvPr id="32" name="Text Box 11"/>
            <p:cNvSpPr txBox="1">
              <a:spLocks noChangeArrowheads="1"/>
            </p:cNvSpPr>
            <p:nvPr/>
          </p:nvSpPr>
          <p:spPr bwMode="auto">
            <a:xfrm>
              <a:off x="720" y="288"/>
              <a:ext cx="2400" cy="287"/>
            </a:xfrm>
            <a:prstGeom prst="rect">
              <a:avLst/>
            </a:prstGeom>
            <a:noFill/>
            <a:ln w="9525">
              <a:noFill/>
              <a:miter lim="800000"/>
              <a:headEnd/>
              <a:tailEnd/>
            </a:ln>
            <a:effectLst>
              <a:outerShdw dist="25400" dir="1593903" algn="ctr" rotWithShape="0">
                <a:schemeClr val="bg1"/>
              </a:outerShdw>
            </a:effectLst>
          </p:spPr>
          <p:txBody>
            <a:bodyPr>
              <a:spAutoFit/>
            </a:bodyPr>
            <a:lstStyle/>
            <a:p>
              <a:pPr>
                <a:lnSpc>
                  <a:spcPct val="85000"/>
                </a:lnSpc>
              </a:pPr>
              <a:r>
                <a:rPr lang="en-US" sz="2800" dirty="0"/>
                <a:t>as Substantial Realities</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71523"/>
                                        </p:tgtEl>
                                        <p:attrNameLst>
                                          <p:attrName>style.visibility</p:attrName>
                                        </p:attrNameLst>
                                      </p:cBhvr>
                                      <p:to>
                                        <p:strVal val="visible"/>
                                      </p:to>
                                    </p:set>
                                    <p:animEffect transition="in" filter="barn(outVertical)">
                                      <p:cBhvr>
                                        <p:cTn id="7" dur="500"/>
                                        <p:tgtEl>
                                          <p:spTgt spid="27152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71448"/>
                                        </p:tgtEl>
                                        <p:attrNameLst>
                                          <p:attrName>style.visibility</p:attrName>
                                        </p:attrNameLst>
                                      </p:cBhvr>
                                      <p:to>
                                        <p:strVal val="visible"/>
                                      </p:to>
                                    </p:set>
                                    <p:animEffect transition="in" filter="box(out)">
                                      <p:cBhvr>
                                        <p:cTn id="12" dur="1000"/>
                                        <p:tgtEl>
                                          <p:spTgt spid="271448"/>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271447"/>
                                        </p:tgtEl>
                                        <p:attrNameLst>
                                          <p:attrName>style.visibility</p:attrName>
                                        </p:attrNameLst>
                                      </p:cBhvr>
                                      <p:to>
                                        <p:strVal val="visible"/>
                                      </p:to>
                                    </p:set>
                                    <p:animEffect transition="in" filter="box(out)">
                                      <p:cBhvr>
                                        <p:cTn id="15" dur="1000"/>
                                        <p:tgtEl>
                                          <p:spTgt spid="27144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71381"/>
                                        </p:tgtEl>
                                        <p:attrNameLst>
                                          <p:attrName>style.visibility</p:attrName>
                                        </p:attrNameLst>
                                      </p:cBhvr>
                                      <p:to>
                                        <p:strVal val="visible"/>
                                      </p:to>
                                    </p:set>
                                    <p:animEffect transition="in" filter="fade">
                                      <p:cBhvr>
                                        <p:cTn id="19" dur="1000"/>
                                        <p:tgtEl>
                                          <p:spTgt spid="27138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1382"/>
                                        </p:tgtEl>
                                        <p:attrNameLst>
                                          <p:attrName>style.visibility</p:attrName>
                                        </p:attrNameLst>
                                      </p:cBhvr>
                                      <p:to>
                                        <p:strVal val="visible"/>
                                      </p:to>
                                    </p:set>
                                    <p:animEffect transition="in" filter="fade">
                                      <p:cBhvr>
                                        <p:cTn id="22" dur="1000"/>
                                        <p:tgtEl>
                                          <p:spTgt spid="271382"/>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272" fill="hold" grpId="0" nodeType="clickEffect">
                                  <p:stCondLst>
                                    <p:cond delay="0"/>
                                  </p:stCondLst>
                                  <p:childTnLst>
                                    <p:set>
                                      <p:cBhvr>
                                        <p:cTn id="26" dur="1" fill="hold">
                                          <p:stCondLst>
                                            <p:cond delay="0"/>
                                          </p:stCondLst>
                                        </p:cTn>
                                        <p:tgtEl>
                                          <p:spTgt spid="271449"/>
                                        </p:tgtEl>
                                        <p:attrNameLst>
                                          <p:attrName>style.visibility</p:attrName>
                                        </p:attrNameLst>
                                      </p:cBhvr>
                                      <p:to>
                                        <p:strVal val="visible"/>
                                      </p:to>
                                    </p:set>
                                    <p:anim calcmode="lin" valueType="num">
                                      <p:cBhvr>
                                        <p:cTn id="27" dur="1000" fill="hold"/>
                                        <p:tgtEl>
                                          <p:spTgt spid="271449"/>
                                        </p:tgtEl>
                                        <p:attrNameLst>
                                          <p:attrName>ppt_w</p:attrName>
                                        </p:attrNameLst>
                                      </p:cBhvr>
                                      <p:tavLst>
                                        <p:tav tm="0">
                                          <p:val>
                                            <p:strVal val="2/3*#ppt_w"/>
                                          </p:val>
                                        </p:tav>
                                        <p:tav tm="100000">
                                          <p:val>
                                            <p:strVal val="#ppt_w"/>
                                          </p:val>
                                        </p:tav>
                                      </p:tavLst>
                                    </p:anim>
                                    <p:anim calcmode="lin" valueType="num">
                                      <p:cBhvr>
                                        <p:cTn id="28" dur="1000" fill="hold"/>
                                        <p:tgtEl>
                                          <p:spTgt spid="271449"/>
                                        </p:tgtEl>
                                        <p:attrNameLst>
                                          <p:attrName>ppt_h</p:attrName>
                                        </p:attrNameLst>
                                      </p:cBhvr>
                                      <p:tavLst>
                                        <p:tav tm="0">
                                          <p:val>
                                            <p:strVal val="2/3*#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272" fill="hold" grpId="0" nodeType="clickEffect">
                                  <p:stCondLst>
                                    <p:cond delay="0"/>
                                  </p:stCondLst>
                                  <p:childTnLst>
                                    <p:set>
                                      <p:cBhvr>
                                        <p:cTn id="32" dur="1" fill="hold">
                                          <p:stCondLst>
                                            <p:cond delay="0"/>
                                          </p:stCondLst>
                                        </p:cTn>
                                        <p:tgtEl>
                                          <p:spTgt spid="271450"/>
                                        </p:tgtEl>
                                        <p:attrNameLst>
                                          <p:attrName>style.visibility</p:attrName>
                                        </p:attrNameLst>
                                      </p:cBhvr>
                                      <p:to>
                                        <p:strVal val="visible"/>
                                      </p:to>
                                    </p:set>
                                    <p:anim calcmode="lin" valueType="num">
                                      <p:cBhvr>
                                        <p:cTn id="33" dur="1000" fill="hold"/>
                                        <p:tgtEl>
                                          <p:spTgt spid="271450"/>
                                        </p:tgtEl>
                                        <p:attrNameLst>
                                          <p:attrName>ppt_w</p:attrName>
                                        </p:attrNameLst>
                                      </p:cBhvr>
                                      <p:tavLst>
                                        <p:tav tm="0">
                                          <p:val>
                                            <p:strVal val="2/3*#ppt_w"/>
                                          </p:val>
                                        </p:tav>
                                        <p:tav tm="100000">
                                          <p:val>
                                            <p:strVal val="#ppt_w"/>
                                          </p:val>
                                        </p:tav>
                                      </p:tavLst>
                                    </p:anim>
                                    <p:anim calcmode="lin" valueType="num">
                                      <p:cBhvr>
                                        <p:cTn id="34" dur="1000" fill="hold"/>
                                        <p:tgtEl>
                                          <p:spTgt spid="271450"/>
                                        </p:tgtEl>
                                        <p:attrNameLst>
                                          <p:attrName>ppt_h</p:attrName>
                                        </p:attrNameLst>
                                      </p:cBhvr>
                                      <p:tavLst>
                                        <p:tav tm="0">
                                          <p:val>
                                            <p:strVal val="2/3*#ppt_h"/>
                                          </p:val>
                                        </p:tav>
                                        <p:tav tm="100000">
                                          <p:val>
                                            <p:strVal val="#ppt_h"/>
                                          </p:val>
                                        </p:tav>
                                      </p:tavLst>
                                    </p:anim>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271374"/>
                                        </p:tgtEl>
                                        <p:attrNameLst>
                                          <p:attrName>style.visibility</p:attrName>
                                        </p:attrNameLst>
                                      </p:cBhvr>
                                      <p:to>
                                        <p:strVal val="visible"/>
                                      </p:to>
                                    </p:set>
                                    <p:animEffect transition="in" filter="fade">
                                      <p:cBhvr>
                                        <p:cTn id="38" dur="2000"/>
                                        <p:tgtEl>
                                          <p:spTgt spid="27137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71375"/>
                                        </p:tgtEl>
                                        <p:attrNameLst>
                                          <p:attrName>style.visibility</p:attrName>
                                        </p:attrNameLst>
                                      </p:cBhvr>
                                      <p:to>
                                        <p:strVal val="visible"/>
                                      </p:to>
                                    </p:set>
                                    <p:animEffect transition="in" filter="fade">
                                      <p:cBhvr>
                                        <p:cTn id="41" dur="2000"/>
                                        <p:tgtEl>
                                          <p:spTgt spid="271375"/>
                                        </p:tgtEl>
                                      </p:cBhvr>
                                    </p:animEffect>
                                  </p:childTnLst>
                                </p:cTn>
                              </p:par>
                            </p:childTnLst>
                          </p:cTn>
                        </p:par>
                      </p:childTnLst>
                    </p:cTn>
                  </p:par>
                  <p:par>
                    <p:cTn id="42" fill="hold">
                      <p:stCondLst>
                        <p:cond delay="indefinite"/>
                      </p:stCondLst>
                      <p:childTnLst>
                        <p:par>
                          <p:cTn id="43" fill="hold">
                            <p:stCondLst>
                              <p:cond delay="0"/>
                            </p:stCondLst>
                            <p:childTnLst>
                              <p:par>
                                <p:cTn id="44" presetID="17" presetClass="entr" presetSubtype="10" fill="hold" grpId="0" nodeType="clickEffect">
                                  <p:stCondLst>
                                    <p:cond delay="0"/>
                                  </p:stCondLst>
                                  <p:childTnLst>
                                    <p:set>
                                      <p:cBhvr>
                                        <p:cTn id="45" dur="1" fill="hold">
                                          <p:stCondLst>
                                            <p:cond delay="0"/>
                                          </p:stCondLst>
                                        </p:cTn>
                                        <p:tgtEl>
                                          <p:spTgt spid="271459"/>
                                        </p:tgtEl>
                                        <p:attrNameLst>
                                          <p:attrName>style.visibility</p:attrName>
                                        </p:attrNameLst>
                                      </p:cBhvr>
                                      <p:to>
                                        <p:strVal val="visible"/>
                                      </p:to>
                                    </p:set>
                                    <p:anim calcmode="lin" valueType="num">
                                      <p:cBhvr>
                                        <p:cTn id="46" dur="1000" fill="hold"/>
                                        <p:tgtEl>
                                          <p:spTgt spid="271459"/>
                                        </p:tgtEl>
                                        <p:attrNameLst>
                                          <p:attrName>ppt_w</p:attrName>
                                        </p:attrNameLst>
                                      </p:cBhvr>
                                      <p:tavLst>
                                        <p:tav tm="0">
                                          <p:val>
                                            <p:fltVal val="0"/>
                                          </p:val>
                                        </p:tav>
                                        <p:tav tm="100000">
                                          <p:val>
                                            <p:strVal val="#ppt_w"/>
                                          </p:val>
                                        </p:tav>
                                      </p:tavLst>
                                    </p:anim>
                                    <p:anim calcmode="lin" valueType="num">
                                      <p:cBhvr>
                                        <p:cTn id="47" dur="1000" fill="hold"/>
                                        <p:tgtEl>
                                          <p:spTgt spid="271459"/>
                                        </p:tgtEl>
                                        <p:attrNameLst>
                                          <p:attrName>ppt_h</p:attrName>
                                        </p:attrNameLst>
                                      </p:cBhvr>
                                      <p:tavLst>
                                        <p:tav tm="0">
                                          <p:val>
                                            <p:strVal val="#ppt_h"/>
                                          </p:val>
                                        </p:tav>
                                        <p:tav tm="100000">
                                          <p:val>
                                            <p:strVal val="#ppt_h"/>
                                          </p:val>
                                        </p:tav>
                                      </p:tavLst>
                                    </p:anim>
                                  </p:childTnLst>
                                </p:cTn>
                              </p:par>
                              <p:par>
                                <p:cTn id="48" presetID="10" presetClass="entr" presetSubtype="0" fill="hold" nodeType="withEffect">
                                  <p:stCondLst>
                                    <p:cond delay="0"/>
                                  </p:stCondLst>
                                  <p:childTnLst>
                                    <p:set>
                                      <p:cBhvr>
                                        <p:cTn id="49" dur="1" fill="hold">
                                          <p:stCondLst>
                                            <p:cond delay="0"/>
                                          </p:stCondLst>
                                        </p:cTn>
                                        <p:tgtEl>
                                          <p:spTgt spid="271473"/>
                                        </p:tgtEl>
                                        <p:attrNameLst>
                                          <p:attrName>style.visibility</p:attrName>
                                        </p:attrNameLst>
                                      </p:cBhvr>
                                      <p:to>
                                        <p:strVal val="visible"/>
                                      </p:to>
                                    </p:set>
                                    <p:animEffect transition="in" filter="fade">
                                      <p:cBhvr>
                                        <p:cTn id="50" dur="2000"/>
                                        <p:tgtEl>
                                          <p:spTgt spid="271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74" grpId="0" animBg="1"/>
      <p:bldP spid="271375" grpId="0" animBg="1"/>
      <p:bldP spid="271381" grpId="0" animBg="1"/>
      <p:bldP spid="271382" grpId="0" animBg="1"/>
      <p:bldP spid="271447" grpId="0" animBg="1" autoUpdateAnimBg="0"/>
      <p:bldP spid="271448" grpId="0" animBg="1" autoUpdateAnimBg="0"/>
      <p:bldP spid="271449" grpId="0" animBg="1" autoUpdateAnimBg="0"/>
      <p:bldP spid="271450" grpId="0" animBg="1" autoUpdateAnimBg="0"/>
      <p:bldP spid="271459" grpId="0"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AAB9FF"/>
            </a:gs>
            <a:gs pos="100000">
              <a:schemeClr val="bg1"/>
            </a:gs>
          </a:gsLst>
          <a:lin ang="5400000" scaled="1"/>
        </a:gradFill>
        <a:effectLst/>
      </p:bgPr>
    </p:bg>
    <p:spTree>
      <p:nvGrpSpPr>
        <p:cNvPr id="1" name=""/>
        <p:cNvGrpSpPr/>
        <p:nvPr/>
      </p:nvGrpSpPr>
      <p:grpSpPr>
        <a:xfrm>
          <a:off x="0" y="0"/>
          <a:ext cx="0" cy="0"/>
          <a:chOff x="0" y="0"/>
          <a:chExt cx="0" cy="0"/>
        </a:xfrm>
      </p:grpSpPr>
      <p:sp>
        <p:nvSpPr>
          <p:cNvPr id="272386" name="Rectangle 2"/>
          <p:cNvSpPr>
            <a:spLocks noChangeArrowheads="1"/>
          </p:cNvSpPr>
          <p:nvPr/>
        </p:nvSpPr>
        <p:spPr bwMode="auto">
          <a:xfrm>
            <a:off x="0" y="5097463"/>
            <a:ext cx="9144000" cy="1752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272479" name="Text Box 95"/>
          <p:cNvSpPr txBox="1">
            <a:spLocks noChangeArrowheads="1"/>
          </p:cNvSpPr>
          <p:nvPr/>
        </p:nvSpPr>
        <p:spPr bwMode="auto">
          <a:xfrm>
            <a:off x="7253288" y="762000"/>
            <a:ext cx="1890712" cy="822325"/>
          </a:xfrm>
          <a:prstGeom prst="rect">
            <a:avLst/>
          </a:prstGeom>
          <a:noFill/>
          <a:ln w="9525">
            <a:noFill/>
            <a:miter lim="800000"/>
            <a:headEnd/>
            <a:tailEnd/>
          </a:ln>
          <a:effectLst>
            <a:outerShdw dist="63500" dir="2212194" algn="ctr" rotWithShape="0">
              <a:schemeClr val="bg1"/>
            </a:outerShdw>
          </a:effectLst>
        </p:spPr>
        <p:txBody>
          <a:bodyPr>
            <a:spAutoFit/>
          </a:bodyPr>
          <a:lstStyle/>
          <a:p>
            <a:pPr>
              <a:lnSpc>
                <a:spcPct val="80000"/>
              </a:lnSpc>
            </a:pPr>
            <a:r>
              <a:rPr lang="en-US" sz="3000" b="1">
                <a:solidFill>
                  <a:srgbClr val="660066"/>
                </a:solidFill>
                <a:latin typeface="Arial Black" pitchFamily="34" charset="0"/>
              </a:rPr>
              <a:t>Subject</a:t>
            </a:r>
          </a:p>
          <a:p>
            <a:pPr>
              <a:lnSpc>
                <a:spcPct val="80000"/>
              </a:lnSpc>
            </a:pPr>
            <a:r>
              <a:rPr lang="en-US" sz="3000" b="1">
                <a:solidFill>
                  <a:srgbClr val="660066"/>
                </a:solidFill>
                <a:latin typeface="Arial Black" pitchFamily="34" charset="0"/>
              </a:rPr>
              <a:t>Partner </a:t>
            </a:r>
          </a:p>
        </p:txBody>
      </p:sp>
      <p:sp>
        <p:nvSpPr>
          <p:cNvPr id="272480" name="Text Box 96"/>
          <p:cNvSpPr txBox="1">
            <a:spLocks noChangeArrowheads="1"/>
          </p:cNvSpPr>
          <p:nvPr/>
        </p:nvSpPr>
        <p:spPr bwMode="auto">
          <a:xfrm>
            <a:off x="7245350" y="4267200"/>
            <a:ext cx="1752600" cy="822325"/>
          </a:xfrm>
          <a:prstGeom prst="rect">
            <a:avLst/>
          </a:prstGeom>
          <a:noFill/>
          <a:ln w="9525">
            <a:noFill/>
            <a:miter lim="800000"/>
            <a:headEnd/>
            <a:tailEnd/>
          </a:ln>
          <a:effectLst>
            <a:outerShdw dist="45791" dir="2021404" algn="ctr" rotWithShape="0">
              <a:srgbClr val="CCFF33"/>
            </a:outerShdw>
          </a:effectLst>
        </p:spPr>
        <p:txBody>
          <a:bodyPr>
            <a:spAutoFit/>
          </a:bodyPr>
          <a:lstStyle/>
          <a:p>
            <a:pPr>
              <a:lnSpc>
                <a:spcPct val="80000"/>
              </a:lnSpc>
            </a:pPr>
            <a:r>
              <a:rPr lang="en-US" sz="3000" b="1">
                <a:solidFill>
                  <a:srgbClr val="003300"/>
                </a:solidFill>
                <a:latin typeface="Arial Black" pitchFamily="34" charset="0"/>
              </a:rPr>
              <a:t>Object</a:t>
            </a:r>
          </a:p>
          <a:p>
            <a:pPr>
              <a:lnSpc>
                <a:spcPct val="80000"/>
              </a:lnSpc>
            </a:pPr>
            <a:r>
              <a:rPr lang="en-US" sz="3000" b="1">
                <a:solidFill>
                  <a:srgbClr val="003300"/>
                </a:solidFill>
                <a:latin typeface="Arial Black" pitchFamily="34" charset="0"/>
              </a:rPr>
              <a:t>Partner</a:t>
            </a:r>
          </a:p>
        </p:txBody>
      </p:sp>
      <p:sp>
        <p:nvSpPr>
          <p:cNvPr id="272396" name="Line 12"/>
          <p:cNvSpPr>
            <a:spLocks noChangeShapeType="1"/>
          </p:cNvSpPr>
          <p:nvPr/>
        </p:nvSpPr>
        <p:spPr bwMode="auto">
          <a:xfrm rot="2478685">
            <a:off x="5568950" y="1431925"/>
            <a:ext cx="6350" cy="1787525"/>
          </a:xfrm>
          <a:prstGeom prst="line">
            <a:avLst/>
          </a:prstGeom>
          <a:noFill/>
          <a:ln w="57150">
            <a:solidFill>
              <a:srgbClr val="9900FF"/>
            </a:solidFill>
            <a:round/>
            <a:headEnd/>
            <a:tailEnd/>
          </a:ln>
          <a:effectLst/>
        </p:spPr>
        <p:txBody>
          <a:bodyPr/>
          <a:lstStyle/>
          <a:p>
            <a:endParaRPr lang="en-US"/>
          </a:p>
        </p:txBody>
      </p:sp>
      <p:sp>
        <p:nvSpPr>
          <p:cNvPr id="272397" name="Line 13"/>
          <p:cNvSpPr>
            <a:spLocks noChangeShapeType="1"/>
          </p:cNvSpPr>
          <p:nvPr/>
        </p:nvSpPr>
        <p:spPr bwMode="auto">
          <a:xfrm rot="18729888" flipH="1">
            <a:off x="5568951" y="2732087"/>
            <a:ext cx="6350" cy="1787525"/>
          </a:xfrm>
          <a:prstGeom prst="line">
            <a:avLst/>
          </a:prstGeom>
          <a:noFill/>
          <a:ln w="57150">
            <a:solidFill>
              <a:srgbClr val="9900FF"/>
            </a:solidFill>
            <a:round/>
            <a:headEnd/>
            <a:tailEnd/>
          </a:ln>
          <a:effectLst/>
        </p:spPr>
        <p:txBody>
          <a:bodyPr/>
          <a:lstStyle/>
          <a:p>
            <a:endParaRPr lang="en-US"/>
          </a:p>
        </p:txBody>
      </p:sp>
      <p:sp>
        <p:nvSpPr>
          <p:cNvPr id="272402" name="AutoShape 18"/>
          <p:cNvSpPr>
            <a:spLocks noChangeArrowheads="1"/>
          </p:cNvSpPr>
          <p:nvPr/>
        </p:nvSpPr>
        <p:spPr bwMode="auto">
          <a:xfrm rot="-5400000">
            <a:off x="1143000" y="2703513"/>
            <a:ext cx="609600" cy="457200"/>
          </a:xfrm>
          <a:prstGeom prst="downArrow">
            <a:avLst>
              <a:gd name="adj1" fmla="val 50000"/>
              <a:gd name="adj2" fmla="val 43750"/>
            </a:avLst>
          </a:prstGeom>
          <a:gradFill rotWithShape="0">
            <a:gsLst>
              <a:gs pos="0">
                <a:srgbClr val="FFFFFF"/>
              </a:gs>
              <a:gs pos="100000">
                <a:srgbClr val="9900FF"/>
              </a:gs>
            </a:gsLst>
            <a:lin ang="0" scaled="1"/>
          </a:gradFill>
          <a:ln w="9525" algn="ctr">
            <a:solidFill>
              <a:srgbClr val="6600CC"/>
            </a:solidFill>
            <a:miter lim="800000"/>
            <a:headEnd/>
            <a:tailEnd/>
          </a:ln>
          <a:effectLst/>
        </p:spPr>
        <p:txBody>
          <a:bodyPr wrap="none" anchor="ctr"/>
          <a:lstStyle/>
          <a:p>
            <a:endParaRPr lang="en-US"/>
          </a:p>
        </p:txBody>
      </p:sp>
      <p:sp>
        <p:nvSpPr>
          <p:cNvPr id="272403" name="Line 19"/>
          <p:cNvSpPr>
            <a:spLocks noChangeShapeType="1"/>
          </p:cNvSpPr>
          <p:nvPr/>
        </p:nvSpPr>
        <p:spPr bwMode="auto">
          <a:xfrm rot="2478685">
            <a:off x="2795588" y="1427163"/>
            <a:ext cx="6350" cy="1787525"/>
          </a:xfrm>
          <a:prstGeom prst="line">
            <a:avLst/>
          </a:prstGeom>
          <a:noFill/>
          <a:ln w="57150">
            <a:solidFill>
              <a:srgbClr val="9900FF"/>
            </a:solidFill>
            <a:round/>
            <a:headEnd/>
            <a:tailEnd/>
          </a:ln>
          <a:effectLst/>
        </p:spPr>
        <p:txBody>
          <a:bodyPr/>
          <a:lstStyle/>
          <a:p>
            <a:endParaRPr lang="en-US"/>
          </a:p>
        </p:txBody>
      </p:sp>
      <p:sp>
        <p:nvSpPr>
          <p:cNvPr id="272404" name="Line 20"/>
          <p:cNvSpPr>
            <a:spLocks noChangeShapeType="1"/>
          </p:cNvSpPr>
          <p:nvPr/>
        </p:nvSpPr>
        <p:spPr bwMode="auto">
          <a:xfrm rot="18729888" flipH="1">
            <a:off x="2795588" y="2727325"/>
            <a:ext cx="6350" cy="1787525"/>
          </a:xfrm>
          <a:prstGeom prst="line">
            <a:avLst/>
          </a:prstGeom>
          <a:noFill/>
          <a:ln w="57150">
            <a:solidFill>
              <a:srgbClr val="9900FF"/>
            </a:solidFill>
            <a:round/>
            <a:headEnd/>
            <a:tailEnd/>
          </a:ln>
          <a:effectLst/>
        </p:spPr>
        <p:txBody>
          <a:bodyPr/>
          <a:lstStyle/>
          <a:p>
            <a:endParaRPr lang="en-US"/>
          </a:p>
        </p:txBody>
      </p:sp>
      <p:sp>
        <p:nvSpPr>
          <p:cNvPr id="272469" name="Oval 85"/>
          <p:cNvSpPr>
            <a:spLocks noChangeArrowheads="1"/>
          </p:cNvSpPr>
          <p:nvPr/>
        </p:nvSpPr>
        <p:spPr bwMode="auto">
          <a:xfrm>
            <a:off x="2843213" y="3352800"/>
            <a:ext cx="1119187" cy="1006475"/>
          </a:xfrm>
          <a:prstGeom prst="ellipse">
            <a:avLst/>
          </a:prstGeom>
          <a:gradFill rotWithShape="0">
            <a:gsLst>
              <a:gs pos="0">
                <a:schemeClr val="bg1"/>
              </a:gs>
              <a:gs pos="100000">
                <a:srgbClr val="CCFF99"/>
              </a:gs>
            </a:gsLst>
            <a:path path="shape">
              <a:fillToRect l="50000" t="50000" r="50000" b="50000"/>
            </a:path>
          </a:gradFill>
          <a:ln w="9525">
            <a:round/>
            <a:headEnd/>
            <a:tailEnd/>
          </a:ln>
          <a:effectLst/>
          <a:scene3d>
            <a:camera prst="legacyPerspectiveBottomLeft"/>
            <a:lightRig rig="legacyNormal3" dir="t"/>
          </a:scene3d>
          <a:sp3d extrusionH="6080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3400">
                <a:solidFill>
                  <a:srgbClr val="003300"/>
                </a:solidFill>
              </a:rPr>
              <a:t>Body</a:t>
            </a:r>
          </a:p>
        </p:txBody>
      </p:sp>
      <p:sp>
        <p:nvSpPr>
          <p:cNvPr id="272470" name="Oval 86"/>
          <p:cNvSpPr>
            <a:spLocks noChangeArrowheads="1"/>
          </p:cNvSpPr>
          <p:nvPr/>
        </p:nvSpPr>
        <p:spPr bwMode="auto">
          <a:xfrm>
            <a:off x="2841625" y="1508125"/>
            <a:ext cx="1119188" cy="1006475"/>
          </a:xfrm>
          <a:prstGeom prst="ellipse">
            <a:avLst/>
          </a:prstGeom>
          <a:gradFill rotWithShape="0">
            <a:gsLst>
              <a:gs pos="0">
                <a:srgbClr val="FFFFFF"/>
              </a:gs>
              <a:gs pos="100000">
                <a:srgbClr val="FFCCFF"/>
              </a:gs>
            </a:gsLst>
            <a:path path="shape">
              <a:fillToRect l="50000" t="50000" r="50000" b="50000"/>
            </a:path>
          </a:gradFill>
          <a:ln w="9525">
            <a:round/>
            <a:headEnd/>
            <a:tailEnd/>
          </a:ln>
          <a:effectLst/>
          <a:scene3d>
            <a:camera prst="legacyPerspectiveTopLeft"/>
            <a:lightRig rig="legacyNormal3" dir="t"/>
          </a:scene3d>
          <a:sp3d extrusionH="6080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3400">
                <a:solidFill>
                  <a:srgbClr val="660066"/>
                </a:solidFill>
              </a:rPr>
              <a:t>Mind</a:t>
            </a:r>
          </a:p>
        </p:txBody>
      </p:sp>
      <p:sp>
        <p:nvSpPr>
          <p:cNvPr id="272471" name="Oval 87"/>
          <p:cNvSpPr>
            <a:spLocks noChangeArrowheads="1"/>
          </p:cNvSpPr>
          <p:nvPr/>
        </p:nvSpPr>
        <p:spPr bwMode="auto">
          <a:xfrm>
            <a:off x="5638800" y="838200"/>
            <a:ext cx="1655763" cy="1676400"/>
          </a:xfrm>
          <a:prstGeom prst="ellipse">
            <a:avLst/>
          </a:prstGeom>
          <a:gradFill rotWithShape="0">
            <a:gsLst>
              <a:gs pos="0">
                <a:srgbClr val="FFFFFF"/>
              </a:gs>
              <a:gs pos="100000">
                <a:srgbClr val="FFCCFF"/>
              </a:gs>
            </a:gsLst>
            <a:path path="shape">
              <a:fillToRect l="50000" t="50000" r="50000" b="50000"/>
            </a:path>
          </a:gradFill>
          <a:ln w="9525">
            <a:round/>
            <a:headEnd/>
            <a:tailEnd/>
          </a:ln>
          <a:effectLst/>
          <a:scene3d>
            <a:camera prst="legacyPerspectiveTopLeft"/>
            <a:lightRig rig="legacyNormal3" dir="t"/>
          </a:scene3d>
          <a:sp3d extrusionH="608000" prstMaterial="legacyMatte">
            <a:bevelT w="13500" h="13500" prst="angle"/>
            <a:bevelB w="13500" h="13500" prst="angle"/>
            <a:extrusionClr>
              <a:srgbClr val="FF99FF"/>
            </a:extrusionClr>
          </a:sp3d>
        </p:spPr>
        <p:txBody>
          <a:bodyPr wrap="none" anchor="ctr">
            <a:flatTx/>
          </a:bodyPr>
          <a:lstStyle/>
          <a:p>
            <a:pPr algn="ctr">
              <a:lnSpc>
                <a:spcPct val="85000"/>
              </a:lnSpc>
            </a:pPr>
            <a:r>
              <a:rPr lang="en-US" sz="3000">
                <a:solidFill>
                  <a:srgbClr val="660066"/>
                </a:solidFill>
              </a:rPr>
              <a:t>In-</a:t>
            </a:r>
          </a:p>
          <a:p>
            <a:pPr algn="ctr">
              <a:lnSpc>
                <a:spcPct val="85000"/>
              </a:lnSpc>
            </a:pPr>
            <a:r>
              <a:rPr lang="en-US" sz="3000">
                <a:solidFill>
                  <a:srgbClr val="660066"/>
                </a:solidFill>
              </a:rPr>
              <a:t>corporeal</a:t>
            </a:r>
          </a:p>
          <a:p>
            <a:pPr algn="ctr">
              <a:lnSpc>
                <a:spcPct val="85000"/>
              </a:lnSpc>
            </a:pPr>
            <a:r>
              <a:rPr lang="en-US" sz="3000">
                <a:solidFill>
                  <a:srgbClr val="660066"/>
                </a:solidFill>
              </a:rPr>
              <a:t>world</a:t>
            </a:r>
          </a:p>
        </p:txBody>
      </p:sp>
      <p:sp>
        <p:nvSpPr>
          <p:cNvPr id="272472" name="Oval 88"/>
          <p:cNvSpPr>
            <a:spLocks noChangeArrowheads="1"/>
          </p:cNvSpPr>
          <p:nvPr/>
        </p:nvSpPr>
        <p:spPr bwMode="auto">
          <a:xfrm>
            <a:off x="5638800" y="3184525"/>
            <a:ext cx="1655763" cy="1676400"/>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Normal3" dir="t"/>
          </a:scene3d>
          <a:sp3d extrusionH="608000" prstMaterial="legacyMatte">
            <a:bevelT w="13500" h="13500" prst="angle"/>
            <a:bevelB w="13500" h="13500" prst="angle"/>
            <a:extrusionClr>
              <a:srgbClr val="CCFF99"/>
            </a:extrusionClr>
          </a:sp3d>
        </p:spPr>
        <p:txBody>
          <a:bodyPr wrap="none" anchor="ctr">
            <a:flatTx/>
          </a:bodyPr>
          <a:lstStyle/>
          <a:p>
            <a:pPr algn="ctr">
              <a:lnSpc>
                <a:spcPct val="85000"/>
              </a:lnSpc>
            </a:pPr>
            <a:endParaRPr lang="en-US" sz="2400">
              <a:solidFill>
                <a:srgbClr val="003300"/>
              </a:solidFill>
            </a:endParaRPr>
          </a:p>
          <a:p>
            <a:pPr algn="ctr">
              <a:lnSpc>
                <a:spcPct val="85000"/>
              </a:lnSpc>
            </a:pPr>
            <a:r>
              <a:rPr lang="en-US" sz="3000">
                <a:solidFill>
                  <a:srgbClr val="003300"/>
                </a:solidFill>
              </a:rPr>
              <a:t>Corporeal</a:t>
            </a:r>
          </a:p>
          <a:p>
            <a:pPr algn="ctr">
              <a:lnSpc>
                <a:spcPct val="85000"/>
              </a:lnSpc>
            </a:pPr>
            <a:r>
              <a:rPr lang="en-US" sz="3000">
                <a:solidFill>
                  <a:srgbClr val="003300"/>
                </a:solidFill>
              </a:rPr>
              <a:t>world</a:t>
            </a:r>
          </a:p>
        </p:txBody>
      </p:sp>
      <p:sp>
        <p:nvSpPr>
          <p:cNvPr id="272473" name="AutoShape 89"/>
          <p:cNvSpPr>
            <a:spLocks noChangeArrowheads="1"/>
          </p:cNvSpPr>
          <p:nvPr/>
        </p:nvSpPr>
        <p:spPr bwMode="auto">
          <a:xfrm rot="-5400000">
            <a:off x="3390900" y="2665413"/>
            <a:ext cx="609600" cy="533400"/>
          </a:xfrm>
          <a:prstGeom prst="downArrow">
            <a:avLst>
              <a:gd name="adj1" fmla="val 50000"/>
              <a:gd name="adj2" fmla="val 43750"/>
            </a:avLst>
          </a:prstGeom>
          <a:gradFill rotWithShape="0">
            <a:gsLst>
              <a:gs pos="0">
                <a:srgbClr val="FFFFFF"/>
              </a:gs>
              <a:gs pos="100000">
                <a:srgbClr val="9900FF"/>
              </a:gs>
            </a:gsLst>
            <a:lin ang="0" scaled="1"/>
          </a:gradFill>
          <a:ln w="9525" algn="ctr">
            <a:solidFill>
              <a:srgbClr val="6600CC"/>
            </a:solidFill>
            <a:miter lim="800000"/>
            <a:headEnd/>
            <a:tailEnd/>
          </a:ln>
          <a:effectLst/>
        </p:spPr>
        <p:txBody>
          <a:bodyPr wrap="none" anchor="ctr"/>
          <a:lstStyle/>
          <a:p>
            <a:endParaRPr lang="en-US"/>
          </a:p>
        </p:txBody>
      </p:sp>
      <p:sp>
        <p:nvSpPr>
          <p:cNvPr id="272481" name="Text Box 97"/>
          <p:cNvSpPr txBox="1">
            <a:spLocks noChangeArrowheads="1"/>
          </p:cNvSpPr>
          <p:nvPr/>
        </p:nvSpPr>
        <p:spPr bwMode="auto">
          <a:xfrm>
            <a:off x="7772400" y="2530475"/>
            <a:ext cx="1219200" cy="822325"/>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r>
              <a:rPr lang="en-US" sz="3200" b="1" dirty="0">
                <a:solidFill>
                  <a:srgbClr val="0000FF"/>
                </a:solidFill>
                <a:latin typeface="Arial Black" pitchFamily="34" charset="0"/>
              </a:rPr>
              <a:t>Cos-</a:t>
            </a:r>
          </a:p>
          <a:p>
            <a:pPr algn="ctr"/>
            <a:r>
              <a:rPr lang="en-US" sz="3200" b="1" dirty="0" err="1">
                <a:solidFill>
                  <a:srgbClr val="0000FF"/>
                </a:solidFill>
                <a:latin typeface="Arial Black" pitchFamily="34" charset="0"/>
              </a:rPr>
              <a:t>mos</a:t>
            </a:r>
            <a:endParaRPr lang="en-US" sz="3200" b="1" dirty="0">
              <a:solidFill>
                <a:srgbClr val="0000FF"/>
              </a:solidFill>
              <a:latin typeface="Arial Black" pitchFamily="34" charset="0"/>
            </a:endParaRPr>
          </a:p>
        </p:txBody>
      </p:sp>
      <p:sp>
        <p:nvSpPr>
          <p:cNvPr id="272485" name="WordArt 101"/>
          <p:cNvSpPr>
            <a:spLocks noChangeArrowheads="1" noChangeShapeType="1" noTextEdit="1"/>
          </p:cNvSpPr>
          <p:nvPr/>
        </p:nvSpPr>
        <p:spPr bwMode="auto">
          <a:xfrm>
            <a:off x="304800" y="1371600"/>
            <a:ext cx="877888" cy="50482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rgbClr val="CCFFFF"/>
                </a:solidFill>
                <a:latin typeface="Impact"/>
              </a:rPr>
              <a:t>God</a:t>
            </a:r>
          </a:p>
        </p:txBody>
      </p:sp>
      <p:grpSp>
        <p:nvGrpSpPr>
          <p:cNvPr id="272521" name="Group 137"/>
          <p:cNvGrpSpPr>
            <a:grpSpLocks/>
          </p:cNvGrpSpPr>
          <p:nvPr/>
        </p:nvGrpSpPr>
        <p:grpSpPr bwMode="auto">
          <a:xfrm>
            <a:off x="790575" y="5286375"/>
            <a:ext cx="7743825" cy="1138238"/>
            <a:chOff x="402" y="3312"/>
            <a:chExt cx="4878" cy="717"/>
          </a:xfrm>
        </p:grpSpPr>
        <p:sp>
          <p:nvSpPr>
            <p:cNvPr id="272387" name="Text Box 3"/>
            <p:cNvSpPr txBox="1">
              <a:spLocks noChangeArrowheads="1"/>
            </p:cNvSpPr>
            <p:nvPr/>
          </p:nvSpPr>
          <p:spPr bwMode="auto">
            <a:xfrm>
              <a:off x="624" y="3383"/>
              <a:ext cx="4656" cy="646"/>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The incorporeal world is in the position of </a:t>
              </a:r>
              <a:r>
                <a:rPr lang="en-US" sz="2400" b="1">
                  <a:solidFill>
                    <a:srgbClr val="FFFF99"/>
                  </a:solidFill>
                  <a:latin typeface="Arial Narrow" pitchFamily="34" charset="0"/>
                </a:rPr>
                <a:t>subject</a:t>
              </a:r>
              <a:r>
                <a:rPr lang="en-US" sz="2400" b="1">
                  <a:solidFill>
                    <a:schemeClr val="bg1"/>
                  </a:solidFill>
                  <a:latin typeface="Arial Narrow" pitchFamily="34" charset="0"/>
                </a:rPr>
                <a:t> partner, and the corporeal world in the position of </a:t>
              </a:r>
              <a:r>
                <a:rPr lang="en-US" sz="2400" b="1">
                  <a:solidFill>
                    <a:srgbClr val="FFFF99"/>
                  </a:solidFill>
                  <a:latin typeface="Arial Narrow" pitchFamily="34" charset="0"/>
                </a:rPr>
                <a:t>object</a:t>
              </a:r>
              <a:r>
                <a:rPr lang="en-US" sz="2400" b="1">
                  <a:solidFill>
                    <a:schemeClr val="bg1"/>
                  </a:solidFill>
                  <a:latin typeface="Arial Narrow" pitchFamily="34" charset="0"/>
                </a:rPr>
                <a:t> partner. The latter is like a shadow of the former </a:t>
              </a:r>
              <a:r>
                <a:rPr lang="en-US" sz="2000">
                  <a:solidFill>
                    <a:schemeClr val="bg1"/>
                  </a:solidFill>
                  <a:latin typeface="Arial Narrow" pitchFamily="34" charset="0"/>
                </a:rPr>
                <a:t>(p.  46).</a:t>
              </a:r>
              <a:endParaRPr lang="en-US" sz="2800" b="1">
                <a:solidFill>
                  <a:schemeClr val="bg1"/>
                </a:solidFill>
                <a:latin typeface="Arial Narrow" pitchFamily="34" charset="0"/>
              </a:endParaRPr>
            </a:p>
          </p:txBody>
        </p:sp>
        <p:sp>
          <p:nvSpPr>
            <p:cNvPr id="272388" name="Text Box 4"/>
            <p:cNvSpPr txBox="1">
              <a:spLocks noChangeArrowheads="1"/>
            </p:cNvSpPr>
            <p:nvPr/>
          </p:nvSpPr>
          <p:spPr bwMode="auto">
            <a:xfrm>
              <a:off x="402" y="3312"/>
              <a:ext cx="222" cy="346"/>
            </a:xfrm>
            <a:prstGeom prst="rect">
              <a:avLst/>
            </a:prstGeom>
            <a:noFill/>
            <a:ln w="9525">
              <a:noFill/>
              <a:miter lim="800000"/>
              <a:headEnd/>
              <a:tailEnd/>
            </a:ln>
            <a:effectLst/>
          </p:spPr>
          <p:txBody>
            <a:bodyPr>
              <a:spAutoFit/>
            </a:bodyPr>
            <a:lstStyle/>
            <a:p>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272513" name="Oval 129"/>
          <p:cNvSpPr>
            <a:spLocks noChangeArrowheads="1"/>
          </p:cNvSpPr>
          <p:nvPr/>
        </p:nvSpPr>
        <p:spPr bwMode="auto">
          <a:xfrm>
            <a:off x="4191000" y="2246313"/>
            <a:ext cx="1274763" cy="1371600"/>
          </a:xfrm>
          <a:prstGeom prst="ellipse">
            <a:avLst/>
          </a:prstGeom>
          <a:gradFill rotWithShape="0">
            <a:gsLst>
              <a:gs pos="0">
                <a:srgbClr val="0000CC"/>
              </a:gs>
              <a:gs pos="100000">
                <a:srgbClr val="0000FF"/>
              </a:gs>
            </a:gsLst>
            <a:lin ang="5400000" scaled="1"/>
          </a:gradFill>
          <a:ln w="9525">
            <a:solidFill>
              <a:schemeClr val="tx1"/>
            </a:solidFill>
            <a:round/>
            <a:headEnd/>
            <a:tailEnd/>
          </a:ln>
          <a:effectLst>
            <a:outerShdw dist="127000" dir="10800000" algn="ctr" rotWithShape="0">
              <a:srgbClr val="CCFFFF"/>
            </a:outerShdw>
          </a:effectLst>
        </p:spPr>
        <p:txBody>
          <a:bodyPr wrap="none" anchor="ctr"/>
          <a:lstStyle/>
          <a:p>
            <a:pPr algn="ctr">
              <a:lnSpc>
                <a:spcPct val="100000"/>
              </a:lnSpc>
            </a:pPr>
            <a:endParaRPr lang="en-US" sz="2400" b="1">
              <a:solidFill>
                <a:schemeClr val="tx1"/>
              </a:solidFill>
              <a:effectLst>
                <a:outerShdw blurRad="38100" dist="38100" dir="2700000" algn="tl">
                  <a:srgbClr val="FFFFFF"/>
                </a:outerShdw>
              </a:effectLst>
              <a:latin typeface="Times New Roman" pitchFamily="18" charset="0"/>
            </a:endParaRPr>
          </a:p>
        </p:txBody>
      </p:sp>
      <p:sp>
        <p:nvSpPr>
          <p:cNvPr id="272514" name="WordArt 130"/>
          <p:cNvSpPr>
            <a:spLocks noChangeArrowheads="1" noChangeShapeType="1" noTextEdit="1"/>
          </p:cNvSpPr>
          <p:nvPr/>
        </p:nvSpPr>
        <p:spPr bwMode="auto">
          <a:xfrm>
            <a:off x="4294188" y="2628900"/>
            <a:ext cx="1066800" cy="571500"/>
          </a:xfrm>
          <a:prstGeom prst="rect">
            <a:avLst/>
          </a:prstGeom>
        </p:spPr>
        <p:txBody>
          <a:bodyPr wrap="none" fromWordArt="1">
            <a:prstTxWarp prst="textInflate">
              <a:avLst>
                <a:gd name="adj" fmla="val 13634"/>
              </a:avLst>
            </a:prstTxWarp>
          </a:bodyPr>
          <a:lstStyle/>
          <a:p>
            <a:pPr algn="ctr"/>
            <a:r>
              <a:rPr lang="en-US" sz="3600" kern="10">
                <a:ln w="28575">
                  <a:noFill/>
                  <a:round/>
                  <a:headEnd/>
                  <a:tailEnd/>
                </a:ln>
                <a:solidFill>
                  <a:schemeClr val="bg1"/>
                </a:solidFill>
                <a:latin typeface="Impact"/>
              </a:rPr>
              <a:t>Universe</a:t>
            </a:r>
          </a:p>
        </p:txBody>
      </p:sp>
      <p:pic>
        <p:nvPicPr>
          <p:cNvPr id="272522" name="Picture 138" descr="Woman casual_blu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76400" y="1676400"/>
            <a:ext cx="942975" cy="2667000"/>
          </a:xfrm>
          <a:prstGeom prst="rect">
            <a:avLst/>
          </a:prstGeom>
          <a:noFill/>
        </p:spPr>
      </p:pic>
      <p:grpSp>
        <p:nvGrpSpPr>
          <p:cNvPr id="272526" name="Group 142"/>
          <p:cNvGrpSpPr>
            <a:grpSpLocks/>
          </p:cNvGrpSpPr>
          <p:nvPr/>
        </p:nvGrpSpPr>
        <p:grpSpPr bwMode="auto">
          <a:xfrm rot="135787">
            <a:off x="7458075" y="1676400"/>
            <a:ext cx="314325" cy="2590800"/>
            <a:chOff x="4128" y="966"/>
            <a:chExt cx="192" cy="1476"/>
          </a:xfrm>
        </p:grpSpPr>
        <p:sp>
          <p:nvSpPr>
            <p:cNvPr id="272527" name="WordArt 143"/>
            <p:cNvSpPr>
              <a:spLocks noChangeArrowheads="1" noChangeShapeType="1" noTextEdit="1"/>
            </p:cNvSpPr>
            <p:nvPr/>
          </p:nvSpPr>
          <p:spPr bwMode="auto">
            <a:xfrm rot="4809987">
              <a:off x="3844" y="1251"/>
              <a:ext cx="762" cy="191"/>
            </a:xfrm>
            <a:prstGeom prst="rect">
              <a:avLst/>
            </a:prstGeom>
          </p:spPr>
          <p:txBody>
            <a:bodyPr wrap="none" fromWordArt="1">
              <a:prstTxWarp prst="textPlain">
                <a:avLst>
                  <a:gd name="adj" fmla="val 50000"/>
                </a:avLst>
              </a:prstTxWarp>
            </a:bodyPr>
            <a:lstStyle/>
            <a:p>
              <a:pPr algn="ctr"/>
              <a:r>
                <a:rPr lang="en-US" sz="3600" kern="10">
                  <a:ln w="9525">
                    <a:solidFill>
                      <a:srgbClr val="000099"/>
                    </a:solidFill>
                    <a:round/>
                    <a:headEnd/>
                    <a:tailEnd/>
                  </a:ln>
                  <a:gradFill rotWithShape="0">
                    <a:gsLst>
                      <a:gs pos="0">
                        <a:srgbClr val="6600CC"/>
                      </a:gs>
                      <a:gs pos="50000">
                        <a:schemeClr val="bg1"/>
                      </a:gs>
                      <a:gs pos="100000">
                        <a:srgbClr val="6600CC"/>
                      </a:gs>
                    </a:gsLst>
                    <a:lin ang="590013" scaled="1"/>
                  </a:gradFill>
                  <a:latin typeface="Impact"/>
                </a:rPr>
                <a:t>~</a:t>
              </a:r>
            </a:p>
          </p:txBody>
        </p:sp>
        <p:sp>
          <p:nvSpPr>
            <p:cNvPr id="272528" name="WordArt 144"/>
            <p:cNvSpPr>
              <a:spLocks noChangeArrowheads="1" noChangeShapeType="1" noTextEdit="1"/>
            </p:cNvSpPr>
            <p:nvPr/>
          </p:nvSpPr>
          <p:spPr bwMode="auto">
            <a:xfrm rot="5778064" flipH="1">
              <a:off x="3843" y="1965"/>
              <a:ext cx="762" cy="191"/>
            </a:xfrm>
            <a:prstGeom prst="rect">
              <a:avLst/>
            </a:prstGeom>
          </p:spPr>
          <p:txBody>
            <a:bodyPr wrap="none" fromWordArt="1">
              <a:prstTxWarp prst="textPlain">
                <a:avLst>
                  <a:gd name="adj" fmla="val 50000"/>
                </a:avLst>
              </a:prstTxWarp>
            </a:bodyPr>
            <a:lstStyle/>
            <a:p>
              <a:pPr algn="ctr"/>
              <a:r>
                <a:rPr lang="en-US" sz="3600" kern="10">
                  <a:ln w="9525">
                    <a:solidFill>
                      <a:srgbClr val="000099"/>
                    </a:solidFill>
                    <a:round/>
                    <a:headEnd/>
                    <a:tailEnd/>
                  </a:ln>
                  <a:gradFill rotWithShape="0">
                    <a:gsLst>
                      <a:gs pos="0">
                        <a:srgbClr val="6600CC"/>
                      </a:gs>
                      <a:gs pos="50000">
                        <a:schemeClr val="bg1"/>
                      </a:gs>
                      <a:gs pos="100000">
                        <a:srgbClr val="6600CC"/>
                      </a:gs>
                    </a:gsLst>
                    <a:lin ang="21221936" scaled="1"/>
                  </a:gradFill>
                  <a:latin typeface="Impact"/>
                </a:rPr>
                <a:t>~</a:t>
              </a:r>
            </a:p>
          </p:txBody>
        </p:sp>
      </p:grpSp>
      <p:grpSp>
        <p:nvGrpSpPr>
          <p:cNvPr id="272529" name="Group 145"/>
          <p:cNvGrpSpPr>
            <a:grpSpLocks/>
          </p:cNvGrpSpPr>
          <p:nvPr/>
        </p:nvGrpSpPr>
        <p:grpSpPr bwMode="auto">
          <a:xfrm>
            <a:off x="361950" y="1990725"/>
            <a:ext cx="762000" cy="1882775"/>
            <a:chOff x="228" y="1254"/>
            <a:chExt cx="480" cy="1186"/>
          </a:xfrm>
        </p:grpSpPr>
        <p:sp>
          <p:nvSpPr>
            <p:cNvPr id="272530" name="Freeform 146"/>
            <p:cNvSpPr>
              <a:spLocks/>
            </p:cNvSpPr>
            <p:nvPr/>
          </p:nvSpPr>
          <p:spPr bwMode="auto">
            <a:xfrm rot="5437268" flipH="1" flipV="1">
              <a:off x="34" y="1448"/>
              <a:ext cx="867" cy="480"/>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66CC"/>
                </a:gs>
              </a:gsLst>
              <a:path path="rect">
                <a:fillToRect t="100000" r="100000"/>
              </a:path>
            </a:gradFill>
            <a:ln w="9525" cap="flat" cmpd="sng">
              <a:noFill/>
              <a:prstDash val="solid"/>
              <a:round/>
              <a:headEnd type="none" w="med" len="med"/>
              <a:tailEnd type="none" w="med" len="med"/>
            </a:ln>
            <a:effectLst/>
          </p:spPr>
          <p:txBody>
            <a:bodyPr/>
            <a:lstStyle/>
            <a:p>
              <a:endParaRPr lang="en-US"/>
            </a:p>
          </p:txBody>
        </p:sp>
        <p:sp>
          <p:nvSpPr>
            <p:cNvPr id="272531" name="Freeform 147"/>
            <p:cNvSpPr>
              <a:spLocks/>
            </p:cNvSpPr>
            <p:nvPr/>
          </p:nvSpPr>
          <p:spPr bwMode="auto">
            <a:xfrm rot="5435238" flipH="1" flipV="1">
              <a:off x="68" y="1801"/>
              <a:ext cx="799" cy="48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ap="flat" cmpd="sng">
              <a:noFill/>
              <a:prstDash val="solid"/>
              <a:round/>
              <a:headEnd type="none" w="med" len="med"/>
              <a:tailEnd type="none" w="med" len="med"/>
            </a:ln>
            <a:effectLst/>
          </p:spPr>
          <p:txBody>
            <a:bodyPr/>
            <a:lstStyle/>
            <a:p>
              <a:endParaRPr lang="en-US"/>
            </a:p>
          </p:txBody>
        </p:sp>
      </p:grpSp>
      <p:grpSp>
        <p:nvGrpSpPr>
          <p:cNvPr id="32" name="Group 9"/>
          <p:cNvGrpSpPr>
            <a:grpSpLocks/>
          </p:cNvGrpSpPr>
          <p:nvPr/>
        </p:nvGrpSpPr>
        <p:grpSpPr bwMode="auto">
          <a:xfrm>
            <a:off x="457200" y="106363"/>
            <a:ext cx="7720013" cy="806450"/>
            <a:chOff x="336" y="67"/>
            <a:chExt cx="4863" cy="508"/>
          </a:xfrm>
        </p:grpSpPr>
        <p:sp>
          <p:nvSpPr>
            <p:cNvPr id="33" name="Text Box 10"/>
            <p:cNvSpPr txBox="1">
              <a:spLocks noChangeArrowheads="1"/>
            </p:cNvSpPr>
            <p:nvPr/>
          </p:nvSpPr>
          <p:spPr bwMode="auto">
            <a:xfrm>
              <a:off x="336" y="67"/>
              <a:ext cx="4863" cy="287"/>
            </a:xfrm>
            <a:prstGeom prst="rect">
              <a:avLst/>
            </a:prstGeom>
            <a:noFill/>
            <a:ln w="9525">
              <a:noFill/>
              <a:miter lim="800000"/>
              <a:headEnd/>
              <a:tailEnd/>
            </a:ln>
            <a:effectLst>
              <a:outerShdw dist="25400" dir="1593903" algn="ctr" rotWithShape="0">
                <a:schemeClr val="bg1"/>
              </a:outerShdw>
            </a:effectLst>
          </p:spPr>
          <p:txBody>
            <a:bodyPr>
              <a:spAutoFit/>
            </a:bodyPr>
            <a:lstStyle/>
            <a:p>
              <a:pPr>
                <a:lnSpc>
                  <a:spcPct val="85000"/>
                </a:lnSpc>
              </a:pPr>
              <a:r>
                <a:rPr lang="en-US" sz="2800" dirty="0"/>
                <a:t>6.1   The Incorporeal World and the Corporeal World</a:t>
              </a:r>
            </a:p>
          </p:txBody>
        </p:sp>
        <p:sp>
          <p:nvSpPr>
            <p:cNvPr id="34" name="Text Box 11"/>
            <p:cNvSpPr txBox="1">
              <a:spLocks noChangeArrowheads="1"/>
            </p:cNvSpPr>
            <p:nvPr/>
          </p:nvSpPr>
          <p:spPr bwMode="auto">
            <a:xfrm>
              <a:off x="720" y="288"/>
              <a:ext cx="2400" cy="287"/>
            </a:xfrm>
            <a:prstGeom prst="rect">
              <a:avLst/>
            </a:prstGeom>
            <a:noFill/>
            <a:ln w="9525">
              <a:noFill/>
              <a:miter lim="800000"/>
              <a:headEnd/>
              <a:tailEnd/>
            </a:ln>
            <a:effectLst>
              <a:outerShdw dist="25400" dir="1593903" algn="ctr" rotWithShape="0">
                <a:schemeClr val="bg1"/>
              </a:outerShdw>
            </a:effectLst>
          </p:spPr>
          <p:txBody>
            <a:bodyPr>
              <a:spAutoFit/>
            </a:bodyPr>
            <a:lstStyle/>
            <a:p>
              <a:pPr>
                <a:lnSpc>
                  <a:spcPct val="85000"/>
                </a:lnSpc>
              </a:pPr>
              <a:r>
                <a:rPr lang="en-US" sz="2800" dirty="0"/>
                <a:t>as Substantial Realities</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72521"/>
                                        </p:tgtEl>
                                        <p:attrNameLst>
                                          <p:attrName>style.visibility</p:attrName>
                                        </p:attrNameLst>
                                      </p:cBhvr>
                                      <p:to>
                                        <p:strVal val="visible"/>
                                      </p:to>
                                    </p:set>
                                    <p:animEffect transition="in" filter="barn(outVertical)">
                                      <p:cBhvr>
                                        <p:cTn id="7" dur="500"/>
                                        <p:tgtEl>
                                          <p:spTgt spid="2725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72479"/>
                                        </p:tgtEl>
                                        <p:attrNameLst>
                                          <p:attrName>style.visibility</p:attrName>
                                        </p:attrNameLst>
                                      </p:cBhvr>
                                      <p:to>
                                        <p:strVal val="visible"/>
                                      </p:to>
                                    </p:set>
                                    <p:animEffect transition="in" filter="fade">
                                      <p:cBhvr>
                                        <p:cTn id="12" dur="2000"/>
                                        <p:tgtEl>
                                          <p:spTgt spid="27247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2480"/>
                                        </p:tgtEl>
                                        <p:attrNameLst>
                                          <p:attrName>style.visibility</p:attrName>
                                        </p:attrNameLst>
                                      </p:cBhvr>
                                      <p:to>
                                        <p:strVal val="visible"/>
                                      </p:to>
                                    </p:set>
                                    <p:animEffect transition="in" filter="fade">
                                      <p:cBhvr>
                                        <p:cTn id="17" dur="2000"/>
                                        <p:tgtEl>
                                          <p:spTgt spid="2724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479" grpId="1"/>
      <p:bldP spid="272480" grpId="0"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AAB9FF"/>
            </a:gs>
            <a:gs pos="100000">
              <a:schemeClr val="bg1"/>
            </a:gs>
          </a:gsLst>
          <a:lin ang="5400000" scaled="1"/>
        </a:gradFill>
        <a:effectLst/>
      </p:bgPr>
    </p:bg>
    <p:spTree>
      <p:nvGrpSpPr>
        <p:cNvPr id="1" name=""/>
        <p:cNvGrpSpPr/>
        <p:nvPr/>
      </p:nvGrpSpPr>
      <p:grpSpPr>
        <a:xfrm>
          <a:off x="0" y="0"/>
          <a:ext cx="0" cy="0"/>
          <a:chOff x="0" y="0"/>
          <a:chExt cx="0" cy="0"/>
        </a:xfrm>
      </p:grpSpPr>
      <p:grpSp>
        <p:nvGrpSpPr>
          <p:cNvPr id="770189" name="Group 141"/>
          <p:cNvGrpSpPr>
            <a:grpSpLocks/>
          </p:cNvGrpSpPr>
          <p:nvPr/>
        </p:nvGrpSpPr>
        <p:grpSpPr bwMode="auto">
          <a:xfrm rot="135787">
            <a:off x="7458075" y="1676400"/>
            <a:ext cx="314325" cy="2590800"/>
            <a:chOff x="4128" y="966"/>
            <a:chExt cx="192" cy="1476"/>
          </a:xfrm>
        </p:grpSpPr>
        <p:sp>
          <p:nvSpPr>
            <p:cNvPr id="770190" name="WordArt 142"/>
            <p:cNvSpPr>
              <a:spLocks noChangeArrowheads="1" noChangeShapeType="1" noTextEdit="1"/>
            </p:cNvSpPr>
            <p:nvPr/>
          </p:nvSpPr>
          <p:spPr bwMode="auto">
            <a:xfrm rot="4809987">
              <a:off x="3844" y="1251"/>
              <a:ext cx="762" cy="191"/>
            </a:xfrm>
            <a:prstGeom prst="rect">
              <a:avLst/>
            </a:prstGeom>
          </p:spPr>
          <p:txBody>
            <a:bodyPr wrap="none" fromWordArt="1">
              <a:prstTxWarp prst="textPlain">
                <a:avLst>
                  <a:gd name="adj" fmla="val 50000"/>
                </a:avLst>
              </a:prstTxWarp>
            </a:bodyPr>
            <a:lstStyle/>
            <a:p>
              <a:pPr algn="ctr"/>
              <a:r>
                <a:rPr lang="en-US" sz="3600" kern="10">
                  <a:ln w="9525">
                    <a:solidFill>
                      <a:srgbClr val="000099"/>
                    </a:solidFill>
                    <a:round/>
                    <a:headEnd/>
                    <a:tailEnd/>
                  </a:ln>
                  <a:gradFill rotWithShape="0">
                    <a:gsLst>
                      <a:gs pos="0">
                        <a:srgbClr val="6600CC"/>
                      </a:gs>
                      <a:gs pos="50000">
                        <a:schemeClr val="bg1"/>
                      </a:gs>
                      <a:gs pos="100000">
                        <a:srgbClr val="6600CC"/>
                      </a:gs>
                    </a:gsLst>
                    <a:lin ang="590013" scaled="1"/>
                  </a:gradFill>
                  <a:latin typeface="Impact"/>
                </a:rPr>
                <a:t>~</a:t>
              </a:r>
            </a:p>
          </p:txBody>
        </p:sp>
        <p:sp>
          <p:nvSpPr>
            <p:cNvPr id="770191" name="WordArt 143"/>
            <p:cNvSpPr>
              <a:spLocks noChangeArrowheads="1" noChangeShapeType="1" noTextEdit="1"/>
            </p:cNvSpPr>
            <p:nvPr/>
          </p:nvSpPr>
          <p:spPr bwMode="auto">
            <a:xfrm rot="5778064" flipH="1">
              <a:off x="3843" y="1965"/>
              <a:ext cx="762" cy="191"/>
            </a:xfrm>
            <a:prstGeom prst="rect">
              <a:avLst/>
            </a:prstGeom>
          </p:spPr>
          <p:txBody>
            <a:bodyPr wrap="none" fromWordArt="1">
              <a:prstTxWarp prst="textPlain">
                <a:avLst>
                  <a:gd name="adj" fmla="val 50000"/>
                </a:avLst>
              </a:prstTxWarp>
            </a:bodyPr>
            <a:lstStyle/>
            <a:p>
              <a:pPr algn="ctr"/>
              <a:r>
                <a:rPr lang="en-US" sz="3600" kern="10">
                  <a:ln w="9525">
                    <a:solidFill>
                      <a:srgbClr val="000099"/>
                    </a:solidFill>
                    <a:round/>
                    <a:headEnd/>
                    <a:tailEnd/>
                  </a:ln>
                  <a:gradFill rotWithShape="0">
                    <a:gsLst>
                      <a:gs pos="0">
                        <a:srgbClr val="6600CC"/>
                      </a:gs>
                      <a:gs pos="50000">
                        <a:schemeClr val="bg1"/>
                      </a:gs>
                      <a:gs pos="100000">
                        <a:srgbClr val="6600CC"/>
                      </a:gs>
                    </a:gsLst>
                    <a:lin ang="21221936" scaled="1"/>
                  </a:gradFill>
                  <a:latin typeface="Impact"/>
                </a:rPr>
                <a:t>~</a:t>
              </a:r>
            </a:p>
          </p:txBody>
        </p:sp>
      </p:grpSp>
      <p:sp>
        <p:nvSpPr>
          <p:cNvPr id="770050" name="Rectangle 2"/>
          <p:cNvSpPr>
            <a:spLocks noChangeArrowheads="1"/>
          </p:cNvSpPr>
          <p:nvPr/>
        </p:nvSpPr>
        <p:spPr bwMode="auto">
          <a:xfrm>
            <a:off x="0" y="5097463"/>
            <a:ext cx="9144000" cy="17526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70051" name="Text Box 3"/>
          <p:cNvSpPr txBox="1">
            <a:spLocks noChangeArrowheads="1"/>
          </p:cNvSpPr>
          <p:nvPr/>
        </p:nvSpPr>
        <p:spPr bwMode="auto">
          <a:xfrm>
            <a:off x="7253288" y="762000"/>
            <a:ext cx="1890712" cy="822325"/>
          </a:xfrm>
          <a:prstGeom prst="rect">
            <a:avLst/>
          </a:prstGeom>
          <a:noFill/>
          <a:ln w="9525">
            <a:noFill/>
            <a:miter lim="800000"/>
            <a:headEnd/>
            <a:tailEnd/>
          </a:ln>
          <a:effectLst>
            <a:outerShdw dist="63500" dir="2212194" algn="ctr" rotWithShape="0">
              <a:schemeClr val="bg1"/>
            </a:outerShdw>
          </a:effectLst>
        </p:spPr>
        <p:txBody>
          <a:bodyPr>
            <a:spAutoFit/>
          </a:bodyPr>
          <a:lstStyle/>
          <a:p>
            <a:pPr>
              <a:lnSpc>
                <a:spcPct val="80000"/>
              </a:lnSpc>
            </a:pPr>
            <a:r>
              <a:rPr lang="en-US" sz="3000" b="1">
                <a:solidFill>
                  <a:srgbClr val="660066"/>
                </a:solidFill>
                <a:latin typeface="Arial Black" pitchFamily="34" charset="0"/>
              </a:rPr>
              <a:t>Subject</a:t>
            </a:r>
          </a:p>
          <a:p>
            <a:pPr>
              <a:lnSpc>
                <a:spcPct val="80000"/>
              </a:lnSpc>
            </a:pPr>
            <a:r>
              <a:rPr lang="en-US" sz="3000" b="1">
                <a:solidFill>
                  <a:srgbClr val="660066"/>
                </a:solidFill>
                <a:latin typeface="Arial Black" pitchFamily="34" charset="0"/>
              </a:rPr>
              <a:t>Partner</a:t>
            </a:r>
          </a:p>
        </p:txBody>
      </p:sp>
      <p:sp>
        <p:nvSpPr>
          <p:cNvPr id="770052" name="Text Box 4"/>
          <p:cNvSpPr txBox="1">
            <a:spLocks noChangeArrowheads="1"/>
          </p:cNvSpPr>
          <p:nvPr/>
        </p:nvSpPr>
        <p:spPr bwMode="auto">
          <a:xfrm>
            <a:off x="7245350" y="4267200"/>
            <a:ext cx="1752600" cy="822325"/>
          </a:xfrm>
          <a:prstGeom prst="rect">
            <a:avLst/>
          </a:prstGeom>
          <a:noFill/>
          <a:ln w="9525">
            <a:noFill/>
            <a:miter lim="800000"/>
            <a:headEnd/>
            <a:tailEnd/>
          </a:ln>
          <a:effectLst>
            <a:outerShdw dist="45791" dir="2021404" algn="ctr" rotWithShape="0">
              <a:srgbClr val="CCFF33"/>
            </a:outerShdw>
          </a:effectLst>
        </p:spPr>
        <p:txBody>
          <a:bodyPr>
            <a:spAutoFit/>
          </a:bodyPr>
          <a:lstStyle/>
          <a:p>
            <a:pPr>
              <a:lnSpc>
                <a:spcPct val="80000"/>
              </a:lnSpc>
            </a:pPr>
            <a:r>
              <a:rPr lang="en-US" sz="3000" b="1">
                <a:solidFill>
                  <a:srgbClr val="003300"/>
                </a:solidFill>
                <a:latin typeface="Arial Black" pitchFamily="34" charset="0"/>
              </a:rPr>
              <a:t>Object</a:t>
            </a:r>
          </a:p>
          <a:p>
            <a:pPr>
              <a:lnSpc>
                <a:spcPct val="80000"/>
              </a:lnSpc>
            </a:pPr>
            <a:r>
              <a:rPr lang="en-US" sz="3000" b="1">
                <a:solidFill>
                  <a:srgbClr val="003300"/>
                </a:solidFill>
                <a:latin typeface="Arial Black" pitchFamily="34" charset="0"/>
              </a:rPr>
              <a:t>Partner</a:t>
            </a:r>
          </a:p>
        </p:txBody>
      </p:sp>
      <p:sp>
        <p:nvSpPr>
          <p:cNvPr id="770055" name="Line 7"/>
          <p:cNvSpPr>
            <a:spLocks noChangeShapeType="1"/>
          </p:cNvSpPr>
          <p:nvPr/>
        </p:nvSpPr>
        <p:spPr bwMode="auto">
          <a:xfrm rot="18729888" flipH="1">
            <a:off x="5568951" y="2732087"/>
            <a:ext cx="6350" cy="1787525"/>
          </a:xfrm>
          <a:prstGeom prst="line">
            <a:avLst/>
          </a:prstGeom>
          <a:noFill/>
          <a:ln w="57150">
            <a:solidFill>
              <a:srgbClr val="9900FF"/>
            </a:solidFill>
            <a:round/>
            <a:headEnd/>
            <a:tailEnd/>
          </a:ln>
          <a:effectLst/>
        </p:spPr>
        <p:txBody>
          <a:bodyPr/>
          <a:lstStyle/>
          <a:p>
            <a:endParaRPr lang="en-US"/>
          </a:p>
        </p:txBody>
      </p:sp>
      <p:sp>
        <p:nvSpPr>
          <p:cNvPr id="770056" name="AutoShape 8"/>
          <p:cNvSpPr>
            <a:spLocks noChangeArrowheads="1"/>
          </p:cNvSpPr>
          <p:nvPr/>
        </p:nvSpPr>
        <p:spPr bwMode="auto">
          <a:xfrm rot="-5400000">
            <a:off x="1143000" y="2703513"/>
            <a:ext cx="609600" cy="457200"/>
          </a:xfrm>
          <a:prstGeom prst="downArrow">
            <a:avLst>
              <a:gd name="adj1" fmla="val 50000"/>
              <a:gd name="adj2" fmla="val 43750"/>
            </a:avLst>
          </a:prstGeom>
          <a:gradFill rotWithShape="0">
            <a:gsLst>
              <a:gs pos="0">
                <a:srgbClr val="FFFFFF"/>
              </a:gs>
              <a:gs pos="100000">
                <a:srgbClr val="9900FF"/>
              </a:gs>
            </a:gsLst>
            <a:lin ang="0" scaled="1"/>
          </a:gradFill>
          <a:ln w="9525" algn="ctr">
            <a:solidFill>
              <a:srgbClr val="6600CC"/>
            </a:solidFill>
            <a:miter lim="800000"/>
            <a:headEnd/>
            <a:tailEnd/>
          </a:ln>
          <a:effectLst/>
        </p:spPr>
        <p:txBody>
          <a:bodyPr wrap="none" anchor="ctr"/>
          <a:lstStyle/>
          <a:p>
            <a:endParaRPr lang="en-US"/>
          </a:p>
        </p:txBody>
      </p:sp>
      <p:sp>
        <p:nvSpPr>
          <p:cNvPr id="770057" name="Line 9"/>
          <p:cNvSpPr>
            <a:spLocks noChangeShapeType="1"/>
          </p:cNvSpPr>
          <p:nvPr/>
        </p:nvSpPr>
        <p:spPr bwMode="auto">
          <a:xfrm rot="2478685">
            <a:off x="2795588" y="1427163"/>
            <a:ext cx="6350" cy="1787525"/>
          </a:xfrm>
          <a:prstGeom prst="line">
            <a:avLst/>
          </a:prstGeom>
          <a:noFill/>
          <a:ln w="57150">
            <a:solidFill>
              <a:srgbClr val="9900FF"/>
            </a:solidFill>
            <a:round/>
            <a:headEnd/>
            <a:tailEnd/>
          </a:ln>
          <a:effectLst/>
        </p:spPr>
        <p:txBody>
          <a:bodyPr/>
          <a:lstStyle/>
          <a:p>
            <a:endParaRPr lang="en-US"/>
          </a:p>
        </p:txBody>
      </p:sp>
      <p:sp>
        <p:nvSpPr>
          <p:cNvPr id="770058" name="Line 10"/>
          <p:cNvSpPr>
            <a:spLocks noChangeShapeType="1"/>
          </p:cNvSpPr>
          <p:nvPr/>
        </p:nvSpPr>
        <p:spPr bwMode="auto">
          <a:xfrm rot="18729888" flipH="1">
            <a:off x="2795588" y="2727325"/>
            <a:ext cx="6350" cy="1787525"/>
          </a:xfrm>
          <a:prstGeom prst="line">
            <a:avLst/>
          </a:prstGeom>
          <a:noFill/>
          <a:ln w="57150">
            <a:solidFill>
              <a:srgbClr val="9900FF"/>
            </a:solidFill>
            <a:round/>
            <a:headEnd/>
            <a:tailEnd/>
          </a:ln>
          <a:effectLst/>
        </p:spPr>
        <p:txBody>
          <a:bodyPr/>
          <a:lstStyle/>
          <a:p>
            <a:endParaRPr lang="en-US"/>
          </a:p>
        </p:txBody>
      </p:sp>
      <p:sp>
        <p:nvSpPr>
          <p:cNvPr id="770123" name="Oval 75"/>
          <p:cNvSpPr>
            <a:spLocks noChangeArrowheads="1"/>
          </p:cNvSpPr>
          <p:nvPr/>
        </p:nvSpPr>
        <p:spPr bwMode="auto">
          <a:xfrm>
            <a:off x="2843213" y="3352800"/>
            <a:ext cx="1119187" cy="1006475"/>
          </a:xfrm>
          <a:prstGeom prst="ellipse">
            <a:avLst/>
          </a:prstGeom>
          <a:gradFill rotWithShape="0">
            <a:gsLst>
              <a:gs pos="0">
                <a:schemeClr val="bg1"/>
              </a:gs>
              <a:gs pos="100000">
                <a:srgbClr val="CCFF99"/>
              </a:gs>
            </a:gsLst>
            <a:path path="shape">
              <a:fillToRect l="50000" t="50000" r="50000" b="50000"/>
            </a:path>
          </a:gradFill>
          <a:ln w="9525">
            <a:round/>
            <a:headEnd/>
            <a:tailEnd/>
          </a:ln>
          <a:effectLst/>
          <a:scene3d>
            <a:camera prst="legacyPerspectiveBottomLeft"/>
            <a:lightRig rig="legacyNormal3" dir="t"/>
          </a:scene3d>
          <a:sp3d extrusionH="6080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3400">
                <a:solidFill>
                  <a:srgbClr val="003300"/>
                </a:solidFill>
              </a:rPr>
              <a:t>Body</a:t>
            </a:r>
          </a:p>
        </p:txBody>
      </p:sp>
      <p:sp>
        <p:nvSpPr>
          <p:cNvPr id="770124" name="Oval 76"/>
          <p:cNvSpPr>
            <a:spLocks noChangeArrowheads="1"/>
          </p:cNvSpPr>
          <p:nvPr/>
        </p:nvSpPr>
        <p:spPr bwMode="auto">
          <a:xfrm>
            <a:off x="2841625" y="1508125"/>
            <a:ext cx="1119188" cy="1006475"/>
          </a:xfrm>
          <a:prstGeom prst="ellipse">
            <a:avLst/>
          </a:prstGeom>
          <a:gradFill rotWithShape="0">
            <a:gsLst>
              <a:gs pos="0">
                <a:srgbClr val="FFFFFF"/>
              </a:gs>
              <a:gs pos="100000">
                <a:srgbClr val="FFCCFF"/>
              </a:gs>
            </a:gsLst>
            <a:path path="shape">
              <a:fillToRect l="50000" t="50000" r="50000" b="50000"/>
            </a:path>
          </a:gradFill>
          <a:ln w="9525">
            <a:round/>
            <a:headEnd/>
            <a:tailEnd/>
          </a:ln>
          <a:effectLst/>
          <a:scene3d>
            <a:camera prst="legacyPerspectiveTopLeft"/>
            <a:lightRig rig="legacyNormal3" dir="t"/>
          </a:scene3d>
          <a:sp3d extrusionH="6080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3400">
                <a:solidFill>
                  <a:srgbClr val="660066"/>
                </a:solidFill>
              </a:rPr>
              <a:t>Mind</a:t>
            </a:r>
          </a:p>
        </p:txBody>
      </p:sp>
      <p:sp>
        <p:nvSpPr>
          <p:cNvPr id="770126" name="Oval 78"/>
          <p:cNvSpPr>
            <a:spLocks noChangeArrowheads="1"/>
          </p:cNvSpPr>
          <p:nvPr/>
        </p:nvSpPr>
        <p:spPr bwMode="auto">
          <a:xfrm>
            <a:off x="5638800" y="3184525"/>
            <a:ext cx="1655763" cy="1676400"/>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Normal3" dir="t"/>
          </a:scene3d>
          <a:sp3d extrusionH="608000" prstMaterial="legacyMatte">
            <a:bevelT w="13500" h="13500" prst="angle"/>
            <a:bevelB w="13500" h="13500" prst="angle"/>
            <a:extrusionClr>
              <a:srgbClr val="CCFF99"/>
            </a:extrusionClr>
          </a:sp3d>
        </p:spPr>
        <p:txBody>
          <a:bodyPr wrap="none" anchor="ctr">
            <a:flatTx/>
          </a:bodyPr>
          <a:lstStyle/>
          <a:p>
            <a:pPr algn="ctr">
              <a:lnSpc>
                <a:spcPct val="85000"/>
              </a:lnSpc>
            </a:pPr>
            <a:endParaRPr lang="en-US" sz="2400">
              <a:solidFill>
                <a:srgbClr val="003300"/>
              </a:solidFill>
            </a:endParaRPr>
          </a:p>
          <a:p>
            <a:pPr algn="ctr">
              <a:lnSpc>
                <a:spcPct val="85000"/>
              </a:lnSpc>
            </a:pPr>
            <a:r>
              <a:rPr lang="en-US" sz="3000">
                <a:solidFill>
                  <a:srgbClr val="003300"/>
                </a:solidFill>
              </a:rPr>
              <a:t>Corporeal</a:t>
            </a:r>
          </a:p>
          <a:p>
            <a:pPr algn="ctr">
              <a:lnSpc>
                <a:spcPct val="85000"/>
              </a:lnSpc>
            </a:pPr>
            <a:r>
              <a:rPr lang="en-US" sz="3000">
                <a:solidFill>
                  <a:srgbClr val="003300"/>
                </a:solidFill>
              </a:rPr>
              <a:t>world</a:t>
            </a:r>
          </a:p>
        </p:txBody>
      </p:sp>
      <p:sp>
        <p:nvSpPr>
          <p:cNvPr id="770127" name="AutoShape 79"/>
          <p:cNvSpPr>
            <a:spLocks noChangeArrowheads="1"/>
          </p:cNvSpPr>
          <p:nvPr/>
        </p:nvSpPr>
        <p:spPr bwMode="auto">
          <a:xfrm rot="-5400000">
            <a:off x="3390900" y="2665413"/>
            <a:ext cx="609600" cy="533400"/>
          </a:xfrm>
          <a:prstGeom prst="downArrow">
            <a:avLst>
              <a:gd name="adj1" fmla="val 50000"/>
              <a:gd name="adj2" fmla="val 43750"/>
            </a:avLst>
          </a:prstGeom>
          <a:gradFill rotWithShape="0">
            <a:gsLst>
              <a:gs pos="0">
                <a:srgbClr val="FFFFFF"/>
              </a:gs>
              <a:gs pos="100000">
                <a:srgbClr val="9900FF"/>
              </a:gs>
            </a:gsLst>
            <a:lin ang="0" scaled="1"/>
          </a:gradFill>
          <a:ln w="9525" algn="ctr">
            <a:solidFill>
              <a:srgbClr val="6600CC"/>
            </a:solidFill>
            <a:miter lim="800000"/>
            <a:headEnd/>
            <a:tailEnd/>
          </a:ln>
          <a:effectLst/>
        </p:spPr>
        <p:txBody>
          <a:bodyPr wrap="none" anchor="ctr"/>
          <a:lstStyle/>
          <a:p>
            <a:endParaRPr lang="en-US"/>
          </a:p>
        </p:txBody>
      </p:sp>
      <p:sp>
        <p:nvSpPr>
          <p:cNvPr id="770130" name="Text Box 82"/>
          <p:cNvSpPr txBox="1">
            <a:spLocks noChangeArrowheads="1"/>
          </p:cNvSpPr>
          <p:nvPr/>
        </p:nvSpPr>
        <p:spPr bwMode="auto">
          <a:xfrm>
            <a:off x="7772400" y="2530475"/>
            <a:ext cx="1219200" cy="822325"/>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r>
              <a:rPr lang="en-US" sz="3200" b="1" dirty="0">
                <a:solidFill>
                  <a:srgbClr val="0000FF"/>
                </a:solidFill>
                <a:latin typeface="Arial Black" pitchFamily="34" charset="0"/>
              </a:rPr>
              <a:t>Cos-</a:t>
            </a:r>
          </a:p>
          <a:p>
            <a:pPr algn="ctr"/>
            <a:r>
              <a:rPr lang="en-US" sz="3200" b="1" dirty="0" err="1">
                <a:solidFill>
                  <a:srgbClr val="0000FF"/>
                </a:solidFill>
                <a:latin typeface="Arial Black" pitchFamily="34" charset="0"/>
              </a:rPr>
              <a:t>mos</a:t>
            </a:r>
            <a:endParaRPr lang="en-US" sz="3200" b="1" dirty="0">
              <a:solidFill>
                <a:srgbClr val="0000FF"/>
              </a:solidFill>
              <a:latin typeface="Arial Black" pitchFamily="34" charset="0"/>
            </a:endParaRPr>
          </a:p>
        </p:txBody>
      </p:sp>
      <p:sp>
        <p:nvSpPr>
          <p:cNvPr id="770131" name="WordArt 83"/>
          <p:cNvSpPr>
            <a:spLocks noChangeArrowheads="1" noChangeShapeType="1" noTextEdit="1"/>
          </p:cNvSpPr>
          <p:nvPr/>
        </p:nvSpPr>
        <p:spPr bwMode="auto">
          <a:xfrm>
            <a:off x="304800" y="1371600"/>
            <a:ext cx="877888" cy="50482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rgbClr val="CCFFFF"/>
                </a:solidFill>
                <a:latin typeface="Impact"/>
              </a:rPr>
              <a:t>God</a:t>
            </a:r>
          </a:p>
        </p:txBody>
      </p:sp>
      <p:grpSp>
        <p:nvGrpSpPr>
          <p:cNvPr id="770184" name="Group 136"/>
          <p:cNvGrpSpPr>
            <a:grpSpLocks/>
          </p:cNvGrpSpPr>
          <p:nvPr/>
        </p:nvGrpSpPr>
        <p:grpSpPr bwMode="auto">
          <a:xfrm>
            <a:off x="914400" y="5410200"/>
            <a:ext cx="7467600" cy="762000"/>
            <a:chOff x="576" y="3408"/>
            <a:chExt cx="4704" cy="480"/>
          </a:xfrm>
        </p:grpSpPr>
        <p:sp>
          <p:nvSpPr>
            <p:cNvPr id="770156" name="Text Box 108"/>
            <p:cNvSpPr txBox="1">
              <a:spLocks noChangeArrowheads="1"/>
            </p:cNvSpPr>
            <p:nvPr/>
          </p:nvSpPr>
          <p:spPr bwMode="auto">
            <a:xfrm>
              <a:off x="816" y="3438"/>
              <a:ext cx="4464" cy="450"/>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When we shed our physical bodies, we enter the </a:t>
              </a:r>
              <a:r>
                <a:rPr lang="en-US" sz="2400" b="1" u="sng">
                  <a:solidFill>
                    <a:schemeClr val="bg1"/>
                  </a:solidFill>
                  <a:latin typeface="Arial Narrow" pitchFamily="34" charset="0"/>
                </a:rPr>
                <a:t>incorporeal world</a:t>
              </a:r>
              <a:r>
                <a:rPr lang="en-US" sz="2400">
                  <a:solidFill>
                    <a:schemeClr val="bg1"/>
                  </a:solidFill>
                  <a:latin typeface="Arial Narrow" pitchFamily="34" charset="0"/>
                </a:rPr>
                <a:t> </a:t>
              </a:r>
              <a:r>
                <a:rPr lang="en-US" sz="2400" b="1">
                  <a:solidFill>
                    <a:schemeClr val="bg1"/>
                  </a:solidFill>
                  <a:latin typeface="Arial Narrow" pitchFamily="34" charset="0"/>
                </a:rPr>
                <a:t>as spirits and live there for eternity.</a:t>
              </a:r>
            </a:p>
          </p:txBody>
        </p:sp>
        <p:sp>
          <p:nvSpPr>
            <p:cNvPr id="770157" name="Text Box 109"/>
            <p:cNvSpPr txBox="1">
              <a:spLocks noChangeArrowheads="1"/>
            </p:cNvSpPr>
            <p:nvPr/>
          </p:nvSpPr>
          <p:spPr bwMode="auto">
            <a:xfrm>
              <a:off x="576" y="3408"/>
              <a:ext cx="222"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770054" name="Line 6"/>
          <p:cNvSpPr>
            <a:spLocks noChangeShapeType="1"/>
          </p:cNvSpPr>
          <p:nvPr/>
        </p:nvSpPr>
        <p:spPr bwMode="auto">
          <a:xfrm rot="2478685">
            <a:off x="5568950" y="1431925"/>
            <a:ext cx="6350" cy="1787525"/>
          </a:xfrm>
          <a:prstGeom prst="line">
            <a:avLst/>
          </a:prstGeom>
          <a:noFill/>
          <a:ln w="57150">
            <a:solidFill>
              <a:srgbClr val="9900FF"/>
            </a:solidFill>
            <a:round/>
            <a:headEnd/>
            <a:tailEnd/>
          </a:ln>
          <a:effectLst/>
        </p:spPr>
        <p:txBody>
          <a:bodyPr/>
          <a:lstStyle/>
          <a:p>
            <a:endParaRPr lang="en-US"/>
          </a:p>
        </p:txBody>
      </p:sp>
      <p:sp>
        <p:nvSpPr>
          <p:cNvPr id="770174" name="Oval 126"/>
          <p:cNvSpPr>
            <a:spLocks noChangeArrowheads="1"/>
          </p:cNvSpPr>
          <p:nvPr/>
        </p:nvSpPr>
        <p:spPr bwMode="auto">
          <a:xfrm>
            <a:off x="4191000" y="2246313"/>
            <a:ext cx="1274763" cy="1371600"/>
          </a:xfrm>
          <a:prstGeom prst="ellipse">
            <a:avLst/>
          </a:prstGeom>
          <a:gradFill rotWithShape="0">
            <a:gsLst>
              <a:gs pos="0">
                <a:srgbClr val="0000CC"/>
              </a:gs>
              <a:gs pos="100000">
                <a:srgbClr val="0000FF"/>
              </a:gs>
            </a:gsLst>
            <a:lin ang="5400000" scaled="1"/>
          </a:gradFill>
          <a:ln w="9525">
            <a:solidFill>
              <a:schemeClr val="tx1"/>
            </a:solidFill>
            <a:round/>
            <a:headEnd/>
            <a:tailEnd/>
          </a:ln>
          <a:effectLst>
            <a:outerShdw dist="127000" dir="10800000" algn="ctr" rotWithShape="0">
              <a:srgbClr val="CCFFFF"/>
            </a:outerShdw>
          </a:effectLst>
        </p:spPr>
        <p:txBody>
          <a:bodyPr wrap="none" anchor="ctr"/>
          <a:lstStyle/>
          <a:p>
            <a:pPr algn="ctr">
              <a:lnSpc>
                <a:spcPct val="100000"/>
              </a:lnSpc>
            </a:pPr>
            <a:endParaRPr lang="en-US" sz="2400" b="1">
              <a:solidFill>
                <a:schemeClr val="tx1"/>
              </a:solidFill>
              <a:effectLst>
                <a:outerShdw blurRad="38100" dist="38100" dir="2700000" algn="tl">
                  <a:srgbClr val="FFFFFF"/>
                </a:outerShdw>
              </a:effectLst>
              <a:latin typeface="Times New Roman" pitchFamily="18" charset="0"/>
            </a:endParaRPr>
          </a:p>
        </p:txBody>
      </p:sp>
      <p:sp>
        <p:nvSpPr>
          <p:cNvPr id="770175" name="WordArt 127"/>
          <p:cNvSpPr>
            <a:spLocks noChangeArrowheads="1" noChangeShapeType="1" noTextEdit="1"/>
          </p:cNvSpPr>
          <p:nvPr/>
        </p:nvSpPr>
        <p:spPr bwMode="auto">
          <a:xfrm>
            <a:off x="4294188" y="2628900"/>
            <a:ext cx="1066800" cy="571500"/>
          </a:xfrm>
          <a:prstGeom prst="rect">
            <a:avLst/>
          </a:prstGeom>
        </p:spPr>
        <p:txBody>
          <a:bodyPr wrap="none" fromWordArt="1">
            <a:prstTxWarp prst="textInflate">
              <a:avLst>
                <a:gd name="adj" fmla="val 13634"/>
              </a:avLst>
            </a:prstTxWarp>
          </a:bodyPr>
          <a:lstStyle/>
          <a:p>
            <a:pPr algn="ctr"/>
            <a:r>
              <a:rPr lang="en-US" sz="3600" kern="10">
                <a:ln w="28575">
                  <a:noFill/>
                  <a:round/>
                  <a:headEnd/>
                  <a:tailEnd/>
                </a:ln>
                <a:solidFill>
                  <a:schemeClr val="bg1"/>
                </a:solidFill>
                <a:latin typeface="Impact"/>
              </a:rPr>
              <a:t>Universe</a:t>
            </a:r>
          </a:p>
        </p:txBody>
      </p:sp>
      <p:sp>
        <p:nvSpPr>
          <p:cNvPr id="770125" name="Oval 77"/>
          <p:cNvSpPr>
            <a:spLocks noChangeArrowheads="1"/>
          </p:cNvSpPr>
          <p:nvPr/>
        </p:nvSpPr>
        <p:spPr bwMode="auto">
          <a:xfrm>
            <a:off x="5638800" y="838200"/>
            <a:ext cx="1655763" cy="1676400"/>
          </a:xfrm>
          <a:prstGeom prst="ellipse">
            <a:avLst/>
          </a:prstGeom>
          <a:gradFill rotWithShape="0">
            <a:gsLst>
              <a:gs pos="0">
                <a:srgbClr val="FFFFFF"/>
              </a:gs>
              <a:gs pos="100000">
                <a:srgbClr val="FFCCFF"/>
              </a:gs>
            </a:gsLst>
            <a:path path="shape">
              <a:fillToRect l="50000" t="50000" r="50000" b="50000"/>
            </a:path>
          </a:gradFill>
          <a:ln w="9525">
            <a:round/>
            <a:headEnd/>
            <a:tailEnd/>
          </a:ln>
          <a:effectLst/>
          <a:scene3d>
            <a:camera prst="legacyPerspectiveTopLeft"/>
            <a:lightRig rig="legacyNormal3" dir="t"/>
          </a:scene3d>
          <a:sp3d extrusionH="608000" prstMaterial="legacyMatte">
            <a:bevelT w="13500" h="13500" prst="angle"/>
            <a:bevelB w="13500" h="13500" prst="angle"/>
            <a:extrusionClr>
              <a:srgbClr val="FF99FF"/>
            </a:extrusionClr>
          </a:sp3d>
        </p:spPr>
        <p:txBody>
          <a:bodyPr wrap="none" anchor="ctr">
            <a:flatTx/>
          </a:bodyPr>
          <a:lstStyle/>
          <a:p>
            <a:pPr algn="ctr">
              <a:lnSpc>
                <a:spcPct val="85000"/>
              </a:lnSpc>
            </a:pPr>
            <a:r>
              <a:rPr lang="en-US" sz="3000">
                <a:solidFill>
                  <a:srgbClr val="660066"/>
                </a:solidFill>
              </a:rPr>
              <a:t>In-</a:t>
            </a:r>
          </a:p>
          <a:p>
            <a:pPr algn="ctr">
              <a:lnSpc>
                <a:spcPct val="85000"/>
              </a:lnSpc>
            </a:pPr>
            <a:r>
              <a:rPr lang="en-US" sz="3000">
                <a:solidFill>
                  <a:srgbClr val="660066"/>
                </a:solidFill>
              </a:rPr>
              <a:t>corporeal</a:t>
            </a:r>
          </a:p>
          <a:p>
            <a:pPr algn="ctr">
              <a:lnSpc>
                <a:spcPct val="85000"/>
              </a:lnSpc>
            </a:pPr>
            <a:r>
              <a:rPr lang="en-US" sz="3000">
                <a:solidFill>
                  <a:srgbClr val="660066"/>
                </a:solidFill>
              </a:rPr>
              <a:t>world</a:t>
            </a:r>
          </a:p>
        </p:txBody>
      </p:sp>
      <p:pic>
        <p:nvPicPr>
          <p:cNvPr id="770185" name="Picture 137" descr="Woman casual_blu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76400" y="1676400"/>
            <a:ext cx="942975" cy="2667000"/>
          </a:xfrm>
          <a:prstGeom prst="rect">
            <a:avLst/>
          </a:prstGeom>
          <a:noFill/>
        </p:spPr>
      </p:pic>
      <p:grpSp>
        <p:nvGrpSpPr>
          <p:cNvPr id="770192" name="Group 144"/>
          <p:cNvGrpSpPr>
            <a:grpSpLocks/>
          </p:cNvGrpSpPr>
          <p:nvPr/>
        </p:nvGrpSpPr>
        <p:grpSpPr bwMode="auto">
          <a:xfrm>
            <a:off x="361950" y="1990725"/>
            <a:ext cx="762000" cy="1882775"/>
            <a:chOff x="228" y="1254"/>
            <a:chExt cx="480" cy="1186"/>
          </a:xfrm>
        </p:grpSpPr>
        <p:sp>
          <p:nvSpPr>
            <p:cNvPr id="770193" name="Freeform 145"/>
            <p:cNvSpPr>
              <a:spLocks/>
            </p:cNvSpPr>
            <p:nvPr/>
          </p:nvSpPr>
          <p:spPr bwMode="auto">
            <a:xfrm rot="5437268" flipH="1" flipV="1">
              <a:off x="34" y="1448"/>
              <a:ext cx="867" cy="480"/>
            </a:xfrm>
            <a:custGeom>
              <a:avLst/>
              <a:gdLst/>
              <a:ahLst/>
              <a:cxnLst>
                <a:cxn ang="0">
                  <a:pos x="405" y="1335"/>
                </a:cxn>
                <a:cxn ang="0">
                  <a:pos x="625" y="1501"/>
                </a:cxn>
                <a:cxn ang="0">
                  <a:pos x="758" y="1645"/>
                </a:cxn>
                <a:cxn ang="0">
                  <a:pos x="850" y="1845"/>
                </a:cxn>
                <a:cxn ang="0">
                  <a:pos x="892" y="2022"/>
                </a:cxn>
                <a:cxn ang="0">
                  <a:pos x="889" y="2178"/>
                </a:cxn>
                <a:cxn ang="0">
                  <a:pos x="839" y="2372"/>
                </a:cxn>
                <a:cxn ang="0">
                  <a:pos x="743" y="2544"/>
                </a:cxn>
                <a:cxn ang="0">
                  <a:pos x="604" y="2696"/>
                </a:cxn>
                <a:cxn ang="0">
                  <a:pos x="477" y="2782"/>
                </a:cxn>
                <a:cxn ang="0">
                  <a:pos x="338" y="2834"/>
                </a:cxn>
                <a:cxn ang="0">
                  <a:pos x="209" y="2849"/>
                </a:cxn>
                <a:cxn ang="0">
                  <a:pos x="0" y="2840"/>
                </a:cxn>
                <a:cxn ang="0">
                  <a:pos x="189" y="2879"/>
                </a:cxn>
                <a:cxn ang="0">
                  <a:pos x="366" y="2895"/>
                </a:cxn>
                <a:cxn ang="0">
                  <a:pos x="521" y="2890"/>
                </a:cxn>
                <a:cxn ang="0">
                  <a:pos x="687" y="2867"/>
                </a:cxn>
                <a:cxn ang="0">
                  <a:pos x="885" y="2816"/>
                </a:cxn>
                <a:cxn ang="0">
                  <a:pos x="1064" y="2740"/>
                </a:cxn>
                <a:cxn ang="0">
                  <a:pos x="1242" y="2638"/>
                </a:cxn>
                <a:cxn ang="0">
                  <a:pos x="1373" y="2533"/>
                </a:cxn>
                <a:cxn ang="0">
                  <a:pos x="1502" y="2411"/>
                </a:cxn>
                <a:cxn ang="0">
                  <a:pos x="1605" y="2283"/>
                </a:cxn>
                <a:cxn ang="0">
                  <a:pos x="1700" y="2145"/>
                </a:cxn>
                <a:cxn ang="0">
                  <a:pos x="1774" y="1993"/>
                </a:cxn>
                <a:cxn ang="0">
                  <a:pos x="1835" y="1823"/>
                </a:cxn>
                <a:cxn ang="0">
                  <a:pos x="1877" y="1651"/>
                </a:cxn>
                <a:cxn ang="0">
                  <a:pos x="1896" y="1468"/>
                </a:cxn>
                <a:cxn ang="0">
                  <a:pos x="1896" y="1298"/>
                </a:cxn>
                <a:cxn ang="0">
                  <a:pos x="1868" y="1094"/>
                </a:cxn>
                <a:cxn ang="0">
                  <a:pos x="1822" y="917"/>
                </a:cxn>
                <a:cxn ang="0">
                  <a:pos x="1757" y="767"/>
                </a:cxn>
                <a:cxn ang="0">
                  <a:pos x="1678" y="612"/>
                </a:cxn>
                <a:cxn ang="0">
                  <a:pos x="1569" y="462"/>
                </a:cxn>
                <a:cxn ang="0">
                  <a:pos x="1458" y="334"/>
                </a:cxn>
                <a:cxn ang="0">
                  <a:pos x="1345" y="231"/>
                </a:cxn>
                <a:cxn ang="0">
                  <a:pos x="1208" y="133"/>
                </a:cxn>
                <a:cxn ang="0">
                  <a:pos x="1092" y="70"/>
                </a:cxn>
                <a:cxn ang="0">
                  <a:pos x="981" y="31"/>
                </a:cxn>
                <a:cxn ang="0">
                  <a:pos x="835" y="3"/>
                </a:cxn>
                <a:cxn ang="0">
                  <a:pos x="710" y="3"/>
                </a:cxn>
                <a:cxn ang="0">
                  <a:pos x="552" y="33"/>
                </a:cxn>
                <a:cxn ang="0">
                  <a:pos x="425" y="94"/>
                </a:cxn>
                <a:cxn ang="0">
                  <a:pos x="309" y="177"/>
                </a:cxn>
                <a:cxn ang="0">
                  <a:pos x="209" y="286"/>
                </a:cxn>
                <a:cxn ang="0">
                  <a:pos x="133" y="416"/>
                </a:cxn>
                <a:cxn ang="0">
                  <a:pos x="89" y="569"/>
                </a:cxn>
                <a:cxn ang="0">
                  <a:pos x="76" y="732"/>
                </a:cxn>
                <a:cxn ang="0">
                  <a:pos x="105" y="904"/>
                </a:cxn>
                <a:cxn ang="0">
                  <a:pos x="172" y="1054"/>
                </a:cxn>
                <a:cxn ang="0">
                  <a:pos x="272" y="1196"/>
                </a:cxn>
              </a:cxnLst>
              <a:rect l="0" t="0" r="r" b="b"/>
              <a:pathLst>
                <a:path w="1899" h="2895">
                  <a:moveTo>
                    <a:pt x="338" y="1270"/>
                  </a:moveTo>
                  <a:lnTo>
                    <a:pt x="405" y="1335"/>
                  </a:lnTo>
                  <a:lnTo>
                    <a:pt x="475" y="1390"/>
                  </a:lnTo>
                  <a:lnTo>
                    <a:pt x="625" y="1501"/>
                  </a:lnTo>
                  <a:lnTo>
                    <a:pt x="702" y="1573"/>
                  </a:lnTo>
                  <a:lnTo>
                    <a:pt x="758" y="1645"/>
                  </a:lnTo>
                  <a:lnTo>
                    <a:pt x="817" y="1756"/>
                  </a:lnTo>
                  <a:lnTo>
                    <a:pt x="850" y="1845"/>
                  </a:lnTo>
                  <a:lnTo>
                    <a:pt x="881" y="1937"/>
                  </a:lnTo>
                  <a:lnTo>
                    <a:pt x="892" y="2022"/>
                  </a:lnTo>
                  <a:lnTo>
                    <a:pt x="894" y="2106"/>
                  </a:lnTo>
                  <a:lnTo>
                    <a:pt x="889" y="2178"/>
                  </a:lnTo>
                  <a:lnTo>
                    <a:pt x="872" y="2278"/>
                  </a:lnTo>
                  <a:lnTo>
                    <a:pt x="839" y="2372"/>
                  </a:lnTo>
                  <a:lnTo>
                    <a:pt x="798" y="2455"/>
                  </a:lnTo>
                  <a:lnTo>
                    <a:pt x="743" y="2544"/>
                  </a:lnTo>
                  <a:lnTo>
                    <a:pt x="665" y="2634"/>
                  </a:lnTo>
                  <a:lnTo>
                    <a:pt x="604" y="2696"/>
                  </a:lnTo>
                  <a:lnTo>
                    <a:pt x="541" y="2744"/>
                  </a:lnTo>
                  <a:lnTo>
                    <a:pt x="477" y="2782"/>
                  </a:lnTo>
                  <a:lnTo>
                    <a:pt x="410" y="2812"/>
                  </a:lnTo>
                  <a:lnTo>
                    <a:pt x="338" y="2834"/>
                  </a:lnTo>
                  <a:lnTo>
                    <a:pt x="261" y="2845"/>
                  </a:lnTo>
                  <a:lnTo>
                    <a:pt x="209" y="2849"/>
                  </a:lnTo>
                  <a:lnTo>
                    <a:pt x="148" y="2851"/>
                  </a:lnTo>
                  <a:lnTo>
                    <a:pt x="0" y="2840"/>
                  </a:lnTo>
                  <a:lnTo>
                    <a:pt x="109" y="2866"/>
                  </a:lnTo>
                  <a:lnTo>
                    <a:pt x="189" y="2879"/>
                  </a:lnTo>
                  <a:lnTo>
                    <a:pt x="277" y="2890"/>
                  </a:lnTo>
                  <a:lnTo>
                    <a:pt x="366" y="2895"/>
                  </a:lnTo>
                  <a:lnTo>
                    <a:pt x="442" y="2895"/>
                  </a:lnTo>
                  <a:lnTo>
                    <a:pt x="521" y="2890"/>
                  </a:lnTo>
                  <a:lnTo>
                    <a:pt x="608" y="2882"/>
                  </a:lnTo>
                  <a:lnTo>
                    <a:pt x="687" y="2867"/>
                  </a:lnTo>
                  <a:lnTo>
                    <a:pt x="782" y="2845"/>
                  </a:lnTo>
                  <a:lnTo>
                    <a:pt x="885" y="2816"/>
                  </a:lnTo>
                  <a:lnTo>
                    <a:pt x="985" y="2777"/>
                  </a:lnTo>
                  <a:lnTo>
                    <a:pt x="1064" y="2740"/>
                  </a:lnTo>
                  <a:lnTo>
                    <a:pt x="1151" y="2694"/>
                  </a:lnTo>
                  <a:lnTo>
                    <a:pt x="1242" y="2638"/>
                  </a:lnTo>
                  <a:lnTo>
                    <a:pt x="1308" y="2586"/>
                  </a:lnTo>
                  <a:lnTo>
                    <a:pt x="1373" y="2533"/>
                  </a:lnTo>
                  <a:lnTo>
                    <a:pt x="1441" y="2470"/>
                  </a:lnTo>
                  <a:lnTo>
                    <a:pt x="1502" y="2411"/>
                  </a:lnTo>
                  <a:lnTo>
                    <a:pt x="1552" y="2350"/>
                  </a:lnTo>
                  <a:lnTo>
                    <a:pt x="1605" y="2283"/>
                  </a:lnTo>
                  <a:lnTo>
                    <a:pt x="1652" y="2217"/>
                  </a:lnTo>
                  <a:lnTo>
                    <a:pt x="1700" y="2145"/>
                  </a:lnTo>
                  <a:lnTo>
                    <a:pt x="1738" y="2071"/>
                  </a:lnTo>
                  <a:lnTo>
                    <a:pt x="1774" y="1993"/>
                  </a:lnTo>
                  <a:lnTo>
                    <a:pt x="1807" y="1912"/>
                  </a:lnTo>
                  <a:lnTo>
                    <a:pt x="1835" y="1823"/>
                  </a:lnTo>
                  <a:lnTo>
                    <a:pt x="1860" y="1738"/>
                  </a:lnTo>
                  <a:lnTo>
                    <a:pt x="1877" y="1651"/>
                  </a:lnTo>
                  <a:lnTo>
                    <a:pt x="1890" y="1551"/>
                  </a:lnTo>
                  <a:lnTo>
                    <a:pt x="1896" y="1468"/>
                  </a:lnTo>
                  <a:lnTo>
                    <a:pt x="1899" y="1385"/>
                  </a:lnTo>
                  <a:lnTo>
                    <a:pt x="1896" y="1298"/>
                  </a:lnTo>
                  <a:lnTo>
                    <a:pt x="1884" y="1198"/>
                  </a:lnTo>
                  <a:lnTo>
                    <a:pt x="1868" y="1094"/>
                  </a:lnTo>
                  <a:lnTo>
                    <a:pt x="1846" y="1006"/>
                  </a:lnTo>
                  <a:lnTo>
                    <a:pt x="1822" y="917"/>
                  </a:lnTo>
                  <a:lnTo>
                    <a:pt x="1794" y="845"/>
                  </a:lnTo>
                  <a:lnTo>
                    <a:pt x="1757" y="767"/>
                  </a:lnTo>
                  <a:lnTo>
                    <a:pt x="1724" y="695"/>
                  </a:lnTo>
                  <a:lnTo>
                    <a:pt x="1678" y="612"/>
                  </a:lnTo>
                  <a:lnTo>
                    <a:pt x="1624" y="530"/>
                  </a:lnTo>
                  <a:lnTo>
                    <a:pt x="1569" y="462"/>
                  </a:lnTo>
                  <a:lnTo>
                    <a:pt x="1517" y="397"/>
                  </a:lnTo>
                  <a:lnTo>
                    <a:pt x="1458" y="334"/>
                  </a:lnTo>
                  <a:lnTo>
                    <a:pt x="1397" y="275"/>
                  </a:lnTo>
                  <a:lnTo>
                    <a:pt x="1345" y="231"/>
                  </a:lnTo>
                  <a:lnTo>
                    <a:pt x="1279" y="177"/>
                  </a:lnTo>
                  <a:lnTo>
                    <a:pt x="1208" y="133"/>
                  </a:lnTo>
                  <a:lnTo>
                    <a:pt x="1151" y="99"/>
                  </a:lnTo>
                  <a:lnTo>
                    <a:pt x="1092" y="70"/>
                  </a:lnTo>
                  <a:lnTo>
                    <a:pt x="1036" y="48"/>
                  </a:lnTo>
                  <a:lnTo>
                    <a:pt x="981" y="31"/>
                  </a:lnTo>
                  <a:lnTo>
                    <a:pt x="898" y="11"/>
                  </a:lnTo>
                  <a:lnTo>
                    <a:pt x="835" y="3"/>
                  </a:lnTo>
                  <a:lnTo>
                    <a:pt x="770" y="0"/>
                  </a:lnTo>
                  <a:lnTo>
                    <a:pt x="710" y="3"/>
                  </a:lnTo>
                  <a:lnTo>
                    <a:pt x="630" y="14"/>
                  </a:lnTo>
                  <a:lnTo>
                    <a:pt x="552" y="33"/>
                  </a:lnTo>
                  <a:lnTo>
                    <a:pt x="482" y="61"/>
                  </a:lnTo>
                  <a:lnTo>
                    <a:pt x="425" y="94"/>
                  </a:lnTo>
                  <a:lnTo>
                    <a:pt x="360" y="133"/>
                  </a:lnTo>
                  <a:lnTo>
                    <a:pt x="309" y="177"/>
                  </a:lnTo>
                  <a:lnTo>
                    <a:pt x="255" y="227"/>
                  </a:lnTo>
                  <a:lnTo>
                    <a:pt x="209" y="286"/>
                  </a:lnTo>
                  <a:lnTo>
                    <a:pt x="166" y="349"/>
                  </a:lnTo>
                  <a:lnTo>
                    <a:pt x="133" y="416"/>
                  </a:lnTo>
                  <a:lnTo>
                    <a:pt x="109" y="491"/>
                  </a:lnTo>
                  <a:lnTo>
                    <a:pt x="89" y="569"/>
                  </a:lnTo>
                  <a:lnTo>
                    <a:pt x="78" y="649"/>
                  </a:lnTo>
                  <a:lnTo>
                    <a:pt x="76" y="732"/>
                  </a:lnTo>
                  <a:lnTo>
                    <a:pt x="87" y="824"/>
                  </a:lnTo>
                  <a:lnTo>
                    <a:pt x="105" y="904"/>
                  </a:lnTo>
                  <a:lnTo>
                    <a:pt x="137" y="981"/>
                  </a:lnTo>
                  <a:lnTo>
                    <a:pt x="172" y="1054"/>
                  </a:lnTo>
                  <a:lnTo>
                    <a:pt x="216" y="1118"/>
                  </a:lnTo>
                  <a:lnTo>
                    <a:pt x="272" y="1196"/>
                  </a:lnTo>
                  <a:lnTo>
                    <a:pt x="338" y="1270"/>
                  </a:lnTo>
                  <a:close/>
                </a:path>
              </a:pathLst>
            </a:custGeom>
            <a:gradFill rotWithShape="0">
              <a:gsLst>
                <a:gs pos="0">
                  <a:srgbClr val="FFCCFF"/>
                </a:gs>
                <a:gs pos="100000">
                  <a:srgbClr val="FF66CC"/>
                </a:gs>
              </a:gsLst>
              <a:path path="rect">
                <a:fillToRect t="100000" r="100000"/>
              </a:path>
            </a:gradFill>
            <a:ln w="9525" cap="flat" cmpd="sng">
              <a:noFill/>
              <a:prstDash val="solid"/>
              <a:round/>
              <a:headEnd type="none" w="med" len="med"/>
              <a:tailEnd type="none" w="med" len="med"/>
            </a:ln>
            <a:effectLst/>
          </p:spPr>
          <p:txBody>
            <a:bodyPr/>
            <a:lstStyle/>
            <a:p>
              <a:endParaRPr lang="en-US"/>
            </a:p>
          </p:txBody>
        </p:sp>
        <p:sp>
          <p:nvSpPr>
            <p:cNvPr id="770194" name="Freeform 146"/>
            <p:cNvSpPr>
              <a:spLocks/>
            </p:cNvSpPr>
            <p:nvPr/>
          </p:nvSpPr>
          <p:spPr bwMode="auto">
            <a:xfrm rot="5435238" flipH="1" flipV="1">
              <a:off x="68" y="1801"/>
              <a:ext cx="799" cy="480"/>
            </a:xfrm>
            <a:custGeom>
              <a:avLst/>
              <a:gdLst/>
              <a:ahLst/>
              <a:cxnLst>
                <a:cxn ang="0">
                  <a:pos x="1494" y="1560"/>
                </a:cxn>
                <a:cxn ang="0">
                  <a:pos x="1274" y="1394"/>
                </a:cxn>
                <a:cxn ang="0">
                  <a:pos x="1141" y="1250"/>
                </a:cxn>
                <a:cxn ang="0">
                  <a:pos x="1049" y="1050"/>
                </a:cxn>
                <a:cxn ang="0">
                  <a:pos x="1007" y="873"/>
                </a:cxn>
                <a:cxn ang="0">
                  <a:pos x="1010" y="717"/>
                </a:cxn>
                <a:cxn ang="0">
                  <a:pos x="1060" y="523"/>
                </a:cxn>
                <a:cxn ang="0">
                  <a:pos x="1156" y="351"/>
                </a:cxn>
                <a:cxn ang="0">
                  <a:pos x="1295" y="199"/>
                </a:cxn>
                <a:cxn ang="0">
                  <a:pos x="1422" y="113"/>
                </a:cxn>
                <a:cxn ang="0">
                  <a:pos x="1561" y="61"/>
                </a:cxn>
                <a:cxn ang="0">
                  <a:pos x="1690" y="46"/>
                </a:cxn>
                <a:cxn ang="0">
                  <a:pos x="1899" y="55"/>
                </a:cxn>
                <a:cxn ang="0">
                  <a:pos x="1710" y="16"/>
                </a:cxn>
                <a:cxn ang="0">
                  <a:pos x="1533" y="0"/>
                </a:cxn>
                <a:cxn ang="0">
                  <a:pos x="1378" y="5"/>
                </a:cxn>
                <a:cxn ang="0">
                  <a:pos x="1212" y="28"/>
                </a:cxn>
                <a:cxn ang="0">
                  <a:pos x="1014" y="79"/>
                </a:cxn>
                <a:cxn ang="0">
                  <a:pos x="835" y="155"/>
                </a:cxn>
                <a:cxn ang="0">
                  <a:pos x="657" y="257"/>
                </a:cxn>
                <a:cxn ang="0">
                  <a:pos x="526" y="362"/>
                </a:cxn>
                <a:cxn ang="0">
                  <a:pos x="397" y="484"/>
                </a:cxn>
                <a:cxn ang="0">
                  <a:pos x="294" y="612"/>
                </a:cxn>
                <a:cxn ang="0">
                  <a:pos x="199" y="750"/>
                </a:cxn>
                <a:cxn ang="0">
                  <a:pos x="125" y="902"/>
                </a:cxn>
                <a:cxn ang="0">
                  <a:pos x="64" y="1072"/>
                </a:cxn>
                <a:cxn ang="0">
                  <a:pos x="22" y="1244"/>
                </a:cxn>
                <a:cxn ang="0">
                  <a:pos x="3" y="1427"/>
                </a:cxn>
                <a:cxn ang="0">
                  <a:pos x="3" y="1597"/>
                </a:cxn>
                <a:cxn ang="0">
                  <a:pos x="31" y="1801"/>
                </a:cxn>
                <a:cxn ang="0">
                  <a:pos x="77" y="1978"/>
                </a:cxn>
                <a:cxn ang="0">
                  <a:pos x="142" y="2128"/>
                </a:cxn>
                <a:cxn ang="0">
                  <a:pos x="221" y="2283"/>
                </a:cxn>
                <a:cxn ang="0">
                  <a:pos x="330" y="2433"/>
                </a:cxn>
                <a:cxn ang="0">
                  <a:pos x="441" y="2561"/>
                </a:cxn>
                <a:cxn ang="0">
                  <a:pos x="554" y="2664"/>
                </a:cxn>
                <a:cxn ang="0">
                  <a:pos x="691" y="2762"/>
                </a:cxn>
                <a:cxn ang="0">
                  <a:pos x="807" y="2825"/>
                </a:cxn>
                <a:cxn ang="0">
                  <a:pos x="918" y="2864"/>
                </a:cxn>
                <a:cxn ang="0">
                  <a:pos x="1064" y="2892"/>
                </a:cxn>
                <a:cxn ang="0">
                  <a:pos x="1189" y="2892"/>
                </a:cxn>
                <a:cxn ang="0">
                  <a:pos x="1347" y="2862"/>
                </a:cxn>
                <a:cxn ang="0">
                  <a:pos x="1474" y="2801"/>
                </a:cxn>
                <a:cxn ang="0">
                  <a:pos x="1590" y="2718"/>
                </a:cxn>
                <a:cxn ang="0">
                  <a:pos x="1690" y="2609"/>
                </a:cxn>
                <a:cxn ang="0">
                  <a:pos x="1766" y="2479"/>
                </a:cxn>
                <a:cxn ang="0">
                  <a:pos x="1810" y="2326"/>
                </a:cxn>
                <a:cxn ang="0">
                  <a:pos x="1823" y="2163"/>
                </a:cxn>
                <a:cxn ang="0">
                  <a:pos x="1794" y="1991"/>
                </a:cxn>
                <a:cxn ang="0">
                  <a:pos x="1727" y="1841"/>
                </a:cxn>
                <a:cxn ang="0">
                  <a:pos x="1627" y="1699"/>
                </a:cxn>
              </a:cxnLst>
              <a:rect l="0" t="0" r="r" b="b"/>
              <a:pathLst>
                <a:path w="1899" h="2895">
                  <a:moveTo>
                    <a:pt x="1561" y="1625"/>
                  </a:moveTo>
                  <a:lnTo>
                    <a:pt x="1494" y="1560"/>
                  </a:lnTo>
                  <a:lnTo>
                    <a:pt x="1424" y="1505"/>
                  </a:lnTo>
                  <a:lnTo>
                    <a:pt x="1274" y="1394"/>
                  </a:lnTo>
                  <a:lnTo>
                    <a:pt x="1197" y="1322"/>
                  </a:lnTo>
                  <a:lnTo>
                    <a:pt x="1141" y="1250"/>
                  </a:lnTo>
                  <a:lnTo>
                    <a:pt x="1082" y="1139"/>
                  </a:lnTo>
                  <a:lnTo>
                    <a:pt x="1049" y="1050"/>
                  </a:lnTo>
                  <a:lnTo>
                    <a:pt x="1018" y="958"/>
                  </a:lnTo>
                  <a:lnTo>
                    <a:pt x="1007" y="873"/>
                  </a:lnTo>
                  <a:lnTo>
                    <a:pt x="1005" y="789"/>
                  </a:lnTo>
                  <a:lnTo>
                    <a:pt x="1010" y="717"/>
                  </a:lnTo>
                  <a:lnTo>
                    <a:pt x="1027" y="617"/>
                  </a:lnTo>
                  <a:lnTo>
                    <a:pt x="1060" y="523"/>
                  </a:lnTo>
                  <a:lnTo>
                    <a:pt x="1101" y="440"/>
                  </a:lnTo>
                  <a:lnTo>
                    <a:pt x="1156" y="351"/>
                  </a:lnTo>
                  <a:lnTo>
                    <a:pt x="1234" y="261"/>
                  </a:lnTo>
                  <a:lnTo>
                    <a:pt x="1295" y="199"/>
                  </a:lnTo>
                  <a:lnTo>
                    <a:pt x="1358" y="151"/>
                  </a:lnTo>
                  <a:lnTo>
                    <a:pt x="1422" y="113"/>
                  </a:lnTo>
                  <a:lnTo>
                    <a:pt x="1489" y="83"/>
                  </a:lnTo>
                  <a:lnTo>
                    <a:pt x="1561" y="61"/>
                  </a:lnTo>
                  <a:lnTo>
                    <a:pt x="1638" y="50"/>
                  </a:lnTo>
                  <a:lnTo>
                    <a:pt x="1690" y="46"/>
                  </a:lnTo>
                  <a:lnTo>
                    <a:pt x="1751" y="44"/>
                  </a:lnTo>
                  <a:lnTo>
                    <a:pt x="1899" y="55"/>
                  </a:lnTo>
                  <a:lnTo>
                    <a:pt x="1790" y="29"/>
                  </a:lnTo>
                  <a:lnTo>
                    <a:pt x="1710" y="16"/>
                  </a:lnTo>
                  <a:lnTo>
                    <a:pt x="1622" y="5"/>
                  </a:lnTo>
                  <a:lnTo>
                    <a:pt x="1533" y="0"/>
                  </a:lnTo>
                  <a:lnTo>
                    <a:pt x="1457" y="0"/>
                  </a:lnTo>
                  <a:lnTo>
                    <a:pt x="1378" y="5"/>
                  </a:lnTo>
                  <a:lnTo>
                    <a:pt x="1291" y="13"/>
                  </a:lnTo>
                  <a:lnTo>
                    <a:pt x="1212" y="28"/>
                  </a:lnTo>
                  <a:lnTo>
                    <a:pt x="1117" y="50"/>
                  </a:lnTo>
                  <a:lnTo>
                    <a:pt x="1014" y="79"/>
                  </a:lnTo>
                  <a:lnTo>
                    <a:pt x="914" y="118"/>
                  </a:lnTo>
                  <a:lnTo>
                    <a:pt x="835" y="155"/>
                  </a:lnTo>
                  <a:lnTo>
                    <a:pt x="748" y="201"/>
                  </a:lnTo>
                  <a:lnTo>
                    <a:pt x="657" y="257"/>
                  </a:lnTo>
                  <a:lnTo>
                    <a:pt x="591" y="309"/>
                  </a:lnTo>
                  <a:lnTo>
                    <a:pt x="526" y="362"/>
                  </a:lnTo>
                  <a:lnTo>
                    <a:pt x="458" y="425"/>
                  </a:lnTo>
                  <a:lnTo>
                    <a:pt x="397" y="484"/>
                  </a:lnTo>
                  <a:lnTo>
                    <a:pt x="347" y="545"/>
                  </a:lnTo>
                  <a:lnTo>
                    <a:pt x="294" y="612"/>
                  </a:lnTo>
                  <a:lnTo>
                    <a:pt x="247" y="678"/>
                  </a:lnTo>
                  <a:lnTo>
                    <a:pt x="199" y="750"/>
                  </a:lnTo>
                  <a:lnTo>
                    <a:pt x="161" y="824"/>
                  </a:lnTo>
                  <a:lnTo>
                    <a:pt x="125" y="902"/>
                  </a:lnTo>
                  <a:lnTo>
                    <a:pt x="92" y="983"/>
                  </a:lnTo>
                  <a:lnTo>
                    <a:pt x="64" y="1072"/>
                  </a:lnTo>
                  <a:lnTo>
                    <a:pt x="39" y="1157"/>
                  </a:lnTo>
                  <a:lnTo>
                    <a:pt x="22" y="1244"/>
                  </a:lnTo>
                  <a:lnTo>
                    <a:pt x="9" y="1344"/>
                  </a:lnTo>
                  <a:lnTo>
                    <a:pt x="3" y="1427"/>
                  </a:lnTo>
                  <a:lnTo>
                    <a:pt x="0" y="1510"/>
                  </a:lnTo>
                  <a:lnTo>
                    <a:pt x="3" y="1597"/>
                  </a:lnTo>
                  <a:lnTo>
                    <a:pt x="15" y="1697"/>
                  </a:lnTo>
                  <a:lnTo>
                    <a:pt x="31" y="1801"/>
                  </a:lnTo>
                  <a:lnTo>
                    <a:pt x="53" y="1889"/>
                  </a:lnTo>
                  <a:lnTo>
                    <a:pt x="77" y="1978"/>
                  </a:lnTo>
                  <a:lnTo>
                    <a:pt x="105" y="2050"/>
                  </a:lnTo>
                  <a:lnTo>
                    <a:pt x="142" y="2128"/>
                  </a:lnTo>
                  <a:lnTo>
                    <a:pt x="175" y="2200"/>
                  </a:lnTo>
                  <a:lnTo>
                    <a:pt x="221" y="2283"/>
                  </a:lnTo>
                  <a:lnTo>
                    <a:pt x="275" y="2365"/>
                  </a:lnTo>
                  <a:lnTo>
                    <a:pt x="330" y="2433"/>
                  </a:lnTo>
                  <a:lnTo>
                    <a:pt x="382" y="2498"/>
                  </a:lnTo>
                  <a:lnTo>
                    <a:pt x="441" y="2561"/>
                  </a:lnTo>
                  <a:lnTo>
                    <a:pt x="502" y="2620"/>
                  </a:lnTo>
                  <a:lnTo>
                    <a:pt x="554" y="2664"/>
                  </a:lnTo>
                  <a:lnTo>
                    <a:pt x="620" y="2718"/>
                  </a:lnTo>
                  <a:lnTo>
                    <a:pt x="691" y="2762"/>
                  </a:lnTo>
                  <a:lnTo>
                    <a:pt x="748" y="2796"/>
                  </a:lnTo>
                  <a:lnTo>
                    <a:pt x="807" y="2825"/>
                  </a:lnTo>
                  <a:lnTo>
                    <a:pt x="863" y="2847"/>
                  </a:lnTo>
                  <a:lnTo>
                    <a:pt x="918" y="2864"/>
                  </a:lnTo>
                  <a:lnTo>
                    <a:pt x="1001" y="2884"/>
                  </a:lnTo>
                  <a:lnTo>
                    <a:pt x="1064" y="2892"/>
                  </a:lnTo>
                  <a:lnTo>
                    <a:pt x="1129" y="2895"/>
                  </a:lnTo>
                  <a:lnTo>
                    <a:pt x="1189" y="2892"/>
                  </a:lnTo>
                  <a:lnTo>
                    <a:pt x="1269" y="2881"/>
                  </a:lnTo>
                  <a:lnTo>
                    <a:pt x="1347" y="2862"/>
                  </a:lnTo>
                  <a:lnTo>
                    <a:pt x="1417" y="2834"/>
                  </a:lnTo>
                  <a:lnTo>
                    <a:pt x="1474" y="2801"/>
                  </a:lnTo>
                  <a:lnTo>
                    <a:pt x="1539" y="2762"/>
                  </a:lnTo>
                  <a:lnTo>
                    <a:pt x="1590" y="2718"/>
                  </a:lnTo>
                  <a:lnTo>
                    <a:pt x="1644" y="2668"/>
                  </a:lnTo>
                  <a:lnTo>
                    <a:pt x="1690" y="2609"/>
                  </a:lnTo>
                  <a:lnTo>
                    <a:pt x="1733" y="2546"/>
                  </a:lnTo>
                  <a:lnTo>
                    <a:pt x="1766" y="2479"/>
                  </a:lnTo>
                  <a:lnTo>
                    <a:pt x="1790" y="2404"/>
                  </a:lnTo>
                  <a:lnTo>
                    <a:pt x="1810" y="2326"/>
                  </a:lnTo>
                  <a:lnTo>
                    <a:pt x="1821" y="2246"/>
                  </a:lnTo>
                  <a:lnTo>
                    <a:pt x="1823" y="2163"/>
                  </a:lnTo>
                  <a:lnTo>
                    <a:pt x="1812" y="2071"/>
                  </a:lnTo>
                  <a:lnTo>
                    <a:pt x="1794" y="1991"/>
                  </a:lnTo>
                  <a:lnTo>
                    <a:pt x="1762" y="1914"/>
                  </a:lnTo>
                  <a:lnTo>
                    <a:pt x="1727" y="1841"/>
                  </a:lnTo>
                  <a:lnTo>
                    <a:pt x="1683" y="1777"/>
                  </a:lnTo>
                  <a:lnTo>
                    <a:pt x="1627" y="1699"/>
                  </a:lnTo>
                  <a:lnTo>
                    <a:pt x="1561" y="1625"/>
                  </a:lnTo>
                  <a:close/>
                </a:path>
              </a:pathLst>
            </a:custGeom>
            <a:gradFill rotWithShape="0">
              <a:gsLst>
                <a:gs pos="0">
                  <a:srgbClr val="CCFF99"/>
                </a:gs>
                <a:gs pos="100000">
                  <a:srgbClr val="33CC33"/>
                </a:gs>
              </a:gsLst>
              <a:path path="rect">
                <a:fillToRect l="100000" t="100000"/>
              </a:path>
            </a:gradFill>
            <a:ln w="3175" cap="flat" cmpd="sng">
              <a:noFill/>
              <a:prstDash val="solid"/>
              <a:round/>
              <a:headEnd type="none" w="med" len="med"/>
              <a:tailEnd type="none" w="med" len="med"/>
            </a:ln>
            <a:effectLst/>
          </p:spPr>
          <p:txBody>
            <a:bodyPr/>
            <a:lstStyle/>
            <a:p>
              <a:endParaRPr lang="en-US"/>
            </a:p>
          </p:txBody>
        </p:sp>
      </p:grpSp>
      <p:grpSp>
        <p:nvGrpSpPr>
          <p:cNvPr id="32" name="Group 9"/>
          <p:cNvGrpSpPr>
            <a:grpSpLocks/>
          </p:cNvGrpSpPr>
          <p:nvPr/>
        </p:nvGrpSpPr>
        <p:grpSpPr bwMode="auto">
          <a:xfrm>
            <a:off x="457200" y="106363"/>
            <a:ext cx="7720013" cy="806450"/>
            <a:chOff x="336" y="67"/>
            <a:chExt cx="4863" cy="508"/>
          </a:xfrm>
        </p:grpSpPr>
        <p:sp>
          <p:nvSpPr>
            <p:cNvPr id="33" name="Text Box 10"/>
            <p:cNvSpPr txBox="1">
              <a:spLocks noChangeArrowheads="1"/>
            </p:cNvSpPr>
            <p:nvPr/>
          </p:nvSpPr>
          <p:spPr bwMode="auto">
            <a:xfrm>
              <a:off x="336" y="67"/>
              <a:ext cx="4863" cy="287"/>
            </a:xfrm>
            <a:prstGeom prst="rect">
              <a:avLst/>
            </a:prstGeom>
            <a:noFill/>
            <a:ln w="9525">
              <a:noFill/>
              <a:miter lim="800000"/>
              <a:headEnd/>
              <a:tailEnd/>
            </a:ln>
            <a:effectLst>
              <a:outerShdw dist="25400" dir="1593903" algn="ctr" rotWithShape="0">
                <a:schemeClr val="bg1"/>
              </a:outerShdw>
            </a:effectLst>
          </p:spPr>
          <p:txBody>
            <a:bodyPr>
              <a:spAutoFit/>
            </a:bodyPr>
            <a:lstStyle/>
            <a:p>
              <a:pPr>
                <a:lnSpc>
                  <a:spcPct val="85000"/>
                </a:lnSpc>
              </a:pPr>
              <a:r>
                <a:rPr lang="en-US" sz="2800" dirty="0"/>
                <a:t>6.1   The Incorporeal World and the Corporeal World</a:t>
              </a:r>
            </a:p>
          </p:txBody>
        </p:sp>
        <p:sp>
          <p:nvSpPr>
            <p:cNvPr id="34" name="Text Box 11"/>
            <p:cNvSpPr txBox="1">
              <a:spLocks noChangeArrowheads="1"/>
            </p:cNvSpPr>
            <p:nvPr/>
          </p:nvSpPr>
          <p:spPr bwMode="auto">
            <a:xfrm>
              <a:off x="720" y="288"/>
              <a:ext cx="2400" cy="287"/>
            </a:xfrm>
            <a:prstGeom prst="rect">
              <a:avLst/>
            </a:prstGeom>
            <a:noFill/>
            <a:ln w="9525">
              <a:noFill/>
              <a:miter lim="800000"/>
              <a:headEnd/>
              <a:tailEnd/>
            </a:ln>
            <a:effectLst>
              <a:outerShdw dist="25400" dir="1593903" algn="ctr" rotWithShape="0">
                <a:schemeClr val="bg1"/>
              </a:outerShdw>
            </a:effectLst>
          </p:spPr>
          <p:txBody>
            <a:bodyPr>
              <a:spAutoFit/>
            </a:bodyPr>
            <a:lstStyle/>
            <a:p>
              <a:pPr>
                <a:lnSpc>
                  <a:spcPct val="85000"/>
                </a:lnSpc>
              </a:pPr>
              <a:r>
                <a:rPr lang="en-US" sz="2800" dirty="0"/>
                <a:t>as Substantial Realities</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70184"/>
                                        </p:tgtEl>
                                        <p:attrNameLst>
                                          <p:attrName>style.visibility</p:attrName>
                                        </p:attrNameLst>
                                      </p:cBhvr>
                                      <p:to>
                                        <p:strVal val="visible"/>
                                      </p:to>
                                    </p:set>
                                    <p:animEffect transition="in" filter="barn(outVertical)">
                                      <p:cBhvr>
                                        <p:cTn id="7" dur="500"/>
                                        <p:tgtEl>
                                          <p:spTgt spid="77018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decel="50000" autoRev="1" fill="remove" grpId="0" nodeType="clickEffect">
                                  <p:stCondLst>
                                    <p:cond delay="0"/>
                                  </p:stCondLst>
                                  <p:childTnLst>
                                    <p:animScale>
                                      <p:cBhvr>
                                        <p:cTn id="11" dur="1000" fill="hold"/>
                                        <p:tgtEl>
                                          <p:spTgt spid="77012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0125"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AAB9FF"/>
            </a:gs>
            <a:gs pos="100000">
              <a:schemeClr val="bg1"/>
            </a:gs>
          </a:gsLst>
          <a:lin ang="5400000" scaled="1"/>
        </a:gradFill>
        <a:effectLst/>
      </p:bgPr>
    </p:bg>
    <p:spTree>
      <p:nvGrpSpPr>
        <p:cNvPr id="1" name=""/>
        <p:cNvGrpSpPr/>
        <p:nvPr/>
      </p:nvGrpSpPr>
      <p:grpSpPr>
        <a:xfrm>
          <a:off x="0" y="0"/>
          <a:ext cx="0" cy="0"/>
          <a:chOff x="0" y="0"/>
          <a:chExt cx="0" cy="0"/>
        </a:xfrm>
      </p:grpSpPr>
      <p:grpSp>
        <p:nvGrpSpPr>
          <p:cNvPr id="276630" name="Group 150"/>
          <p:cNvGrpSpPr>
            <a:grpSpLocks/>
          </p:cNvGrpSpPr>
          <p:nvPr/>
        </p:nvGrpSpPr>
        <p:grpSpPr bwMode="auto">
          <a:xfrm>
            <a:off x="647700" y="-1066800"/>
            <a:ext cx="4495800" cy="8077200"/>
            <a:chOff x="408" y="-816"/>
            <a:chExt cx="2832" cy="5088"/>
          </a:xfrm>
        </p:grpSpPr>
        <p:grpSp>
          <p:nvGrpSpPr>
            <p:cNvPr id="276515" name="Group 35"/>
            <p:cNvGrpSpPr>
              <a:grpSpLocks/>
            </p:cNvGrpSpPr>
            <p:nvPr/>
          </p:nvGrpSpPr>
          <p:grpSpPr bwMode="auto">
            <a:xfrm>
              <a:off x="408" y="1728"/>
              <a:ext cx="2832" cy="2544"/>
              <a:chOff x="240" y="1680"/>
              <a:chExt cx="2832" cy="2448"/>
            </a:xfrm>
          </p:grpSpPr>
          <p:sp>
            <p:nvSpPr>
              <p:cNvPr id="276503" name="AutoShape 23"/>
              <p:cNvSpPr>
                <a:spLocks noChangeArrowheads="1"/>
              </p:cNvSpPr>
              <p:nvPr/>
            </p:nvSpPr>
            <p:spPr bwMode="auto">
              <a:xfrm>
                <a:off x="240" y="1680"/>
                <a:ext cx="2832" cy="2448"/>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008000"/>
              </a:solidFill>
              <a:ln w="9525">
                <a:noFill/>
                <a:miter lim="800000"/>
                <a:headEnd/>
                <a:tailEnd/>
              </a:ln>
              <a:effectLst/>
            </p:spPr>
            <p:txBody>
              <a:bodyPr wrap="none" anchor="ctr"/>
              <a:lstStyle/>
              <a:p>
                <a:endParaRPr lang="en-US"/>
              </a:p>
            </p:txBody>
          </p:sp>
          <p:sp>
            <p:nvSpPr>
              <p:cNvPr id="276504" name="Rectangle 24"/>
              <p:cNvSpPr>
                <a:spLocks noChangeArrowheads="1"/>
              </p:cNvSpPr>
              <p:nvPr/>
            </p:nvSpPr>
            <p:spPr bwMode="auto">
              <a:xfrm>
                <a:off x="742" y="2047"/>
                <a:ext cx="1829" cy="857"/>
              </a:xfrm>
              <a:prstGeom prst="rect">
                <a:avLst/>
              </a:prstGeom>
              <a:solidFill>
                <a:srgbClr val="008000"/>
              </a:solidFill>
              <a:ln w="9525">
                <a:noFill/>
                <a:miter lim="800000"/>
                <a:headEnd/>
                <a:tailEnd/>
              </a:ln>
              <a:effectLst/>
            </p:spPr>
            <p:txBody>
              <a:bodyPr wrap="none" anchor="ctr"/>
              <a:lstStyle/>
              <a:p>
                <a:endParaRPr lang="en-US"/>
              </a:p>
            </p:txBody>
          </p:sp>
        </p:grpSp>
        <p:sp>
          <p:nvSpPr>
            <p:cNvPr id="276527" name="Text Box 47"/>
            <p:cNvSpPr txBox="1">
              <a:spLocks noChangeArrowheads="1"/>
            </p:cNvSpPr>
            <p:nvPr/>
          </p:nvSpPr>
          <p:spPr bwMode="auto">
            <a:xfrm>
              <a:off x="696" y="2649"/>
              <a:ext cx="2256" cy="327"/>
            </a:xfrm>
            <a:prstGeom prst="rect">
              <a:avLst/>
            </a:prstGeom>
            <a:noFill/>
            <a:ln w="9525">
              <a:noFill/>
              <a:miter lim="800000"/>
              <a:headEnd/>
              <a:tailEnd/>
            </a:ln>
            <a:effectLst/>
          </p:spPr>
          <p:txBody>
            <a:bodyPr>
              <a:spAutoFit/>
            </a:bodyPr>
            <a:lstStyle/>
            <a:p>
              <a:pPr algn="ctr">
                <a:lnSpc>
                  <a:spcPct val="100000"/>
                </a:lnSpc>
                <a:spcBef>
                  <a:spcPct val="50000"/>
                </a:spcBef>
              </a:pPr>
              <a:r>
                <a:rPr lang="en-US" sz="2800">
                  <a:solidFill>
                    <a:srgbClr val="CCFF33"/>
                  </a:solidFill>
                  <a:latin typeface="Arial Black" pitchFamily="34" charset="0"/>
                </a:rPr>
                <a:t>(Corporeal world)</a:t>
              </a:r>
            </a:p>
          </p:txBody>
        </p:sp>
        <p:grpSp>
          <p:nvGrpSpPr>
            <p:cNvPr id="276540" name="Group 60"/>
            <p:cNvGrpSpPr>
              <a:grpSpLocks/>
            </p:cNvGrpSpPr>
            <p:nvPr/>
          </p:nvGrpSpPr>
          <p:grpSpPr bwMode="auto">
            <a:xfrm>
              <a:off x="408" y="-816"/>
              <a:ext cx="2832" cy="2544"/>
              <a:chOff x="192" y="-864"/>
              <a:chExt cx="2832" cy="2544"/>
            </a:xfrm>
          </p:grpSpPr>
          <p:sp>
            <p:nvSpPr>
              <p:cNvPr id="276537" name="AutoShape 57"/>
              <p:cNvSpPr>
                <a:spLocks noChangeArrowheads="1"/>
              </p:cNvSpPr>
              <p:nvPr/>
            </p:nvSpPr>
            <p:spPr bwMode="auto">
              <a:xfrm flipV="1">
                <a:off x="192" y="-864"/>
                <a:ext cx="2832" cy="2544"/>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FFFF00"/>
              </a:solidFill>
              <a:ln w="9525">
                <a:noFill/>
                <a:miter lim="800000"/>
                <a:headEnd/>
                <a:tailEnd/>
              </a:ln>
              <a:effectLst/>
            </p:spPr>
            <p:txBody>
              <a:bodyPr wrap="none" anchor="ctr"/>
              <a:lstStyle/>
              <a:p>
                <a:endParaRPr lang="en-US"/>
              </a:p>
            </p:txBody>
          </p:sp>
          <p:sp>
            <p:nvSpPr>
              <p:cNvPr id="276538" name="Rectangle 58"/>
              <p:cNvSpPr>
                <a:spLocks noChangeArrowheads="1"/>
              </p:cNvSpPr>
              <p:nvPr/>
            </p:nvSpPr>
            <p:spPr bwMode="auto">
              <a:xfrm flipV="1">
                <a:off x="694" y="408"/>
                <a:ext cx="1829" cy="891"/>
              </a:xfrm>
              <a:prstGeom prst="rect">
                <a:avLst/>
              </a:prstGeom>
              <a:solidFill>
                <a:srgbClr val="FFFF00"/>
              </a:solidFill>
              <a:ln w="9525">
                <a:noFill/>
                <a:miter lim="800000"/>
                <a:headEnd/>
                <a:tailEnd/>
              </a:ln>
              <a:effectLst/>
            </p:spPr>
            <p:txBody>
              <a:bodyPr wrap="none" anchor="ctr"/>
              <a:lstStyle/>
              <a:p>
                <a:endParaRPr lang="en-US"/>
              </a:p>
            </p:txBody>
          </p:sp>
        </p:grpSp>
        <p:sp>
          <p:nvSpPr>
            <p:cNvPr id="276541" name="Text Box 61"/>
            <p:cNvSpPr txBox="1">
              <a:spLocks noChangeArrowheads="1"/>
            </p:cNvSpPr>
            <p:nvPr/>
          </p:nvSpPr>
          <p:spPr bwMode="auto">
            <a:xfrm>
              <a:off x="912" y="489"/>
              <a:ext cx="1824" cy="308"/>
            </a:xfrm>
            <a:prstGeom prst="rect">
              <a:avLst/>
            </a:prstGeom>
            <a:noFill/>
            <a:ln w="9525">
              <a:noFill/>
              <a:miter lim="800000"/>
              <a:headEnd/>
              <a:tailEnd/>
            </a:ln>
            <a:effectLst/>
          </p:spPr>
          <p:txBody>
            <a:bodyPr>
              <a:spAutoFit/>
            </a:bodyPr>
            <a:lstStyle/>
            <a:p>
              <a:pPr algn="ctr">
                <a:lnSpc>
                  <a:spcPct val="100000"/>
                </a:lnSpc>
                <a:spcBef>
                  <a:spcPct val="50000"/>
                </a:spcBef>
              </a:pPr>
              <a:r>
                <a:rPr lang="en-US" sz="2600" dirty="0">
                  <a:solidFill>
                    <a:srgbClr val="46008C"/>
                  </a:solidFill>
                  <a:effectLst>
                    <a:outerShdw dist="12700" dir="2700000" algn="tl">
                      <a:srgbClr val="000000"/>
                    </a:outerShdw>
                  </a:effectLst>
                  <a:latin typeface="Arial Black" pitchFamily="34" charset="0"/>
                </a:rPr>
                <a:t>Spiritual world</a:t>
              </a:r>
            </a:p>
          </p:txBody>
        </p:sp>
        <p:sp>
          <p:nvSpPr>
            <p:cNvPr id="276542" name="Text Box 62"/>
            <p:cNvSpPr txBox="1">
              <a:spLocks noChangeArrowheads="1"/>
            </p:cNvSpPr>
            <p:nvPr/>
          </p:nvSpPr>
          <p:spPr bwMode="auto">
            <a:xfrm>
              <a:off x="576" y="681"/>
              <a:ext cx="2496" cy="327"/>
            </a:xfrm>
            <a:prstGeom prst="rect">
              <a:avLst/>
            </a:prstGeom>
            <a:noFill/>
            <a:ln w="9525">
              <a:noFill/>
              <a:miter lim="800000"/>
              <a:headEnd/>
              <a:tailEnd/>
            </a:ln>
            <a:effectLst/>
          </p:spPr>
          <p:txBody>
            <a:bodyPr>
              <a:spAutoFit/>
            </a:bodyPr>
            <a:lstStyle/>
            <a:p>
              <a:pPr algn="ctr">
                <a:lnSpc>
                  <a:spcPct val="100000"/>
                </a:lnSpc>
                <a:spcBef>
                  <a:spcPct val="50000"/>
                </a:spcBef>
              </a:pPr>
              <a:r>
                <a:rPr lang="en-US" sz="2800">
                  <a:solidFill>
                    <a:srgbClr val="6600CC"/>
                  </a:solidFill>
                  <a:latin typeface="Arial Black" pitchFamily="34" charset="0"/>
                </a:rPr>
                <a:t>(Incorporeal world)</a:t>
              </a:r>
            </a:p>
          </p:txBody>
        </p:sp>
        <p:sp>
          <p:nvSpPr>
            <p:cNvPr id="276526" name="Text Box 46"/>
            <p:cNvSpPr txBox="1">
              <a:spLocks noChangeArrowheads="1"/>
            </p:cNvSpPr>
            <p:nvPr/>
          </p:nvSpPr>
          <p:spPr bwMode="auto">
            <a:xfrm>
              <a:off x="912" y="2457"/>
              <a:ext cx="1824" cy="308"/>
            </a:xfrm>
            <a:prstGeom prst="rect">
              <a:avLst/>
            </a:prstGeom>
            <a:noFill/>
            <a:ln w="9525">
              <a:noFill/>
              <a:miter lim="800000"/>
              <a:headEnd/>
              <a:tailEnd/>
            </a:ln>
            <a:effectLst/>
          </p:spPr>
          <p:txBody>
            <a:bodyPr>
              <a:spAutoFit/>
            </a:bodyPr>
            <a:lstStyle/>
            <a:p>
              <a:pPr algn="ctr">
                <a:lnSpc>
                  <a:spcPct val="100000"/>
                </a:lnSpc>
                <a:spcBef>
                  <a:spcPct val="50000"/>
                </a:spcBef>
              </a:pPr>
              <a:r>
                <a:rPr lang="en-US" sz="2600">
                  <a:solidFill>
                    <a:srgbClr val="FFFFCC"/>
                  </a:solidFill>
                  <a:effectLst>
                    <a:outerShdw blurRad="38100" dist="38100" dir="2700000" algn="tl">
                      <a:srgbClr val="000000"/>
                    </a:outerShdw>
                  </a:effectLst>
                  <a:latin typeface="Arial Black" pitchFamily="34" charset="0"/>
                </a:rPr>
                <a:t>Physical world</a:t>
              </a:r>
            </a:p>
          </p:txBody>
        </p:sp>
      </p:grpSp>
      <p:sp>
        <p:nvSpPr>
          <p:cNvPr id="276482" name="Text Box 2"/>
          <p:cNvSpPr txBox="1">
            <a:spLocks noChangeArrowheads="1"/>
          </p:cNvSpPr>
          <p:nvPr/>
        </p:nvSpPr>
        <p:spPr bwMode="auto">
          <a:xfrm>
            <a:off x="304800" y="206375"/>
            <a:ext cx="8305800" cy="555625"/>
          </a:xfrm>
          <a:prstGeom prst="rect">
            <a:avLst/>
          </a:prstGeom>
          <a:noFill/>
          <a:ln w="9525">
            <a:noFill/>
            <a:miter lim="800000"/>
            <a:headEnd/>
            <a:tailEnd/>
          </a:ln>
          <a:effectLst>
            <a:outerShdw dist="25400" dir="2700000" algn="ctr" rotWithShape="0">
              <a:schemeClr val="bg1"/>
            </a:outerShdw>
          </a:effectLst>
        </p:spPr>
        <p:txBody>
          <a:bodyPr>
            <a:spAutoFit/>
          </a:bodyPr>
          <a:lstStyle/>
          <a:p>
            <a:pPr>
              <a:lnSpc>
                <a:spcPct val="95000"/>
              </a:lnSpc>
            </a:pPr>
            <a:r>
              <a:rPr lang="en-US" sz="3200" dirty="0"/>
              <a:t>6.2  The Position of Human Beings in the Cosmos</a:t>
            </a:r>
          </a:p>
        </p:txBody>
      </p:sp>
      <p:sp>
        <p:nvSpPr>
          <p:cNvPr id="276484" name="Rectangle 4"/>
          <p:cNvSpPr>
            <a:spLocks noChangeArrowheads="1"/>
          </p:cNvSpPr>
          <p:nvPr/>
        </p:nvSpPr>
        <p:spPr bwMode="auto">
          <a:xfrm>
            <a:off x="0" y="4953000"/>
            <a:ext cx="9144000" cy="19050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276519" name="Oval 39"/>
          <p:cNvSpPr>
            <a:spLocks noChangeArrowheads="1"/>
          </p:cNvSpPr>
          <p:nvPr/>
        </p:nvSpPr>
        <p:spPr bwMode="auto">
          <a:xfrm>
            <a:off x="5181600" y="3316288"/>
            <a:ext cx="457200" cy="434975"/>
          </a:xfrm>
          <a:prstGeom prst="ellipse">
            <a:avLst/>
          </a:prstGeom>
          <a:solidFill>
            <a:srgbClr val="FFFFFF"/>
          </a:solidFill>
          <a:ln w="12700">
            <a:solidFill>
              <a:schemeClr val="accent2"/>
            </a:solidFill>
            <a:round/>
            <a:headEnd/>
            <a:tailEnd/>
          </a:ln>
          <a:effectLst/>
        </p:spPr>
        <p:txBody>
          <a:bodyPr wrap="none" anchor="ctr"/>
          <a:lstStyle/>
          <a:p>
            <a:pPr algn="ctr">
              <a:lnSpc>
                <a:spcPct val="100000"/>
              </a:lnSpc>
            </a:pPr>
            <a:r>
              <a:rPr lang="en-US" sz="3200" b="1">
                <a:solidFill>
                  <a:srgbClr val="0000CC"/>
                </a:solidFill>
              </a:rPr>
              <a:t>3</a:t>
            </a:r>
          </a:p>
        </p:txBody>
      </p:sp>
      <p:sp>
        <p:nvSpPr>
          <p:cNvPr id="276520" name="Oval 40"/>
          <p:cNvSpPr>
            <a:spLocks noChangeArrowheads="1"/>
          </p:cNvSpPr>
          <p:nvPr/>
        </p:nvSpPr>
        <p:spPr bwMode="auto">
          <a:xfrm>
            <a:off x="5181600" y="1520825"/>
            <a:ext cx="457200" cy="434975"/>
          </a:xfrm>
          <a:prstGeom prst="ellipse">
            <a:avLst/>
          </a:prstGeom>
          <a:solidFill>
            <a:srgbClr val="FFFFFF"/>
          </a:solidFill>
          <a:ln w="12700">
            <a:solidFill>
              <a:schemeClr val="accent2"/>
            </a:solidFill>
            <a:round/>
            <a:headEnd/>
            <a:tailEnd/>
          </a:ln>
          <a:effectLst/>
        </p:spPr>
        <p:txBody>
          <a:bodyPr wrap="none" anchor="ctr"/>
          <a:lstStyle/>
          <a:p>
            <a:pPr algn="ctr">
              <a:lnSpc>
                <a:spcPct val="100000"/>
              </a:lnSpc>
            </a:pPr>
            <a:r>
              <a:rPr lang="en-US" sz="3200" b="1">
                <a:solidFill>
                  <a:srgbClr val="0000CC"/>
                </a:solidFill>
              </a:rPr>
              <a:t>1</a:t>
            </a:r>
          </a:p>
        </p:txBody>
      </p:sp>
      <p:sp>
        <p:nvSpPr>
          <p:cNvPr id="276521" name="Oval 41"/>
          <p:cNvSpPr>
            <a:spLocks noChangeArrowheads="1"/>
          </p:cNvSpPr>
          <p:nvPr/>
        </p:nvSpPr>
        <p:spPr bwMode="auto">
          <a:xfrm>
            <a:off x="5181600" y="2255838"/>
            <a:ext cx="457200" cy="434975"/>
          </a:xfrm>
          <a:prstGeom prst="ellipse">
            <a:avLst/>
          </a:prstGeom>
          <a:solidFill>
            <a:srgbClr val="FFFFFF"/>
          </a:solidFill>
          <a:ln w="12700">
            <a:solidFill>
              <a:schemeClr val="accent2"/>
            </a:solidFill>
            <a:round/>
            <a:headEnd/>
            <a:tailEnd/>
          </a:ln>
          <a:effectLst/>
        </p:spPr>
        <p:txBody>
          <a:bodyPr wrap="none" anchor="ctr"/>
          <a:lstStyle/>
          <a:p>
            <a:pPr algn="ctr">
              <a:lnSpc>
                <a:spcPct val="100000"/>
              </a:lnSpc>
            </a:pPr>
            <a:r>
              <a:rPr lang="en-US" sz="3200" b="1">
                <a:solidFill>
                  <a:srgbClr val="0000CC"/>
                </a:solidFill>
              </a:rPr>
              <a:t>2</a:t>
            </a:r>
          </a:p>
        </p:txBody>
      </p:sp>
      <p:sp>
        <p:nvSpPr>
          <p:cNvPr id="276522" name="Text Box 42"/>
          <p:cNvSpPr txBox="1">
            <a:spLocks noChangeArrowheads="1"/>
          </p:cNvSpPr>
          <p:nvPr/>
        </p:nvSpPr>
        <p:spPr bwMode="auto">
          <a:xfrm>
            <a:off x="5715000" y="1447800"/>
            <a:ext cx="1095375" cy="579438"/>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3200" dirty="0"/>
              <a:t>Ruler</a:t>
            </a:r>
          </a:p>
        </p:txBody>
      </p:sp>
      <p:sp>
        <p:nvSpPr>
          <p:cNvPr id="276523" name="Text Box 43"/>
          <p:cNvSpPr txBox="1">
            <a:spLocks noChangeArrowheads="1"/>
          </p:cNvSpPr>
          <p:nvPr/>
        </p:nvSpPr>
        <p:spPr bwMode="auto">
          <a:xfrm>
            <a:off x="5715000" y="2255838"/>
            <a:ext cx="3276600" cy="920750"/>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3200"/>
              <a:t>Mediator and center of harmony </a:t>
            </a:r>
          </a:p>
        </p:txBody>
      </p:sp>
      <p:sp>
        <p:nvSpPr>
          <p:cNvPr id="276524" name="Text Box 44"/>
          <p:cNvSpPr txBox="1">
            <a:spLocks noChangeArrowheads="1"/>
          </p:cNvSpPr>
          <p:nvPr/>
        </p:nvSpPr>
        <p:spPr bwMode="auto">
          <a:xfrm>
            <a:off x="5715000" y="3316288"/>
            <a:ext cx="2667000" cy="920750"/>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3200"/>
              <a:t>Substantial</a:t>
            </a:r>
          </a:p>
          <a:p>
            <a:pPr>
              <a:lnSpc>
                <a:spcPct val="85000"/>
              </a:lnSpc>
            </a:pPr>
            <a:r>
              <a:rPr lang="en-US" sz="3200"/>
              <a:t>encapsulation</a:t>
            </a:r>
          </a:p>
        </p:txBody>
      </p:sp>
      <p:sp>
        <p:nvSpPr>
          <p:cNvPr id="276555" name="Text Box 75"/>
          <p:cNvSpPr txBox="1">
            <a:spLocks noChangeArrowheads="1"/>
          </p:cNvSpPr>
          <p:nvPr/>
        </p:nvSpPr>
        <p:spPr bwMode="auto">
          <a:xfrm>
            <a:off x="0" y="2508250"/>
            <a:ext cx="1600200" cy="920750"/>
          </a:xfrm>
          <a:prstGeom prst="rect">
            <a:avLst/>
          </a:prstGeom>
          <a:noFill/>
          <a:ln w="9525">
            <a:noFill/>
            <a:miter lim="800000"/>
            <a:headEnd/>
            <a:tailEnd/>
          </a:ln>
          <a:effectLst>
            <a:outerShdw dist="12700" dir="2700000" algn="ctr" rotWithShape="0">
              <a:schemeClr val="bg1"/>
            </a:outerShdw>
          </a:effectLst>
        </p:spPr>
        <p:txBody>
          <a:bodyPr>
            <a:spAutoFit/>
          </a:bodyPr>
          <a:lstStyle/>
          <a:p>
            <a:pPr algn="r">
              <a:lnSpc>
                <a:spcPct val="80000"/>
              </a:lnSpc>
            </a:pPr>
            <a:r>
              <a:rPr lang="en-US" sz="3400" dirty="0"/>
              <a:t>Human</a:t>
            </a:r>
          </a:p>
          <a:p>
            <a:pPr algn="r">
              <a:lnSpc>
                <a:spcPct val="80000"/>
              </a:lnSpc>
            </a:pPr>
            <a:r>
              <a:rPr lang="en-US" sz="3400" dirty="0"/>
              <a:t>beings</a:t>
            </a:r>
            <a:r>
              <a:rPr lang="en-US" sz="3200" dirty="0"/>
              <a:t> </a:t>
            </a:r>
          </a:p>
        </p:txBody>
      </p:sp>
      <p:grpSp>
        <p:nvGrpSpPr>
          <p:cNvPr id="276579" name="Group 99"/>
          <p:cNvGrpSpPr>
            <a:grpSpLocks/>
          </p:cNvGrpSpPr>
          <p:nvPr/>
        </p:nvGrpSpPr>
        <p:grpSpPr bwMode="auto">
          <a:xfrm>
            <a:off x="685800" y="5073650"/>
            <a:ext cx="7772400" cy="1739900"/>
            <a:chOff x="432" y="3196"/>
            <a:chExt cx="4896" cy="1096"/>
          </a:xfrm>
        </p:grpSpPr>
        <p:grpSp>
          <p:nvGrpSpPr>
            <p:cNvPr id="276574" name="Group 94"/>
            <p:cNvGrpSpPr>
              <a:grpSpLocks/>
            </p:cNvGrpSpPr>
            <p:nvPr/>
          </p:nvGrpSpPr>
          <p:grpSpPr bwMode="auto">
            <a:xfrm>
              <a:off x="432" y="3196"/>
              <a:ext cx="4896" cy="308"/>
              <a:chOff x="240" y="3072"/>
              <a:chExt cx="4896" cy="308"/>
            </a:xfrm>
          </p:grpSpPr>
          <p:sp>
            <p:nvSpPr>
              <p:cNvPr id="276493" name="Text Box 13"/>
              <p:cNvSpPr txBox="1">
                <a:spLocks noChangeArrowheads="1"/>
              </p:cNvSpPr>
              <p:nvPr/>
            </p:nvSpPr>
            <p:spPr bwMode="auto">
              <a:xfrm>
                <a:off x="480" y="3072"/>
                <a:ext cx="4656" cy="308"/>
              </a:xfrm>
              <a:prstGeom prst="rect">
                <a:avLst/>
              </a:prstGeom>
              <a:noFill/>
              <a:ln w="9525">
                <a:noFill/>
                <a:miter lim="800000"/>
                <a:headEnd/>
                <a:tailEnd/>
              </a:ln>
              <a:effectLst/>
            </p:spPr>
            <p:txBody>
              <a:bodyPr>
                <a:spAutoFit/>
              </a:bodyPr>
              <a:lstStyle/>
              <a:p>
                <a:pPr>
                  <a:lnSpc>
                    <a:spcPct val="100000"/>
                  </a:lnSpc>
                  <a:spcBef>
                    <a:spcPct val="50000"/>
                  </a:spcBef>
                </a:pPr>
                <a:r>
                  <a:rPr lang="en-US" sz="2600" b="1">
                    <a:solidFill>
                      <a:schemeClr val="bg1"/>
                    </a:solidFill>
                    <a:latin typeface="Arial Narrow" pitchFamily="34" charset="0"/>
                  </a:rPr>
                  <a:t>God created </a:t>
                </a:r>
                <a:r>
                  <a:rPr lang="en-US" sz="2600" b="1" u="sng">
                    <a:solidFill>
                      <a:schemeClr val="bg1"/>
                    </a:solidFill>
                    <a:latin typeface="Arial Narrow" pitchFamily="34" charset="0"/>
                  </a:rPr>
                  <a:t>human beings</a:t>
                </a:r>
                <a:r>
                  <a:rPr lang="en-US" sz="2600" b="1">
                    <a:solidFill>
                      <a:schemeClr val="bg1"/>
                    </a:solidFill>
                    <a:latin typeface="Arial Narrow" pitchFamily="34" charset="0"/>
                  </a:rPr>
                  <a:t> to be </a:t>
                </a:r>
                <a:r>
                  <a:rPr lang="en-US" sz="2600" b="1" u="sng">
                    <a:solidFill>
                      <a:schemeClr val="bg1"/>
                    </a:solidFill>
                    <a:latin typeface="Arial Narrow" pitchFamily="34" charset="0"/>
                  </a:rPr>
                  <a:t>rulers</a:t>
                </a:r>
                <a:r>
                  <a:rPr lang="en-US" sz="2600" b="1">
                    <a:solidFill>
                      <a:schemeClr val="bg1"/>
                    </a:solidFill>
                    <a:latin typeface="Arial Narrow" pitchFamily="34" charset="0"/>
                  </a:rPr>
                  <a:t> of the universe,</a:t>
                </a:r>
              </a:p>
            </p:txBody>
          </p:sp>
          <p:sp>
            <p:nvSpPr>
              <p:cNvPr id="276494" name="Oval 14"/>
              <p:cNvSpPr>
                <a:spLocks noChangeArrowheads="1"/>
              </p:cNvSpPr>
              <p:nvPr/>
            </p:nvSpPr>
            <p:spPr bwMode="auto">
              <a:xfrm>
                <a:off x="240" y="3120"/>
                <a:ext cx="192" cy="192"/>
              </a:xfrm>
              <a:prstGeom prst="ellipse">
                <a:avLst/>
              </a:prstGeom>
              <a:solidFill>
                <a:schemeClr val="bg1"/>
              </a:solidFill>
              <a:ln w="12700">
                <a:noFill/>
                <a:round/>
                <a:headEnd/>
                <a:tailEnd/>
              </a:ln>
              <a:effectLst/>
            </p:spPr>
            <p:txBody>
              <a:bodyPr wrap="none" anchor="ctr"/>
              <a:lstStyle/>
              <a:p>
                <a:pPr algn="ctr">
                  <a:lnSpc>
                    <a:spcPct val="100000"/>
                  </a:lnSpc>
                </a:pPr>
                <a:r>
                  <a:rPr lang="en-US" sz="2000">
                    <a:solidFill>
                      <a:schemeClr val="tx1"/>
                    </a:solidFill>
                    <a:latin typeface="Arial Black" pitchFamily="34" charset="0"/>
                  </a:rPr>
                  <a:t>1</a:t>
                </a:r>
              </a:p>
            </p:txBody>
          </p:sp>
        </p:grpSp>
        <p:grpSp>
          <p:nvGrpSpPr>
            <p:cNvPr id="276575" name="Group 95"/>
            <p:cNvGrpSpPr>
              <a:grpSpLocks/>
            </p:cNvGrpSpPr>
            <p:nvPr/>
          </p:nvGrpSpPr>
          <p:grpSpPr bwMode="auto">
            <a:xfrm>
              <a:off x="432" y="3484"/>
              <a:ext cx="4848" cy="308"/>
              <a:chOff x="240" y="3408"/>
              <a:chExt cx="4848" cy="308"/>
            </a:xfrm>
          </p:grpSpPr>
          <p:sp>
            <p:nvSpPr>
              <p:cNvPr id="276498" name="Text Box 18"/>
              <p:cNvSpPr txBox="1">
                <a:spLocks noChangeArrowheads="1"/>
              </p:cNvSpPr>
              <p:nvPr/>
            </p:nvSpPr>
            <p:spPr bwMode="auto">
              <a:xfrm>
                <a:off x="480" y="3408"/>
                <a:ext cx="4608" cy="308"/>
              </a:xfrm>
              <a:prstGeom prst="rect">
                <a:avLst/>
              </a:prstGeom>
              <a:noFill/>
              <a:ln w="9525">
                <a:noFill/>
                <a:miter lim="800000"/>
                <a:headEnd/>
                <a:tailEnd/>
              </a:ln>
              <a:effectLst/>
            </p:spPr>
            <p:txBody>
              <a:bodyPr>
                <a:spAutoFit/>
              </a:bodyPr>
              <a:lstStyle/>
              <a:p>
                <a:pPr>
                  <a:lnSpc>
                    <a:spcPct val="100000"/>
                  </a:lnSpc>
                  <a:spcBef>
                    <a:spcPct val="50000"/>
                  </a:spcBef>
                </a:pPr>
                <a:r>
                  <a:rPr lang="en-US" sz="2600" b="1" u="sng">
                    <a:solidFill>
                      <a:schemeClr val="bg1"/>
                    </a:solidFill>
                    <a:latin typeface="Arial Narrow" pitchFamily="34" charset="0"/>
                  </a:rPr>
                  <a:t>Mediator</a:t>
                </a:r>
                <a:r>
                  <a:rPr lang="en-US" sz="2600" b="1">
                    <a:solidFill>
                      <a:schemeClr val="bg1"/>
                    </a:solidFill>
                    <a:latin typeface="Arial Narrow" pitchFamily="34" charset="0"/>
                  </a:rPr>
                  <a:t> and center of harmony of the cosmos, and an </a:t>
                </a:r>
              </a:p>
            </p:txBody>
          </p:sp>
          <p:sp>
            <p:nvSpPr>
              <p:cNvPr id="276499" name="Oval 19"/>
              <p:cNvSpPr>
                <a:spLocks noChangeArrowheads="1"/>
              </p:cNvSpPr>
              <p:nvPr/>
            </p:nvSpPr>
            <p:spPr bwMode="auto">
              <a:xfrm>
                <a:off x="240" y="3476"/>
                <a:ext cx="192" cy="192"/>
              </a:xfrm>
              <a:prstGeom prst="ellipse">
                <a:avLst/>
              </a:prstGeom>
              <a:solidFill>
                <a:schemeClr val="bg1"/>
              </a:solidFill>
              <a:ln w="12700">
                <a:noFill/>
                <a:round/>
                <a:headEnd/>
                <a:tailEnd/>
              </a:ln>
              <a:effectLst/>
            </p:spPr>
            <p:txBody>
              <a:bodyPr wrap="none" anchor="ctr"/>
              <a:lstStyle/>
              <a:p>
                <a:pPr algn="ctr">
                  <a:lnSpc>
                    <a:spcPct val="100000"/>
                  </a:lnSpc>
                </a:pPr>
                <a:r>
                  <a:rPr lang="en-US" sz="2000">
                    <a:solidFill>
                      <a:schemeClr val="tx1"/>
                    </a:solidFill>
                    <a:latin typeface="Arial Black" pitchFamily="34" charset="0"/>
                  </a:rPr>
                  <a:t>2</a:t>
                </a:r>
              </a:p>
            </p:txBody>
          </p:sp>
        </p:grpSp>
        <p:grpSp>
          <p:nvGrpSpPr>
            <p:cNvPr id="276578" name="Group 98"/>
            <p:cNvGrpSpPr>
              <a:grpSpLocks/>
            </p:cNvGrpSpPr>
            <p:nvPr/>
          </p:nvGrpSpPr>
          <p:grpSpPr bwMode="auto">
            <a:xfrm>
              <a:off x="432" y="3792"/>
              <a:ext cx="4896" cy="500"/>
              <a:chOff x="432" y="3892"/>
              <a:chExt cx="4896" cy="500"/>
            </a:xfrm>
          </p:grpSpPr>
          <p:sp>
            <p:nvSpPr>
              <p:cNvPr id="276485" name="Text Box 5"/>
              <p:cNvSpPr txBox="1">
                <a:spLocks noChangeArrowheads="1"/>
              </p:cNvSpPr>
              <p:nvPr/>
            </p:nvSpPr>
            <p:spPr bwMode="auto">
              <a:xfrm>
                <a:off x="672" y="3892"/>
                <a:ext cx="4656" cy="500"/>
              </a:xfrm>
              <a:prstGeom prst="rect">
                <a:avLst/>
              </a:prstGeom>
              <a:noFill/>
              <a:ln w="9525">
                <a:noFill/>
                <a:miter lim="800000"/>
                <a:headEnd/>
                <a:tailEnd/>
              </a:ln>
              <a:effectLst/>
            </p:spPr>
            <p:txBody>
              <a:bodyPr>
                <a:spAutoFit/>
              </a:bodyPr>
              <a:lstStyle/>
              <a:p>
                <a:pPr>
                  <a:lnSpc>
                    <a:spcPct val="85000"/>
                  </a:lnSpc>
                </a:pPr>
                <a:r>
                  <a:rPr lang="en-US" sz="2600" b="1" u="sng">
                    <a:solidFill>
                      <a:schemeClr val="bg1"/>
                    </a:solidFill>
                    <a:latin typeface="Arial Narrow" pitchFamily="34" charset="0"/>
                  </a:rPr>
                  <a:t>Encapsulation</a:t>
                </a:r>
                <a:r>
                  <a:rPr lang="en-US" sz="2600" b="1">
                    <a:solidFill>
                      <a:schemeClr val="bg1"/>
                    </a:solidFill>
                    <a:latin typeface="Arial Narrow" pitchFamily="34" charset="0"/>
                  </a:rPr>
                  <a:t>,  in a substantial form, of the essence of everything in the cosmos (microcosm)</a:t>
                </a:r>
                <a:r>
                  <a:rPr lang="en-US" sz="2800" b="1">
                    <a:solidFill>
                      <a:schemeClr val="bg1"/>
                    </a:solidFill>
                    <a:latin typeface="Arial Narrow" pitchFamily="34" charset="0"/>
                  </a:rPr>
                  <a:t> </a:t>
                </a:r>
                <a:r>
                  <a:rPr lang="en-US" sz="2000">
                    <a:solidFill>
                      <a:schemeClr val="bg1"/>
                    </a:solidFill>
                    <a:latin typeface="Arial Narrow" pitchFamily="34" charset="0"/>
                  </a:rPr>
                  <a:t>(p.  47).</a:t>
                </a:r>
              </a:p>
            </p:txBody>
          </p:sp>
          <p:sp>
            <p:nvSpPr>
              <p:cNvPr id="276487" name="Oval 7"/>
              <p:cNvSpPr>
                <a:spLocks noChangeArrowheads="1"/>
              </p:cNvSpPr>
              <p:nvPr/>
            </p:nvSpPr>
            <p:spPr bwMode="auto">
              <a:xfrm>
                <a:off x="432" y="3936"/>
                <a:ext cx="192" cy="192"/>
              </a:xfrm>
              <a:prstGeom prst="ellipse">
                <a:avLst/>
              </a:prstGeom>
              <a:solidFill>
                <a:schemeClr val="bg1"/>
              </a:solidFill>
              <a:ln w="12700">
                <a:noFill/>
                <a:round/>
                <a:headEnd/>
                <a:tailEnd/>
              </a:ln>
              <a:effectLst/>
            </p:spPr>
            <p:txBody>
              <a:bodyPr wrap="none" anchor="ctr"/>
              <a:lstStyle/>
              <a:p>
                <a:pPr algn="ctr">
                  <a:lnSpc>
                    <a:spcPct val="100000"/>
                  </a:lnSpc>
                </a:pPr>
                <a:r>
                  <a:rPr lang="en-US" sz="2000">
                    <a:solidFill>
                      <a:schemeClr val="tx1"/>
                    </a:solidFill>
                    <a:latin typeface="Arial Black" pitchFamily="34" charset="0"/>
                  </a:rPr>
                  <a:t>3</a:t>
                </a:r>
              </a:p>
            </p:txBody>
          </p:sp>
        </p:grpSp>
      </p:grpSp>
      <p:grpSp>
        <p:nvGrpSpPr>
          <p:cNvPr id="276642" name="Group 162"/>
          <p:cNvGrpSpPr>
            <a:grpSpLocks/>
          </p:cNvGrpSpPr>
          <p:nvPr/>
        </p:nvGrpSpPr>
        <p:grpSpPr bwMode="auto">
          <a:xfrm>
            <a:off x="2095500" y="1746250"/>
            <a:ext cx="1616075" cy="2451100"/>
            <a:chOff x="1320" y="1100"/>
            <a:chExt cx="1018" cy="1544"/>
          </a:xfrm>
        </p:grpSpPr>
        <p:grpSp>
          <p:nvGrpSpPr>
            <p:cNvPr id="276639" name="Group 159"/>
            <p:cNvGrpSpPr>
              <a:grpSpLocks/>
            </p:cNvGrpSpPr>
            <p:nvPr/>
          </p:nvGrpSpPr>
          <p:grpSpPr bwMode="auto">
            <a:xfrm>
              <a:off x="1320" y="1440"/>
              <a:ext cx="202" cy="750"/>
              <a:chOff x="1320" y="1440"/>
              <a:chExt cx="202" cy="750"/>
            </a:xfrm>
          </p:grpSpPr>
          <p:sp>
            <p:nvSpPr>
              <p:cNvPr id="276550" name="AutoShape 70"/>
              <p:cNvSpPr>
                <a:spLocks noChangeArrowheads="1"/>
              </p:cNvSpPr>
              <p:nvPr/>
            </p:nvSpPr>
            <p:spPr bwMode="auto">
              <a:xfrm rot="-10800000">
                <a:off x="1320" y="1440"/>
                <a:ext cx="202" cy="750"/>
              </a:xfrm>
              <a:prstGeom prst="curvedLeftArrow">
                <a:avLst>
                  <a:gd name="adj1" fmla="val 74257"/>
                  <a:gd name="adj2" fmla="val 148515"/>
                  <a:gd name="adj3" fmla="val 33333"/>
                </a:avLst>
              </a:prstGeom>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1"/>
              </a:gradFill>
              <a:ln w="28575">
                <a:solidFill>
                  <a:srgbClr val="9900FF"/>
                </a:solidFill>
                <a:miter lim="800000"/>
                <a:headEnd/>
                <a:tailEnd/>
              </a:ln>
              <a:effectLst/>
            </p:spPr>
            <p:txBody>
              <a:bodyPr wrap="none" anchor="ctr"/>
              <a:lstStyle/>
              <a:p>
                <a:endParaRPr lang="en-US"/>
              </a:p>
            </p:txBody>
          </p:sp>
          <p:sp>
            <p:nvSpPr>
              <p:cNvPr id="276557" name="AutoShape 77"/>
              <p:cNvSpPr>
                <a:spLocks noChangeArrowheads="1"/>
              </p:cNvSpPr>
              <p:nvPr/>
            </p:nvSpPr>
            <p:spPr bwMode="auto">
              <a:xfrm rot="-10800000">
                <a:off x="1320" y="1440"/>
                <a:ext cx="202" cy="750"/>
              </a:xfrm>
              <a:prstGeom prst="curvedLeftArrow">
                <a:avLst>
                  <a:gd name="adj1" fmla="val 74257"/>
                  <a:gd name="adj2" fmla="val 148515"/>
                  <a:gd name="adj3" fmla="val 33333"/>
                </a:avLst>
              </a:prstGeom>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1"/>
              </a:gradFill>
              <a:ln w="28575">
                <a:solidFill>
                  <a:srgbClr val="9900FF"/>
                </a:solidFill>
                <a:miter lim="800000"/>
                <a:headEnd/>
                <a:tailEnd/>
              </a:ln>
              <a:effectLst/>
            </p:spPr>
            <p:txBody>
              <a:bodyPr wrap="none" anchor="ctr"/>
              <a:lstStyle/>
              <a:p>
                <a:endParaRPr lang="en-US"/>
              </a:p>
            </p:txBody>
          </p:sp>
          <p:sp>
            <p:nvSpPr>
              <p:cNvPr id="276559" name="AutoShape 79"/>
              <p:cNvSpPr>
                <a:spLocks noChangeArrowheads="1"/>
              </p:cNvSpPr>
              <p:nvPr/>
            </p:nvSpPr>
            <p:spPr bwMode="auto">
              <a:xfrm rot="-10800000">
                <a:off x="1320" y="1440"/>
                <a:ext cx="202" cy="750"/>
              </a:xfrm>
              <a:prstGeom prst="curvedLeftArrow">
                <a:avLst>
                  <a:gd name="adj1" fmla="val 74257"/>
                  <a:gd name="adj2" fmla="val 148515"/>
                  <a:gd name="adj3" fmla="val 33333"/>
                </a:avLst>
              </a:prstGeom>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1"/>
              </a:gradFill>
              <a:ln w="28575">
                <a:solidFill>
                  <a:srgbClr val="9900FF"/>
                </a:solidFill>
                <a:miter lim="800000"/>
                <a:headEnd/>
                <a:tailEnd/>
              </a:ln>
              <a:effectLst/>
            </p:spPr>
            <p:txBody>
              <a:bodyPr wrap="none" anchor="ctr"/>
              <a:lstStyle/>
              <a:p>
                <a:endParaRPr lang="en-US"/>
              </a:p>
            </p:txBody>
          </p:sp>
        </p:grpSp>
        <p:grpSp>
          <p:nvGrpSpPr>
            <p:cNvPr id="276638" name="Group 158"/>
            <p:cNvGrpSpPr>
              <a:grpSpLocks/>
            </p:cNvGrpSpPr>
            <p:nvPr/>
          </p:nvGrpSpPr>
          <p:grpSpPr bwMode="auto">
            <a:xfrm>
              <a:off x="2136" y="1506"/>
              <a:ext cx="202" cy="750"/>
              <a:chOff x="2136" y="1506"/>
              <a:chExt cx="202" cy="750"/>
            </a:xfrm>
          </p:grpSpPr>
          <p:sp>
            <p:nvSpPr>
              <p:cNvPr id="276549" name="AutoShape 69"/>
              <p:cNvSpPr>
                <a:spLocks noChangeArrowheads="1"/>
              </p:cNvSpPr>
              <p:nvPr/>
            </p:nvSpPr>
            <p:spPr bwMode="auto">
              <a:xfrm rot="34753">
                <a:off x="2136" y="1506"/>
                <a:ext cx="202" cy="750"/>
              </a:xfrm>
              <a:prstGeom prst="curvedLeftArrow">
                <a:avLst>
                  <a:gd name="adj1" fmla="val 74257"/>
                  <a:gd name="adj2" fmla="val 14851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2700000" scaled="1"/>
              </a:gradFill>
              <a:ln w="28575">
                <a:solidFill>
                  <a:srgbClr val="9900FF"/>
                </a:solidFill>
                <a:miter lim="800000"/>
                <a:headEnd/>
                <a:tailEnd/>
              </a:ln>
              <a:effectLst/>
            </p:spPr>
            <p:txBody>
              <a:bodyPr wrap="none" anchor="ctr"/>
              <a:lstStyle/>
              <a:p>
                <a:endParaRPr lang="en-US"/>
              </a:p>
            </p:txBody>
          </p:sp>
          <p:sp>
            <p:nvSpPr>
              <p:cNvPr id="276556" name="AutoShape 76"/>
              <p:cNvSpPr>
                <a:spLocks noChangeArrowheads="1"/>
              </p:cNvSpPr>
              <p:nvPr/>
            </p:nvSpPr>
            <p:spPr bwMode="auto">
              <a:xfrm rot="34753">
                <a:off x="2136" y="1506"/>
                <a:ext cx="202" cy="750"/>
              </a:xfrm>
              <a:prstGeom prst="curvedLeftArrow">
                <a:avLst>
                  <a:gd name="adj1" fmla="val 74257"/>
                  <a:gd name="adj2" fmla="val 14851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2700000" scaled="1"/>
              </a:gradFill>
              <a:ln w="28575">
                <a:solidFill>
                  <a:srgbClr val="9900FF"/>
                </a:solidFill>
                <a:miter lim="800000"/>
                <a:headEnd/>
                <a:tailEnd/>
              </a:ln>
              <a:effectLst/>
            </p:spPr>
            <p:txBody>
              <a:bodyPr wrap="none" anchor="ctr"/>
              <a:lstStyle/>
              <a:p>
                <a:endParaRPr lang="en-US"/>
              </a:p>
            </p:txBody>
          </p:sp>
          <p:sp>
            <p:nvSpPr>
              <p:cNvPr id="276558" name="AutoShape 78"/>
              <p:cNvSpPr>
                <a:spLocks noChangeArrowheads="1"/>
              </p:cNvSpPr>
              <p:nvPr/>
            </p:nvSpPr>
            <p:spPr bwMode="auto">
              <a:xfrm rot="34753">
                <a:off x="2136" y="1506"/>
                <a:ext cx="202" cy="750"/>
              </a:xfrm>
              <a:prstGeom prst="curvedLeftArrow">
                <a:avLst>
                  <a:gd name="adj1" fmla="val 74257"/>
                  <a:gd name="adj2" fmla="val 14851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2700000" scaled="1"/>
              </a:gradFill>
              <a:ln w="28575">
                <a:solidFill>
                  <a:srgbClr val="9900FF"/>
                </a:solidFill>
                <a:miter lim="800000"/>
                <a:headEnd/>
                <a:tailEnd/>
              </a:ln>
              <a:effectLst/>
            </p:spPr>
            <p:txBody>
              <a:bodyPr wrap="none" anchor="ctr"/>
              <a:lstStyle/>
              <a:p>
                <a:endParaRPr lang="en-US"/>
              </a:p>
            </p:txBody>
          </p:sp>
        </p:grpSp>
        <p:sp>
          <p:nvSpPr>
            <p:cNvPr id="276525" name="Oval 45"/>
            <p:cNvSpPr>
              <a:spLocks noChangeArrowheads="1"/>
            </p:cNvSpPr>
            <p:nvPr/>
          </p:nvSpPr>
          <p:spPr bwMode="auto">
            <a:xfrm>
              <a:off x="1530" y="1872"/>
              <a:ext cx="600" cy="772"/>
            </a:xfrm>
            <a:prstGeom prst="ellipse">
              <a:avLst/>
            </a:prstGeom>
            <a:solidFill>
              <a:srgbClr val="CCFF66"/>
            </a:solidFill>
            <a:ln w="9525">
              <a:solidFill>
                <a:schemeClr val="accent1"/>
              </a:solidFill>
              <a:round/>
              <a:headEnd/>
              <a:tailEnd/>
            </a:ln>
            <a:effectLst/>
          </p:spPr>
          <p:txBody>
            <a:bodyPr wrap="none" anchor="ctr"/>
            <a:lstStyle/>
            <a:p>
              <a:pPr algn="ctr"/>
              <a:endParaRPr lang="en-US" sz="2000">
                <a:solidFill>
                  <a:srgbClr val="660066"/>
                </a:solidFill>
              </a:endParaRPr>
            </a:p>
          </p:txBody>
        </p:sp>
        <p:sp>
          <p:nvSpPr>
            <p:cNvPr id="276539" name="Oval 59"/>
            <p:cNvSpPr>
              <a:spLocks noChangeArrowheads="1"/>
            </p:cNvSpPr>
            <p:nvPr/>
          </p:nvSpPr>
          <p:spPr bwMode="auto">
            <a:xfrm flipV="1">
              <a:off x="1530" y="1100"/>
              <a:ext cx="600" cy="772"/>
            </a:xfrm>
            <a:prstGeom prst="ellipse">
              <a:avLst/>
            </a:prstGeom>
            <a:solidFill>
              <a:srgbClr val="FFCCFF"/>
            </a:solidFill>
            <a:ln w="9525">
              <a:solidFill>
                <a:srgbClr val="FF99FF"/>
              </a:solidFill>
              <a:round/>
              <a:headEnd/>
              <a:tailEnd/>
            </a:ln>
            <a:effectLst/>
          </p:spPr>
          <p:txBody>
            <a:bodyPr rot="10800000" wrap="none" anchor="ctr"/>
            <a:lstStyle/>
            <a:p>
              <a:pPr algn="ctr"/>
              <a:endParaRPr lang="en-US" sz="2000">
                <a:solidFill>
                  <a:srgbClr val="660066"/>
                </a:solidFill>
              </a:endParaRPr>
            </a:p>
          </p:txBody>
        </p:sp>
        <p:sp>
          <p:nvSpPr>
            <p:cNvPr id="276544" name="Text Box 64"/>
            <p:cNvSpPr txBox="1">
              <a:spLocks noChangeArrowheads="1"/>
            </p:cNvSpPr>
            <p:nvPr/>
          </p:nvSpPr>
          <p:spPr bwMode="auto">
            <a:xfrm>
              <a:off x="1499" y="2083"/>
              <a:ext cx="637" cy="365"/>
            </a:xfrm>
            <a:prstGeom prst="rect">
              <a:avLst/>
            </a:prstGeom>
            <a:noFill/>
            <a:ln w="9525">
              <a:noFill/>
              <a:miter lim="800000"/>
              <a:headEnd/>
              <a:tailEnd/>
            </a:ln>
            <a:effectLst/>
          </p:spPr>
          <p:txBody>
            <a:bodyPr wrap="none">
              <a:spAutoFit/>
            </a:bodyPr>
            <a:lstStyle/>
            <a:p>
              <a:pPr algn="ctr">
                <a:lnSpc>
                  <a:spcPct val="100000"/>
                </a:lnSpc>
              </a:pPr>
              <a:r>
                <a:rPr lang="en-US" sz="3200">
                  <a:solidFill>
                    <a:srgbClr val="003300"/>
                  </a:solidFill>
                </a:rPr>
                <a:t>Body</a:t>
              </a:r>
              <a:endParaRPr lang="en-US" sz="2400">
                <a:solidFill>
                  <a:srgbClr val="003300"/>
                </a:solidFill>
                <a:latin typeface="Times New Roman" pitchFamily="18" charset="0"/>
              </a:endParaRPr>
            </a:p>
          </p:txBody>
        </p:sp>
        <p:sp>
          <p:nvSpPr>
            <p:cNvPr id="276546" name="Text Box 66"/>
            <p:cNvSpPr txBox="1">
              <a:spLocks noChangeArrowheads="1"/>
            </p:cNvSpPr>
            <p:nvPr/>
          </p:nvSpPr>
          <p:spPr bwMode="auto">
            <a:xfrm>
              <a:off x="1521" y="1332"/>
              <a:ext cx="620" cy="327"/>
            </a:xfrm>
            <a:prstGeom prst="rect">
              <a:avLst/>
            </a:prstGeom>
            <a:noFill/>
            <a:ln w="9525">
              <a:noFill/>
              <a:miter lim="800000"/>
              <a:headEnd/>
              <a:tailEnd/>
            </a:ln>
            <a:effectLst/>
          </p:spPr>
          <p:txBody>
            <a:bodyPr wrap="none">
              <a:spAutoFit/>
            </a:bodyPr>
            <a:lstStyle/>
            <a:p>
              <a:pPr algn="ctr">
                <a:lnSpc>
                  <a:spcPct val="100000"/>
                </a:lnSpc>
              </a:pPr>
              <a:r>
                <a:rPr lang="en-US" sz="2800">
                  <a:solidFill>
                    <a:srgbClr val="660066"/>
                  </a:solidFill>
                </a:rPr>
                <a:t>Spirit</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6482"/>
                                        </p:tgtEl>
                                        <p:attrNameLst>
                                          <p:attrName>style.visibility</p:attrName>
                                        </p:attrNameLst>
                                      </p:cBhvr>
                                      <p:to>
                                        <p:strVal val="visible"/>
                                      </p:to>
                                    </p:set>
                                    <p:animEffect transition="in" filter="fade">
                                      <p:cBhvr>
                                        <p:cTn id="7" dur="1000"/>
                                        <p:tgtEl>
                                          <p:spTgt spid="27648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276579"/>
                                        </p:tgtEl>
                                        <p:attrNameLst>
                                          <p:attrName>style.visibility</p:attrName>
                                        </p:attrNameLst>
                                      </p:cBhvr>
                                      <p:to>
                                        <p:strVal val="visible"/>
                                      </p:to>
                                    </p:set>
                                    <p:animEffect transition="in" filter="barn(outVertical)">
                                      <p:cBhvr>
                                        <p:cTn id="12" dur="500"/>
                                        <p:tgtEl>
                                          <p:spTgt spid="276579"/>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276555"/>
                                        </p:tgtEl>
                                        <p:attrNameLst>
                                          <p:attrName>style.visibility</p:attrName>
                                        </p:attrNameLst>
                                      </p:cBhvr>
                                      <p:to>
                                        <p:strVal val="visible"/>
                                      </p:to>
                                    </p:set>
                                    <p:anim calcmode="lin" valueType="num">
                                      <p:cBhvr>
                                        <p:cTn id="17" dur="1000" fill="hold"/>
                                        <p:tgtEl>
                                          <p:spTgt spid="276555"/>
                                        </p:tgtEl>
                                        <p:attrNameLst>
                                          <p:attrName>ppt_w</p:attrName>
                                        </p:attrNameLst>
                                      </p:cBhvr>
                                      <p:tavLst>
                                        <p:tav tm="0">
                                          <p:val>
                                            <p:strVal val="#ppt_w*0.70"/>
                                          </p:val>
                                        </p:tav>
                                        <p:tav tm="100000">
                                          <p:val>
                                            <p:strVal val="#ppt_w"/>
                                          </p:val>
                                        </p:tav>
                                      </p:tavLst>
                                    </p:anim>
                                    <p:anim calcmode="lin" valueType="num">
                                      <p:cBhvr>
                                        <p:cTn id="18" dur="1000" fill="hold"/>
                                        <p:tgtEl>
                                          <p:spTgt spid="276555"/>
                                        </p:tgtEl>
                                        <p:attrNameLst>
                                          <p:attrName>ppt_h</p:attrName>
                                        </p:attrNameLst>
                                      </p:cBhvr>
                                      <p:tavLst>
                                        <p:tav tm="0">
                                          <p:val>
                                            <p:strVal val="#ppt_h"/>
                                          </p:val>
                                        </p:tav>
                                        <p:tav tm="100000">
                                          <p:val>
                                            <p:strVal val="#ppt_h"/>
                                          </p:val>
                                        </p:tav>
                                      </p:tavLst>
                                    </p:anim>
                                    <p:animEffect transition="in" filter="fade">
                                      <p:cBhvr>
                                        <p:cTn id="19" dur="1000"/>
                                        <p:tgtEl>
                                          <p:spTgt spid="27655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76520"/>
                                        </p:tgtEl>
                                        <p:attrNameLst>
                                          <p:attrName>style.visibility</p:attrName>
                                        </p:attrNameLst>
                                      </p:cBhvr>
                                      <p:to>
                                        <p:strVal val="visible"/>
                                      </p:to>
                                    </p:set>
                                    <p:animEffect transition="in" filter="fade">
                                      <p:cBhvr>
                                        <p:cTn id="24" dur="2000"/>
                                        <p:tgtEl>
                                          <p:spTgt spid="276520"/>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276522"/>
                                        </p:tgtEl>
                                        <p:attrNameLst>
                                          <p:attrName>style.visibility</p:attrName>
                                        </p:attrNameLst>
                                      </p:cBhvr>
                                      <p:to>
                                        <p:strVal val="visible"/>
                                      </p:to>
                                    </p:set>
                                    <p:anim calcmode="lin" valueType="num">
                                      <p:cBhvr>
                                        <p:cTn id="27" dur="1000" fill="hold"/>
                                        <p:tgtEl>
                                          <p:spTgt spid="276522"/>
                                        </p:tgtEl>
                                        <p:attrNameLst>
                                          <p:attrName>ppt_w</p:attrName>
                                        </p:attrNameLst>
                                      </p:cBhvr>
                                      <p:tavLst>
                                        <p:tav tm="0">
                                          <p:val>
                                            <p:strVal val="#ppt_w*0.70"/>
                                          </p:val>
                                        </p:tav>
                                        <p:tav tm="100000">
                                          <p:val>
                                            <p:strVal val="#ppt_w"/>
                                          </p:val>
                                        </p:tav>
                                      </p:tavLst>
                                    </p:anim>
                                    <p:anim calcmode="lin" valueType="num">
                                      <p:cBhvr>
                                        <p:cTn id="28" dur="1000" fill="hold"/>
                                        <p:tgtEl>
                                          <p:spTgt spid="276522"/>
                                        </p:tgtEl>
                                        <p:attrNameLst>
                                          <p:attrName>ppt_h</p:attrName>
                                        </p:attrNameLst>
                                      </p:cBhvr>
                                      <p:tavLst>
                                        <p:tav tm="0">
                                          <p:val>
                                            <p:strVal val="#ppt_h"/>
                                          </p:val>
                                        </p:tav>
                                        <p:tav tm="100000">
                                          <p:val>
                                            <p:strVal val="#ppt_h"/>
                                          </p:val>
                                        </p:tav>
                                      </p:tavLst>
                                    </p:anim>
                                    <p:animEffect transition="in" filter="fade">
                                      <p:cBhvr>
                                        <p:cTn id="29" dur="1000"/>
                                        <p:tgtEl>
                                          <p:spTgt spid="276522"/>
                                        </p:tgtEl>
                                      </p:cBhvr>
                                    </p:animEffect>
                                  </p:childTnLst>
                                </p:cTn>
                              </p:par>
                              <p:par>
                                <p:cTn id="30" presetID="10" presetClass="entr" presetSubtype="0" fill="hold" nodeType="withEffect">
                                  <p:stCondLst>
                                    <p:cond delay="0"/>
                                  </p:stCondLst>
                                  <p:childTnLst>
                                    <p:set>
                                      <p:cBhvr>
                                        <p:cTn id="31" dur="1" fill="hold">
                                          <p:stCondLst>
                                            <p:cond delay="0"/>
                                          </p:stCondLst>
                                        </p:cTn>
                                        <p:tgtEl>
                                          <p:spTgt spid="276630"/>
                                        </p:tgtEl>
                                        <p:attrNameLst>
                                          <p:attrName>style.visibility</p:attrName>
                                        </p:attrNameLst>
                                      </p:cBhvr>
                                      <p:to>
                                        <p:strVal val="visible"/>
                                      </p:to>
                                    </p:set>
                                    <p:animEffect transition="in" filter="fade">
                                      <p:cBhvr>
                                        <p:cTn id="32" dur="1000"/>
                                        <p:tgtEl>
                                          <p:spTgt spid="27663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76521"/>
                                        </p:tgtEl>
                                        <p:attrNameLst>
                                          <p:attrName>style.visibility</p:attrName>
                                        </p:attrNameLst>
                                      </p:cBhvr>
                                      <p:to>
                                        <p:strVal val="visible"/>
                                      </p:to>
                                    </p:set>
                                    <p:animEffect transition="in" filter="fade">
                                      <p:cBhvr>
                                        <p:cTn id="37" dur="2000"/>
                                        <p:tgtEl>
                                          <p:spTgt spid="276521"/>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276523"/>
                                        </p:tgtEl>
                                        <p:attrNameLst>
                                          <p:attrName>style.visibility</p:attrName>
                                        </p:attrNameLst>
                                      </p:cBhvr>
                                      <p:to>
                                        <p:strVal val="visible"/>
                                      </p:to>
                                    </p:set>
                                    <p:anim calcmode="lin" valueType="num">
                                      <p:cBhvr>
                                        <p:cTn id="40" dur="1000" fill="hold"/>
                                        <p:tgtEl>
                                          <p:spTgt spid="276523"/>
                                        </p:tgtEl>
                                        <p:attrNameLst>
                                          <p:attrName>ppt_w</p:attrName>
                                        </p:attrNameLst>
                                      </p:cBhvr>
                                      <p:tavLst>
                                        <p:tav tm="0">
                                          <p:val>
                                            <p:strVal val="#ppt_w*0.70"/>
                                          </p:val>
                                        </p:tav>
                                        <p:tav tm="100000">
                                          <p:val>
                                            <p:strVal val="#ppt_w"/>
                                          </p:val>
                                        </p:tav>
                                      </p:tavLst>
                                    </p:anim>
                                    <p:anim calcmode="lin" valueType="num">
                                      <p:cBhvr>
                                        <p:cTn id="41" dur="1000" fill="hold"/>
                                        <p:tgtEl>
                                          <p:spTgt spid="276523"/>
                                        </p:tgtEl>
                                        <p:attrNameLst>
                                          <p:attrName>ppt_h</p:attrName>
                                        </p:attrNameLst>
                                      </p:cBhvr>
                                      <p:tavLst>
                                        <p:tav tm="0">
                                          <p:val>
                                            <p:strVal val="#ppt_h"/>
                                          </p:val>
                                        </p:tav>
                                        <p:tav tm="100000">
                                          <p:val>
                                            <p:strVal val="#ppt_h"/>
                                          </p:val>
                                        </p:tav>
                                      </p:tavLst>
                                    </p:anim>
                                    <p:animEffect transition="in" filter="fade">
                                      <p:cBhvr>
                                        <p:cTn id="42" dur="1000"/>
                                        <p:tgtEl>
                                          <p:spTgt spid="276523"/>
                                        </p:tgtEl>
                                      </p:cBhvr>
                                    </p:animEffect>
                                  </p:childTnLst>
                                </p:cTn>
                              </p:par>
                              <p:par>
                                <p:cTn id="43" presetID="10" presetClass="entr" presetSubtype="0" fill="hold" nodeType="withEffect">
                                  <p:stCondLst>
                                    <p:cond delay="0"/>
                                  </p:stCondLst>
                                  <p:childTnLst>
                                    <p:set>
                                      <p:cBhvr>
                                        <p:cTn id="44" dur="1" fill="hold">
                                          <p:stCondLst>
                                            <p:cond delay="0"/>
                                          </p:stCondLst>
                                        </p:cTn>
                                        <p:tgtEl>
                                          <p:spTgt spid="276642"/>
                                        </p:tgtEl>
                                        <p:attrNameLst>
                                          <p:attrName>style.visibility</p:attrName>
                                        </p:attrNameLst>
                                      </p:cBhvr>
                                      <p:to>
                                        <p:strVal val="visible"/>
                                      </p:to>
                                    </p:set>
                                    <p:animEffect transition="in" filter="fade">
                                      <p:cBhvr>
                                        <p:cTn id="45" dur="2000"/>
                                        <p:tgtEl>
                                          <p:spTgt spid="27664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76519"/>
                                        </p:tgtEl>
                                        <p:attrNameLst>
                                          <p:attrName>style.visibility</p:attrName>
                                        </p:attrNameLst>
                                      </p:cBhvr>
                                      <p:to>
                                        <p:strVal val="visible"/>
                                      </p:to>
                                    </p:set>
                                    <p:animEffect transition="in" filter="fade">
                                      <p:cBhvr>
                                        <p:cTn id="50" dur="2000"/>
                                        <p:tgtEl>
                                          <p:spTgt spid="276519"/>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276524"/>
                                        </p:tgtEl>
                                        <p:attrNameLst>
                                          <p:attrName>style.visibility</p:attrName>
                                        </p:attrNameLst>
                                      </p:cBhvr>
                                      <p:to>
                                        <p:strVal val="visible"/>
                                      </p:to>
                                    </p:set>
                                    <p:anim calcmode="lin" valueType="num">
                                      <p:cBhvr>
                                        <p:cTn id="53" dur="1000" fill="hold"/>
                                        <p:tgtEl>
                                          <p:spTgt spid="276524"/>
                                        </p:tgtEl>
                                        <p:attrNameLst>
                                          <p:attrName>ppt_w</p:attrName>
                                        </p:attrNameLst>
                                      </p:cBhvr>
                                      <p:tavLst>
                                        <p:tav tm="0">
                                          <p:val>
                                            <p:strVal val="#ppt_w*0.70"/>
                                          </p:val>
                                        </p:tav>
                                        <p:tav tm="100000">
                                          <p:val>
                                            <p:strVal val="#ppt_w"/>
                                          </p:val>
                                        </p:tav>
                                      </p:tavLst>
                                    </p:anim>
                                    <p:anim calcmode="lin" valueType="num">
                                      <p:cBhvr>
                                        <p:cTn id="54" dur="1000" fill="hold"/>
                                        <p:tgtEl>
                                          <p:spTgt spid="276524"/>
                                        </p:tgtEl>
                                        <p:attrNameLst>
                                          <p:attrName>ppt_h</p:attrName>
                                        </p:attrNameLst>
                                      </p:cBhvr>
                                      <p:tavLst>
                                        <p:tav tm="0">
                                          <p:val>
                                            <p:strVal val="#ppt_h"/>
                                          </p:val>
                                        </p:tav>
                                        <p:tav tm="100000">
                                          <p:val>
                                            <p:strVal val="#ppt_h"/>
                                          </p:val>
                                        </p:tav>
                                      </p:tavLst>
                                    </p:anim>
                                    <p:animEffect transition="in" filter="fade">
                                      <p:cBhvr>
                                        <p:cTn id="55" dur="1000"/>
                                        <p:tgtEl>
                                          <p:spTgt spid="276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2" grpId="0" autoUpdateAnimBg="0"/>
      <p:bldP spid="276519" grpId="0" animBg="1" autoUpdateAnimBg="0"/>
      <p:bldP spid="276520" grpId="0" animBg="1" autoUpdateAnimBg="0"/>
      <p:bldP spid="276521" grpId="0" animBg="1" autoUpdateAnimBg="0"/>
      <p:bldP spid="276522" grpId="0" autoUpdateAnimBg="0"/>
      <p:bldP spid="276523" grpId="0" autoUpdateAnimBg="0"/>
      <p:bldP spid="276524" grpId="0" autoUpdateAnimBg="0"/>
      <p:bldP spid="276555" grpId="0" autoUpdateAnimBg="0"/>
    </p:bldLst>
  </p:timing>
</p:sld>
</file>

<file path=ppt/slides/slide87.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grpSp>
        <p:nvGrpSpPr>
          <p:cNvPr id="516152" name="Group 56"/>
          <p:cNvGrpSpPr>
            <a:grpSpLocks/>
          </p:cNvGrpSpPr>
          <p:nvPr/>
        </p:nvGrpSpPr>
        <p:grpSpPr bwMode="auto">
          <a:xfrm>
            <a:off x="153988" y="1531938"/>
            <a:ext cx="4646612" cy="3962400"/>
            <a:chOff x="97" y="965"/>
            <a:chExt cx="2927" cy="2496"/>
          </a:xfrm>
        </p:grpSpPr>
        <p:grpSp>
          <p:nvGrpSpPr>
            <p:cNvPr id="516117" name="Group 21"/>
            <p:cNvGrpSpPr>
              <a:grpSpLocks/>
            </p:cNvGrpSpPr>
            <p:nvPr/>
          </p:nvGrpSpPr>
          <p:grpSpPr bwMode="auto">
            <a:xfrm>
              <a:off x="1440" y="1824"/>
              <a:ext cx="1584" cy="816"/>
              <a:chOff x="1344" y="1824"/>
              <a:chExt cx="1584" cy="816"/>
            </a:xfrm>
          </p:grpSpPr>
          <p:sp>
            <p:nvSpPr>
              <p:cNvPr id="516118" name="AutoShape 22"/>
              <p:cNvSpPr>
                <a:spLocks noChangeArrowheads="1"/>
              </p:cNvSpPr>
              <p:nvPr/>
            </p:nvSpPr>
            <p:spPr bwMode="auto">
              <a:xfrm>
                <a:off x="2726" y="1890"/>
                <a:ext cx="202" cy="750"/>
              </a:xfrm>
              <a:prstGeom prst="curvedLeftArrow">
                <a:avLst>
                  <a:gd name="adj1" fmla="val 74257"/>
                  <a:gd name="adj2" fmla="val 14851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2700000" scaled="1"/>
              </a:gradFill>
              <a:ln w="28575">
                <a:solidFill>
                  <a:srgbClr val="0000CC"/>
                </a:solidFill>
                <a:miter lim="800000"/>
                <a:headEnd/>
                <a:tailEnd/>
              </a:ln>
              <a:effectLst/>
            </p:spPr>
            <p:txBody>
              <a:bodyPr wrap="none" anchor="ctr"/>
              <a:lstStyle/>
              <a:p>
                <a:endParaRPr lang="en-US"/>
              </a:p>
            </p:txBody>
          </p:sp>
          <p:sp>
            <p:nvSpPr>
              <p:cNvPr id="516119" name="AutoShape 23"/>
              <p:cNvSpPr>
                <a:spLocks noChangeArrowheads="1"/>
              </p:cNvSpPr>
              <p:nvPr/>
            </p:nvSpPr>
            <p:spPr bwMode="auto">
              <a:xfrm rot="-10800000">
                <a:off x="1344" y="1824"/>
                <a:ext cx="202" cy="750"/>
              </a:xfrm>
              <a:prstGeom prst="curvedLeftArrow">
                <a:avLst>
                  <a:gd name="adj1" fmla="val 74257"/>
                  <a:gd name="adj2" fmla="val 148515"/>
                  <a:gd name="adj3" fmla="val 33333"/>
                </a:avLst>
              </a:prstGeom>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1"/>
              </a:gradFill>
              <a:ln w="28575">
                <a:solidFill>
                  <a:srgbClr val="0000CC"/>
                </a:solidFill>
                <a:miter lim="800000"/>
                <a:headEnd/>
                <a:tailEnd/>
              </a:ln>
              <a:effectLst/>
            </p:spPr>
            <p:txBody>
              <a:bodyPr wrap="none" anchor="ctr"/>
              <a:lstStyle/>
              <a:p>
                <a:endParaRPr lang="en-US"/>
              </a:p>
            </p:txBody>
          </p:sp>
        </p:grpSp>
        <p:sp>
          <p:nvSpPr>
            <p:cNvPr id="516099" name="Oval 3"/>
            <p:cNvSpPr>
              <a:spLocks noChangeArrowheads="1"/>
            </p:cNvSpPr>
            <p:nvPr/>
          </p:nvSpPr>
          <p:spPr bwMode="auto">
            <a:xfrm>
              <a:off x="1608" y="2213"/>
              <a:ext cx="1248" cy="1248"/>
            </a:xfrm>
            <a:prstGeom prst="ellipse">
              <a:avLst/>
            </a:prstGeom>
            <a:gradFill rotWithShape="0">
              <a:gsLst>
                <a:gs pos="0">
                  <a:srgbClr val="99FF33"/>
                </a:gs>
                <a:gs pos="100000">
                  <a:srgbClr val="006600"/>
                </a:gs>
              </a:gsLst>
              <a:lin ang="5400000" scaled="1"/>
            </a:gradFill>
            <a:ln w="9525">
              <a:solidFill>
                <a:srgbClr val="33CC33"/>
              </a:solidFill>
              <a:round/>
              <a:headEnd/>
              <a:tailEnd/>
            </a:ln>
            <a:effectLst/>
          </p:spPr>
          <p:txBody>
            <a:bodyPr wrap="none" anchor="ctr"/>
            <a:lstStyle/>
            <a:p>
              <a:endParaRPr lang="en-US"/>
            </a:p>
          </p:txBody>
        </p:sp>
        <p:sp>
          <p:nvSpPr>
            <p:cNvPr id="516100" name="Oval 4"/>
            <p:cNvSpPr>
              <a:spLocks noChangeArrowheads="1"/>
            </p:cNvSpPr>
            <p:nvPr/>
          </p:nvSpPr>
          <p:spPr bwMode="auto">
            <a:xfrm>
              <a:off x="1608" y="965"/>
              <a:ext cx="1248" cy="1248"/>
            </a:xfrm>
            <a:prstGeom prst="ellipse">
              <a:avLst/>
            </a:prstGeom>
            <a:gradFill rotWithShape="0">
              <a:gsLst>
                <a:gs pos="0">
                  <a:srgbClr val="FFCCFF"/>
                </a:gs>
                <a:gs pos="100000">
                  <a:srgbClr val="FF00FF"/>
                </a:gs>
              </a:gsLst>
              <a:lin ang="5400000" scaled="1"/>
            </a:gradFill>
            <a:ln w="19050">
              <a:solidFill>
                <a:srgbClr val="CC00CC"/>
              </a:solidFill>
              <a:round/>
              <a:headEnd/>
              <a:tailEnd/>
            </a:ln>
            <a:effectLst/>
          </p:spPr>
          <p:txBody>
            <a:bodyPr wrap="none" anchor="ctr"/>
            <a:lstStyle/>
            <a:p>
              <a:endParaRPr lang="en-US"/>
            </a:p>
          </p:txBody>
        </p:sp>
        <p:sp>
          <p:nvSpPr>
            <p:cNvPr id="516101" name="Oval 5"/>
            <p:cNvSpPr>
              <a:spLocks noChangeArrowheads="1"/>
            </p:cNvSpPr>
            <p:nvPr/>
          </p:nvSpPr>
          <p:spPr bwMode="auto">
            <a:xfrm>
              <a:off x="1860" y="1469"/>
              <a:ext cx="744" cy="744"/>
            </a:xfrm>
            <a:prstGeom prst="ellipse">
              <a:avLst/>
            </a:prstGeom>
            <a:gradFill rotWithShape="0">
              <a:gsLst>
                <a:gs pos="0">
                  <a:schemeClr val="bg1"/>
                </a:gs>
                <a:gs pos="100000">
                  <a:srgbClr val="FFCCFF"/>
                </a:gs>
              </a:gsLst>
              <a:path path="shape">
                <a:fillToRect l="50000" t="50000" r="50000" b="50000"/>
              </a:path>
            </a:gradFill>
            <a:ln w="19050">
              <a:noFill/>
              <a:round/>
              <a:headEnd/>
              <a:tailEnd/>
            </a:ln>
            <a:effectLst/>
          </p:spPr>
          <p:txBody>
            <a:bodyPr wrap="none" anchor="ctr"/>
            <a:lstStyle/>
            <a:p>
              <a:endParaRPr lang="en-US"/>
            </a:p>
          </p:txBody>
        </p:sp>
        <p:sp>
          <p:nvSpPr>
            <p:cNvPr id="516102" name="Oval 6"/>
            <p:cNvSpPr>
              <a:spLocks noChangeArrowheads="1"/>
            </p:cNvSpPr>
            <p:nvPr/>
          </p:nvSpPr>
          <p:spPr bwMode="auto">
            <a:xfrm>
              <a:off x="1860" y="2237"/>
              <a:ext cx="744" cy="744"/>
            </a:xfrm>
            <a:prstGeom prst="ellipse">
              <a:avLst/>
            </a:prstGeom>
            <a:gradFill rotWithShape="0">
              <a:gsLst>
                <a:gs pos="0">
                  <a:srgbClr val="CCFF33"/>
                </a:gs>
                <a:gs pos="50000">
                  <a:srgbClr val="008000"/>
                </a:gs>
                <a:gs pos="100000">
                  <a:srgbClr val="CCFF33"/>
                </a:gs>
              </a:gsLst>
              <a:lin ang="5400000" scaled="1"/>
            </a:gradFill>
            <a:ln w="28575">
              <a:noFill/>
              <a:round/>
              <a:headEnd/>
              <a:tailEnd/>
            </a:ln>
            <a:effectLst/>
          </p:spPr>
          <p:txBody>
            <a:bodyPr wrap="none" anchor="ctr"/>
            <a:lstStyle/>
            <a:p>
              <a:endParaRPr lang="en-US"/>
            </a:p>
          </p:txBody>
        </p:sp>
        <p:sp>
          <p:nvSpPr>
            <p:cNvPr id="516122" name="Text Box 26"/>
            <p:cNvSpPr txBox="1">
              <a:spLocks noChangeArrowheads="1"/>
            </p:cNvSpPr>
            <p:nvPr/>
          </p:nvSpPr>
          <p:spPr bwMode="auto">
            <a:xfrm>
              <a:off x="430" y="1404"/>
              <a:ext cx="1154" cy="319"/>
            </a:xfrm>
            <a:prstGeom prst="rect">
              <a:avLst/>
            </a:prstGeom>
            <a:noFill/>
            <a:ln w="9525">
              <a:noFill/>
              <a:miter lim="800000"/>
              <a:headEnd/>
              <a:tailEnd/>
            </a:ln>
            <a:effectLst/>
          </p:spPr>
          <p:txBody>
            <a:bodyPr>
              <a:spAutoFit/>
            </a:bodyPr>
            <a:lstStyle/>
            <a:p>
              <a:pPr>
                <a:lnSpc>
                  <a:spcPct val="85000"/>
                </a:lnSpc>
              </a:pPr>
              <a:r>
                <a:rPr lang="en-US" sz="3200" dirty="0">
                  <a:solidFill>
                    <a:srgbClr val="FF99FF"/>
                  </a:solidFill>
                </a:rPr>
                <a:t>Spirit self</a:t>
              </a:r>
            </a:p>
          </p:txBody>
        </p:sp>
        <p:sp>
          <p:nvSpPr>
            <p:cNvPr id="516123" name="Text Box 27"/>
            <p:cNvSpPr txBox="1">
              <a:spLocks noChangeArrowheads="1"/>
            </p:cNvSpPr>
            <p:nvPr/>
          </p:nvSpPr>
          <p:spPr bwMode="auto">
            <a:xfrm>
              <a:off x="97" y="2736"/>
              <a:ext cx="1485" cy="319"/>
            </a:xfrm>
            <a:prstGeom prst="rect">
              <a:avLst/>
            </a:prstGeom>
            <a:noFill/>
            <a:ln w="9525">
              <a:noFill/>
              <a:miter lim="800000"/>
              <a:headEnd/>
              <a:tailEnd/>
            </a:ln>
            <a:effectLst/>
          </p:spPr>
          <p:txBody>
            <a:bodyPr>
              <a:spAutoFit/>
            </a:bodyPr>
            <a:lstStyle/>
            <a:p>
              <a:pPr>
                <a:lnSpc>
                  <a:spcPct val="85000"/>
                </a:lnSpc>
              </a:pPr>
              <a:r>
                <a:rPr lang="en-US" sz="3200">
                  <a:solidFill>
                    <a:srgbClr val="00F800"/>
                  </a:solidFill>
                </a:rPr>
                <a:t>Physical self</a:t>
              </a:r>
            </a:p>
          </p:txBody>
        </p:sp>
        <p:sp>
          <p:nvSpPr>
            <p:cNvPr id="516120" name="Text Box 24"/>
            <p:cNvSpPr txBox="1">
              <a:spLocks noChangeArrowheads="1"/>
            </p:cNvSpPr>
            <p:nvPr/>
          </p:nvSpPr>
          <p:spPr bwMode="auto">
            <a:xfrm>
              <a:off x="1536" y="2140"/>
              <a:ext cx="1392" cy="104"/>
            </a:xfrm>
            <a:prstGeom prst="rect">
              <a:avLst/>
            </a:prstGeom>
            <a:noFill/>
            <a:ln w="57150">
              <a:noFill/>
              <a:miter lim="800000"/>
              <a:headEnd/>
              <a:tailEnd/>
            </a:ln>
            <a:effectLst/>
          </p:spPr>
          <p:txBody>
            <a:bodyPr>
              <a:spAutoFit/>
            </a:bodyPr>
            <a:lstStyle/>
            <a:p>
              <a:pPr algn="ctr">
                <a:lnSpc>
                  <a:spcPct val="20000"/>
                </a:lnSpc>
              </a:pPr>
              <a:r>
                <a:rPr lang="en-US" sz="2400">
                  <a:solidFill>
                    <a:srgbClr val="0000FF"/>
                  </a:solidFill>
                  <a:latin typeface="Latin Wide" pitchFamily="2" charset="0"/>
                </a:rPr>
                <a:t>_____________</a:t>
              </a:r>
            </a:p>
          </p:txBody>
        </p:sp>
      </p:grpSp>
      <p:grpSp>
        <p:nvGrpSpPr>
          <p:cNvPr id="516149" name="Group 53"/>
          <p:cNvGrpSpPr>
            <a:grpSpLocks/>
          </p:cNvGrpSpPr>
          <p:nvPr/>
        </p:nvGrpSpPr>
        <p:grpSpPr bwMode="auto">
          <a:xfrm>
            <a:off x="457200" y="107950"/>
            <a:ext cx="6248400" cy="804863"/>
            <a:chOff x="192" y="68"/>
            <a:chExt cx="3936" cy="507"/>
          </a:xfrm>
        </p:grpSpPr>
        <p:sp>
          <p:nvSpPr>
            <p:cNvPr id="516103" name="Text Box 7"/>
            <p:cNvSpPr txBox="1">
              <a:spLocks noChangeArrowheads="1"/>
            </p:cNvSpPr>
            <p:nvPr/>
          </p:nvSpPr>
          <p:spPr bwMode="auto">
            <a:xfrm>
              <a:off x="192" y="68"/>
              <a:ext cx="3936" cy="28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dirty="0"/>
                <a:t>6.3  The Reciprocal Relationship between</a:t>
              </a:r>
            </a:p>
          </p:txBody>
        </p:sp>
        <p:sp>
          <p:nvSpPr>
            <p:cNvPr id="516105" name="Text Box 9"/>
            <p:cNvSpPr txBox="1">
              <a:spLocks noChangeArrowheads="1"/>
            </p:cNvSpPr>
            <p:nvPr/>
          </p:nvSpPr>
          <p:spPr bwMode="auto">
            <a:xfrm>
              <a:off x="576" y="288"/>
              <a:ext cx="3360" cy="28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dirty="0"/>
                <a:t>the Physical Self and the Spirit Self</a:t>
              </a:r>
            </a:p>
          </p:txBody>
        </p:sp>
      </p:grpSp>
      <p:sp>
        <p:nvSpPr>
          <p:cNvPr id="516106" name="Text Box 10"/>
          <p:cNvSpPr txBox="1">
            <a:spLocks noChangeArrowheads="1"/>
          </p:cNvSpPr>
          <p:nvPr/>
        </p:nvSpPr>
        <p:spPr bwMode="auto">
          <a:xfrm>
            <a:off x="304800" y="935038"/>
            <a:ext cx="7467600" cy="430212"/>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600" u="sng" dirty="0"/>
              <a:t>6.3.1  The Structure and Functions of the Physical Self</a:t>
            </a:r>
          </a:p>
        </p:txBody>
      </p:sp>
      <p:sp>
        <p:nvSpPr>
          <p:cNvPr id="516108" name="Rectangle 12"/>
          <p:cNvSpPr>
            <a:spLocks noChangeArrowheads="1"/>
          </p:cNvSpPr>
          <p:nvPr/>
        </p:nvSpPr>
        <p:spPr bwMode="auto">
          <a:xfrm>
            <a:off x="0" y="5646738"/>
            <a:ext cx="9144000" cy="12112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516150" name="Group 54"/>
          <p:cNvGrpSpPr>
            <a:grpSpLocks/>
          </p:cNvGrpSpPr>
          <p:nvPr/>
        </p:nvGrpSpPr>
        <p:grpSpPr bwMode="auto">
          <a:xfrm>
            <a:off x="914400" y="5867400"/>
            <a:ext cx="7286625" cy="714375"/>
            <a:chOff x="402" y="3648"/>
            <a:chExt cx="5022" cy="450"/>
          </a:xfrm>
        </p:grpSpPr>
        <p:sp>
          <p:nvSpPr>
            <p:cNvPr id="516109" name="Text Box 13"/>
            <p:cNvSpPr txBox="1">
              <a:spLocks noChangeArrowheads="1"/>
            </p:cNvSpPr>
            <p:nvPr/>
          </p:nvSpPr>
          <p:spPr bwMode="auto">
            <a:xfrm>
              <a:off x="624" y="3648"/>
              <a:ext cx="4800" cy="450"/>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The </a:t>
              </a:r>
              <a:r>
                <a:rPr lang="en-US" sz="2400" b="1" u="sng">
                  <a:solidFill>
                    <a:schemeClr val="bg1"/>
                  </a:solidFill>
                  <a:latin typeface="Arial Narrow" pitchFamily="34" charset="0"/>
                </a:rPr>
                <a:t>physical self</a:t>
              </a:r>
              <a:r>
                <a:rPr lang="en-US" sz="2400" b="1">
                  <a:solidFill>
                    <a:schemeClr val="bg1"/>
                  </a:solidFill>
                  <a:latin typeface="Arial Narrow" pitchFamily="34" charset="0"/>
                </a:rPr>
                <a:t> consists of the dual characteristics of the </a:t>
              </a:r>
              <a:r>
                <a:rPr lang="en-US" sz="2400" b="1" u="sng">
                  <a:solidFill>
                    <a:schemeClr val="bg1"/>
                  </a:solidFill>
                  <a:latin typeface="Arial Narrow" pitchFamily="34" charset="0"/>
                </a:rPr>
                <a:t>physical mind</a:t>
              </a:r>
              <a:r>
                <a:rPr lang="en-US" sz="2400" b="1">
                  <a:solidFill>
                    <a:schemeClr val="bg1"/>
                  </a:solidFill>
                  <a:latin typeface="Arial Narrow" pitchFamily="34" charset="0"/>
                </a:rPr>
                <a:t> and the </a:t>
              </a:r>
              <a:r>
                <a:rPr lang="en-US" sz="2400" b="1" u="sng">
                  <a:solidFill>
                    <a:schemeClr val="bg1"/>
                  </a:solidFill>
                  <a:latin typeface="Arial Narrow" pitchFamily="34" charset="0"/>
                </a:rPr>
                <a:t>physical body</a:t>
              </a:r>
              <a:r>
                <a:rPr lang="en-US" sz="2400" b="1">
                  <a:solidFill>
                    <a:schemeClr val="bg1"/>
                  </a:solidFill>
                  <a:latin typeface="Arial Narrow" pitchFamily="34" charset="0"/>
                </a:rPr>
                <a:t>.</a:t>
              </a:r>
            </a:p>
          </p:txBody>
        </p:sp>
        <p:sp>
          <p:nvSpPr>
            <p:cNvPr id="516110" name="Text Box 14"/>
            <p:cNvSpPr txBox="1">
              <a:spLocks noChangeArrowheads="1"/>
            </p:cNvSpPr>
            <p:nvPr/>
          </p:nvSpPr>
          <p:spPr bwMode="auto">
            <a:xfrm>
              <a:off x="402" y="3648"/>
              <a:ext cx="222"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516115" name="Text Box 19"/>
          <p:cNvSpPr txBox="1">
            <a:spLocks noChangeArrowheads="1"/>
          </p:cNvSpPr>
          <p:nvPr/>
        </p:nvSpPr>
        <p:spPr bwMode="auto">
          <a:xfrm>
            <a:off x="2705100" y="4732338"/>
            <a:ext cx="1676400" cy="688975"/>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600">
                <a:solidFill>
                  <a:srgbClr val="FFFFCC"/>
                </a:solidFill>
              </a:rPr>
              <a:t>Physical</a:t>
            </a:r>
          </a:p>
          <a:p>
            <a:pPr algn="ctr"/>
            <a:r>
              <a:rPr lang="en-US" sz="2600">
                <a:solidFill>
                  <a:srgbClr val="FFFFCC"/>
                </a:solidFill>
              </a:rPr>
              <a:t>body</a:t>
            </a:r>
          </a:p>
        </p:txBody>
      </p:sp>
      <p:sp>
        <p:nvSpPr>
          <p:cNvPr id="516116" name="Text Box 20"/>
          <p:cNvSpPr txBox="1">
            <a:spLocks noChangeArrowheads="1"/>
          </p:cNvSpPr>
          <p:nvPr/>
        </p:nvSpPr>
        <p:spPr bwMode="auto">
          <a:xfrm>
            <a:off x="2857500" y="3886200"/>
            <a:ext cx="1371600" cy="641350"/>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400" dirty="0">
                <a:solidFill>
                  <a:srgbClr val="FFFF66"/>
                </a:solidFill>
              </a:rPr>
              <a:t>Physical</a:t>
            </a:r>
          </a:p>
          <a:p>
            <a:pPr algn="ctr"/>
            <a:r>
              <a:rPr lang="en-US" sz="2400" dirty="0">
                <a:solidFill>
                  <a:srgbClr val="FFFF66"/>
                </a:solidFill>
              </a:rPr>
              <a:t>mind</a:t>
            </a:r>
          </a:p>
        </p:txBody>
      </p:sp>
      <p:sp>
        <p:nvSpPr>
          <p:cNvPr id="516141" name="Text Box 45"/>
          <p:cNvSpPr txBox="1">
            <a:spLocks noChangeArrowheads="1"/>
          </p:cNvSpPr>
          <p:nvPr/>
        </p:nvSpPr>
        <p:spPr bwMode="auto">
          <a:xfrm>
            <a:off x="155575" y="4343400"/>
            <a:ext cx="2357438" cy="506413"/>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85000"/>
              </a:lnSpc>
            </a:pPr>
            <a:r>
              <a:rPr lang="en-US" sz="3200" dirty="0">
                <a:solidFill>
                  <a:srgbClr val="003300"/>
                </a:solidFill>
              </a:rPr>
              <a:t>Physical self</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6149"/>
                                        </p:tgtEl>
                                        <p:attrNameLst>
                                          <p:attrName>style.visibility</p:attrName>
                                        </p:attrNameLst>
                                      </p:cBhvr>
                                      <p:to>
                                        <p:strVal val="visible"/>
                                      </p:to>
                                    </p:set>
                                    <p:animEffect transition="in" filter="fade">
                                      <p:cBhvr>
                                        <p:cTn id="7" dur="1000"/>
                                        <p:tgtEl>
                                          <p:spTgt spid="516149"/>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516106"/>
                                        </p:tgtEl>
                                        <p:attrNameLst>
                                          <p:attrName>style.visibility</p:attrName>
                                        </p:attrNameLst>
                                      </p:cBhvr>
                                      <p:to>
                                        <p:strVal val="visible"/>
                                      </p:to>
                                    </p:set>
                                    <p:anim calcmode="lin" valueType="num">
                                      <p:cBhvr>
                                        <p:cTn id="12" dur="1000" fill="hold"/>
                                        <p:tgtEl>
                                          <p:spTgt spid="516106"/>
                                        </p:tgtEl>
                                        <p:attrNameLst>
                                          <p:attrName>ppt_w</p:attrName>
                                        </p:attrNameLst>
                                      </p:cBhvr>
                                      <p:tavLst>
                                        <p:tav tm="0">
                                          <p:val>
                                            <p:strVal val="#ppt_w*0.70"/>
                                          </p:val>
                                        </p:tav>
                                        <p:tav tm="100000">
                                          <p:val>
                                            <p:strVal val="#ppt_w"/>
                                          </p:val>
                                        </p:tav>
                                      </p:tavLst>
                                    </p:anim>
                                    <p:anim calcmode="lin" valueType="num">
                                      <p:cBhvr>
                                        <p:cTn id="13" dur="1000" fill="hold"/>
                                        <p:tgtEl>
                                          <p:spTgt spid="516106"/>
                                        </p:tgtEl>
                                        <p:attrNameLst>
                                          <p:attrName>ppt_h</p:attrName>
                                        </p:attrNameLst>
                                      </p:cBhvr>
                                      <p:tavLst>
                                        <p:tav tm="0">
                                          <p:val>
                                            <p:strVal val="#ppt_h"/>
                                          </p:val>
                                        </p:tav>
                                        <p:tav tm="100000">
                                          <p:val>
                                            <p:strVal val="#ppt_h"/>
                                          </p:val>
                                        </p:tav>
                                      </p:tavLst>
                                    </p:anim>
                                    <p:animEffect transition="in" filter="fade">
                                      <p:cBhvr>
                                        <p:cTn id="14" dur="1000"/>
                                        <p:tgtEl>
                                          <p:spTgt spid="516106"/>
                                        </p:tgtEl>
                                      </p:cBhvr>
                                    </p:animEffect>
                                  </p:childTnLst>
                                </p:cTn>
                              </p:par>
                              <p:par>
                                <p:cTn id="15" presetID="10" presetClass="entr" presetSubtype="0" fill="hold" nodeType="withEffect">
                                  <p:stCondLst>
                                    <p:cond delay="0"/>
                                  </p:stCondLst>
                                  <p:childTnLst>
                                    <p:set>
                                      <p:cBhvr>
                                        <p:cTn id="16" dur="1" fill="hold">
                                          <p:stCondLst>
                                            <p:cond delay="0"/>
                                          </p:stCondLst>
                                        </p:cTn>
                                        <p:tgtEl>
                                          <p:spTgt spid="516152"/>
                                        </p:tgtEl>
                                        <p:attrNameLst>
                                          <p:attrName>style.visibility</p:attrName>
                                        </p:attrNameLst>
                                      </p:cBhvr>
                                      <p:to>
                                        <p:strVal val="visible"/>
                                      </p:to>
                                    </p:set>
                                    <p:animEffect transition="in" filter="fade">
                                      <p:cBhvr>
                                        <p:cTn id="17" dur="2000"/>
                                        <p:tgtEl>
                                          <p:spTgt spid="51615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516150"/>
                                        </p:tgtEl>
                                        <p:attrNameLst>
                                          <p:attrName>style.visibility</p:attrName>
                                        </p:attrNameLst>
                                      </p:cBhvr>
                                      <p:to>
                                        <p:strVal val="visible"/>
                                      </p:to>
                                    </p:set>
                                    <p:animEffect transition="in" filter="barn(outVertical)">
                                      <p:cBhvr>
                                        <p:cTn id="22" dur="500"/>
                                        <p:tgtEl>
                                          <p:spTgt spid="516150"/>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516141"/>
                                        </p:tgtEl>
                                        <p:attrNameLst>
                                          <p:attrName>style.visibility</p:attrName>
                                        </p:attrNameLst>
                                      </p:cBhvr>
                                      <p:to>
                                        <p:strVal val="visible"/>
                                      </p:to>
                                    </p:set>
                                    <p:anim calcmode="lin" valueType="num">
                                      <p:cBhvr>
                                        <p:cTn id="27" dur="1000" fill="hold"/>
                                        <p:tgtEl>
                                          <p:spTgt spid="516141"/>
                                        </p:tgtEl>
                                        <p:attrNameLst>
                                          <p:attrName>ppt_w</p:attrName>
                                        </p:attrNameLst>
                                      </p:cBhvr>
                                      <p:tavLst>
                                        <p:tav tm="0">
                                          <p:val>
                                            <p:strVal val="#ppt_w*0.70"/>
                                          </p:val>
                                        </p:tav>
                                        <p:tav tm="100000">
                                          <p:val>
                                            <p:strVal val="#ppt_w"/>
                                          </p:val>
                                        </p:tav>
                                      </p:tavLst>
                                    </p:anim>
                                    <p:anim calcmode="lin" valueType="num">
                                      <p:cBhvr>
                                        <p:cTn id="28" dur="1000" fill="hold"/>
                                        <p:tgtEl>
                                          <p:spTgt spid="516141"/>
                                        </p:tgtEl>
                                        <p:attrNameLst>
                                          <p:attrName>ppt_h</p:attrName>
                                        </p:attrNameLst>
                                      </p:cBhvr>
                                      <p:tavLst>
                                        <p:tav tm="0">
                                          <p:val>
                                            <p:strVal val="#ppt_h"/>
                                          </p:val>
                                        </p:tav>
                                        <p:tav tm="100000">
                                          <p:val>
                                            <p:strVal val="#ppt_h"/>
                                          </p:val>
                                        </p:tav>
                                      </p:tavLst>
                                    </p:anim>
                                    <p:animEffect transition="in" filter="fade">
                                      <p:cBhvr>
                                        <p:cTn id="29" dur="1000"/>
                                        <p:tgtEl>
                                          <p:spTgt spid="516141"/>
                                        </p:tgtEl>
                                      </p:cBhvr>
                                    </p:animEffect>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grpId="1" nodeType="clickEffect">
                                  <p:stCondLst>
                                    <p:cond delay="0"/>
                                  </p:stCondLst>
                                  <p:childTnLst>
                                    <p:set>
                                      <p:cBhvr>
                                        <p:cTn id="33" dur="1" fill="hold">
                                          <p:stCondLst>
                                            <p:cond delay="0"/>
                                          </p:stCondLst>
                                        </p:cTn>
                                        <p:tgtEl>
                                          <p:spTgt spid="516116"/>
                                        </p:tgtEl>
                                        <p:attrNameLst>
                                          <p:attrName>style.visibility</p:attrName>
                                        </p:attrNameLst>
                                      </p:cBhvr>
                                      <p:to>
                                        <p:strVal val="visible"/>
                                      </p:to>
                                    </p:set>
                                    <p:anim calcmode="lin" valueType="num">
                                      <p:cBhvr>
                                        <p:cTn id="34" dur="500" fill="hold"/>
                                        <p:tgtEl>
                                          <p:spTgt spid="516116"/>
                                        </p:tgtEl>
                                        <p:attrNameLst>
                                          <p:attrName>ppt_w</p:attrName>
                                        </p:attrNameLst>
                                      </p:cBhvr>
                                      <p:tavLst>
                                        <p:tav tm="0">
                                          <p:val>
                                            <p:fltVal val="0"/>
                                          </p:val>
                                        </p:tav>
                                        <p:tav tm="100000">
                                          <p:val>
                                            <p:strVal val="#ppt_w"/>
                                          </p:val>
                                        </p:tav>
                                      </p:tavLst>
                                    </p:anim>
                                    <p:anim calcmode="lin" valueType="num">
                                      <p:cBhvr>
                                        <p:cTn id="35" dur="500" fill="hold"/>
                                        <p:tgtEl>
                                          <p:spTgt spid="516116"/>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grpId="1" nodeType="clickEffect">
                                  <p:stCondLst>
                                    <p:cond delay="0"/>
                                  </p:stCondLst>
                                  <p:childTnLst>
                                    <p:set>
                                      <p:cBhvr>
                                        <p:cTn id="39" dur="1" fill="hold">
                                          <p:stCondLst>
                                            <p:cond delay="0"/>
                                          </p:stCondLst>
                                        </p:cTn>
                                        <p:tgtEl>
                                          <p:spTgt spid="516115"/>
                                        </p:tgtEl>
                                        <p:attrNameLst>
                                          <p:attrName>style.visibility</p:attrName>
                                        </p:attrNameLst>
                                      </p:cBhvr>
                                      <p:to>
                                        <p:strVal val="visible"/>
                                      </p:to>
                                    </p:set>
                                    <p:anim calcmode="lin" valueType="num">
                                      <p:cBhvr>
                                        <p:cTn id="40" dur="500" fill="hold"/>
                                        <p:tgtEl>
                                          <p:spTgt spid="516115"/>
                                        </p:tgtEl>
                                        <p:attrNameLst>
                                          <p:attrName>ppt_w</p:attrName>
                                        </p:attrNameLst>
                                      </p:cBhvr>
                                      <p:tavLst>
                                        <p:tav tm="0">
                                          <p:val>
                                            <p:fltVal val="0"/>
                                          </p:val>
                                        </p:tav>
                                        <p:tav tm="100000">
                                          <p:val>
                                            <p:strVal val="#ppt_w"/>
                                          </p:val>
                                        </p:tav>
                                      </p:tavLst>
                                    </p:anim>
                                    <p:anim calcmode="lin" valueType="num">
                                      <p:cBhvr>
                                        <p:cTn id="41" dur="500" fill="hold"/>
                                        <p:tgtEl>
                                          <p:spTgt spid="5161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6106" grpId="0" autoUpdateAnimBg="0"/>
      <p:bldP spid="516115" grpId="1"/>
      <p:bldP spid="516116" grpId="1"/>
      <p:bldP spid="516141" grpId="0" autoUpdateAnimBg="0"/>
    </p:bldLst>
  </p:timing>
</p:sld>
</file>

<file path=ppt/slides/slide88.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278535" name="Rectangle 7"/>
          <p:cNvSpPr>
            <a:spLocks noChangeArrowheads="1"/>
          </p:cNvSpPr>
          <p:nvPr/>
        </p:nvSpPr>
        <p:spPr bwMode="auto">
          <a:xfrm>
            <a:off x="0" y="5638800"/>
            <a:ext cx="9144000" cy="12112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278565" name="Text Box 37"/>
          <p:cNvSpPr txBox="1">
            <a:spLocks noChangeArrowheads="1"/>
          </p:cNvSpPr>
          <p:nvPr/>
        </p:nvSpPr>
        <p:spPr bwMode="auto">
          <a:xfrm>
            <a:off x="5715000" y="1981200"/>
            <a:ext cx="3352800" cy="481013"/>
          </a:xfrm>
          <a:prstGeom prst="rect">
            <a:avLst/>
          </a:prstGeom>
          <a:noFill/>
          <a:ln w="9525">
            <a:noFill/>
            <a:miter lim="800000"/>
            <a:headEnd/>
            <a:tailEnd/>
          </a:ln>
          <a:effectLst/>
        </p:spPr>
        <p:txBody>
          <a:bodyPr>
            <a:spAutoFit/>
          </a:bodyPr>
          <a:lstStyle/>
          <a:p>
            <a:pPr>
              <a:lnSpc>
                <a:spcPct val="85000"/>
              </a:lnSpc>
            </a:pPr>
            <a:r>
              <a:rPr lang="en-US" sz="3000">
                <a:solidFill>
                  <a:srgbClr val="660066"/>
                </a:solidFill>
                <a:latin typeface="Arial Black" pitchFamily="34" charset="0"/>
              </a:rPr>
              <a:t>Becomes good</a:t>
            </a:r>
          </a:p>
        </p:txBody>
      </p:sp>
      <p:sp>
        <p:nvSpPr>
          <p:cNvPr id="278566" name="Text Box 38"/>
          <p:cNvSpPr txBox="1">
            <a:spLocks noChangeArrowheads="1"/>
          </p:cNvSpPr>
          <p:nvPr/>
        </p:nvSpPr>
        <p:spPr bwMode="auto">
          <a:xfrm>
            <a:off x="5715000" y="2744788"/>
            <a:ext cx="3048000" cy="481012"/>
          </a:xfrm>
          <a:prstGeom prst="rect">
            <a:avLst/>
          </a:prstGeom>
          <a:noFill/>
          <a:ln w="9525">
            <a:noFill/>
            <a:miter lim="800000"/>
            <a:headEnd/>
            <a:tailEnd/>
          </a:ln>
          <a:effectLst/>
        </p:spPr>
        <p:txBody>
          <a:bodyPr>
            <a:spAutoFit/>
          </a:bodyPr>
          <a:lstStyle/>
          <a:p>
            <a:pPr>
              <a:lnSpc>
                <a:spcPct val="85000"/>
              </a:lnSpc>
            </a:pPr>
            <a:r>
              <a:rPr lang="en-US" sz="3000">
                <a:solidFill>
                  <a:srgbClr val="660066"/>
                </a:solidFill>
                <a:latin typeface="Arial Black" pitchFamily="34" charset="0"/>
              </a:rPr>
              <a:t>Becomes evil</a:t>
            </a:r>
          </a:p>
        </p:txBody>
      </p:sp>
      <p:sp>
        <p:nvSpPr>
          <p:cNvPr id="278567" name="Text Box 39"/>
          <p:cNvSpPr txBox="1">
            <a:spLocks noChangeArrowheads="1"/>
          </p:cNvSpPr>
          <p:nvPr/>
        </p:nvSpPr>
        <p:spPr bwMode="auto">
          <a:xfrm>
            <a:off x="5715000" y="4038600"/>
            <a:ext cx="3124200" cy="481013"/>
          </a:xfrm>
          <a:prstGeom prst="rect">
            <a:avLst/>
          </a:prstGeom>
          <a:noFill/>
          <a:ln w="9525">
            <a:noFill/>
            <a:miter lim="800000"/>
            <a:headEnd/>
            <a:tailEnd/>
          </a:ln>
          <a:effectLst/>
        </p:spPr>
        <p:txBody>
          <a:bodyPr>
            <a:spAutoFit/>
          </a:bodyPr>
          <a:lstStyle/>
          <a:p>
            <a:pPr>
              <a:lnSpc>
                <a:spcPct val="85000"/>
              </a:lnSpc>
            </a:pPr>
            <a:r>
              <a:rPr lang="en-US" sz="3000">
                <a:solidFill>
                  <a:srgbClr val="008000"/>
                </a:solidFill>
                <a:effectLst>
                  <a:outerShdw blurRad="38100" dist="38100" dir="2700000" algn="tl">
                    <a:srgbClr val="000000"/>
                  </a:outerShdw>
                </a:effectLst>
                <a:latin typeface="Arial Black" pitchFamily="34" charset="0"/>
              </a:rPr>
              <a:t>Good conduct</a:t>
            </a:r>
          </a:p>
        </p:txBody>
      </p:sp>
      <p:sp>
        <p:nvSpPr>
          <p:cNvPr id="278568" name="Text Box 40"/>
          <p:cNvSpPr txBox="1">
            <a:spLocks noChangeArrowheads="1"/>
          </p:cNvSpPr>
          <p:nvPr/>
        </p:nvSpPr>
        <p:spPr bwMode="auto">
          <a:xfrm>
            <a:off x="5715000" y="4802188"/>
            <a:ext cx="2895600" cy="481012"/>
          </a:xfrm>
          <a:prstGeom prst="rect">
            <a:avLst/>
          </a:prstGeom>
          <a:noFill/>
          <a:ln w="9525">
            <a:noFill/>
            <a:miter lim="800000"/>
            <a:headEnd/>
            <a:tailEnd/>
          </a:ln>
          <a:effectLst/>
        </p:spPr>
        <p:txBody>
          <a:bodyPr>
            <a:spAutoFit/>
          </a:bodyPr>
          <a:lstStyle/>
          <a:p>
            <a:pPr>
              <a:lnSpc>
                <a:spcPct val="85000"/>
              </a:lnSpc>
            </a:pPr>
            <a:r>
              <a:rPr lang="en-US" sz="3000">
                <a:solidFill>
                  <a:srgbClr val="008000"/>
                </a:solidFill>
                <a:effectLst>
                  <a:outerShdw blurRad="38100" dist="38100" dir="2700000" algn="tl">
                    <a:srgbClr val="000000"/>
                  </a:outerShdw>
                </a:effectLst>
                <a:latin typeface="Arial Black" pitchFamily="34" charset="0"/>
              </a:rPr>
              <a:t>Evil conduct</a:t>
            </a:r>
          </a:p>
        </p:txBody>
      </p:sp>
      <p:sp>
        <p:nvSpPr>
          <p:cNvPr id="278569" name="AutoShape 41"/>
          <p:cNvSpPr>
            <a:spLocks noChangeArrowheads="1"/>
          </p:cNvSpPr>
          <p:nvPr/>
        </p:nvSpPr>
        <p:spPr bwMode="auto">
          <a:xfrm rot="-6584451">
            <a:off x="5176043" y="1910557"/>
            <a:ext cx="163513" cy="914400"/>
          </a:xfrm>
          <a:prstGeom prst="downArrow">
            <a:avLst>
              <a:gd name="adj1" fmla="val 50000"/>
              <a:gd name="adj2" fmla="val 244659"/>
            </a:avLst>
          </a:prstGeom>
          <a:gradFill rotWithShape="0">
            <a:gsLst>
              <a:gs pos="0">
                <a:srgbClr val="FFFFFF"/>
              </a:gs>
              <a:gs pos="100000">
                <a:srgbClr val="9900FF"/>
              </a:gs>
            </a:gsLst>
            <a:path path="rect">
              <a:fillToRect l="50000" t="50000" r="50000" b="50000"/>
            </a:path>
          </a:gradFill>
          <a:ln w="28575">
            <a:solidFill>
              <a:srgbClr val="CC00CC"/>
            </a:solidFill>
            <a:miter lim="800000"/>
            <a:headEnd/>
            <a:tailEnd/>
          </a:ln>
          <a:effectLst/>
        </p:spPr>
        <p:txBody>
          <a:bodyPr wrap="none" anchor="ctr"/>
          <a:lstStyle/>
          <a:p>
            <a:endParaRPr lang="en-US"/>
          </a:p>
        </p:txBody>
      </p:sp>
      <p:sp>
        <p:nvSpPr>
          <p:cNvPr id="278570" name="AutoShape 42"/>
          <p:cNvSpPr>
            <a:spLocks noChangeArrowheads="1"/>
          </p:cNvSpPr>
          <p:nvPr/>
        </p:nvSpPr>
        <p:spPr bwMode="auto">
          <a:xfrm rot="6710706" flipV="1">
            <a:off x="5176043" y="2310607"/>
            <a:ext cx="163513" cy="914400"/>
          </a:xfrm>
          <a:prstGeom prst="downArrow">
            <a:avLst>
              <a:gd name="adj1" fmla="val 50000"/>
              <a:gd name="adj2" fmla="val 244659"/>
            </a:avLst>
          </a:prstGeom>
          <a:gradFill rotWithShape="0">
            <a:gsLst>
              <a:gs pos="0">
                <a:srgbClr val="FFFFFF"/>
              </a:gs>
              <a:gs pos="100000">
                <a:srgbClr val="9900FF"/>
              </a:gs>
            </a:gsLst>
            <a:path path="rect">
              <a:fillToRect l="50000" t="50000" r="50000" b="50000"/>
            </a:path>
          </a:gradFill>
          <a:ln w="28575">
            <a:solidFill>
              <a:srgbClr val="CC00CC"/>
            </a:solidFill>
            <a:miter lim="800000"/>
            <a:headEnd/>
            <a:tailEnd/>
          </a:ln>
          <a:effectLst/>
        </p:spPr>
        <p:txBody>
          <a:bodyPr wrap="none" anchor="ctr"/>
          <a:lstStyle/>
          <a:p>
            <a:endParaRPr lang="en-US"/>
          </a:p>
        </p:txBody>
      </p:sp>
      <p:sp>
        <p:nvSpPr>
          <p:cNvPr id="278571" name="AutoShape 43"/>
          <p:cNvSpPr>
            <a:spLocks noChangeArrowheads="1"/>
          </p:cNvSpPr>
          <p:nvPr/>
        </p:nvSpPr>
        <p:spPr bwMode="auto">
          <a:xfrm rot="-6584451">
            <a:off x="5176043" y="3967957"/>
            <a:ext cx="163513" cy="914400"/>
          </a:xfrm>
          <a:prstGeom prst="downArrow">
            <a:avLst>
              <a:gd name="adj1" fmla="val 50000"/>
              <a:gd name="adj2" fmla="val 244659"/>
            </a:avLst>
          </a:prstGeom>
          <a:gradFill rotWithShape="0">
            <a:gsLst>
              <a:gs pos="0">
                <a:srgbClr val="FFFFFF"/>
              </a:gs>
              <a:gs pos="100000">
                <a:srgbClr val="339933"/>
              </a:gs>
            </a:gsLst>
            <a:path path="rect">
              <a:fillToRect l="50000" t="50000" r="50000" b="50000"/>
            </a:path>
          </a:gradFill>
          <a:ln w="28575">
            <a:solidFill>
              <a:srgbClr val="008000"/>
            </a:solidFill>
            <a:miter lim="800000"/>
            <a:headEnd/>
            <a:tailEnd/>
          </a:ln>
          <a:effectLst/>
        </p:spPr>
        <p:txBody>
          <a:bodyPr wrap="none" anchor="ctr"/>
          <a:lstStyle/>
          <a:p>
            <a:endParaRPr lang="en-US"/>
          </a:p>
        </p:txBody>
      </p:sp>
      <p:sp>
        <p:nvSpPr>
          <p:cNvPr id="278572" name="AutoShape 44"/>
          <p:cNvSpPr>
            <a:spLocks noChangeArrowheads="1"/>
          </p:cNvSpPr>
          <p:nvPr/>
        </p:nvSpPr>
        <p:spPr bwMode="auto">
          <a:xfrm rot="6710706" flipV="1">
            <a:off x="5176043" y="4368007"/>
            <a:ext cx="163513" cy="914400"/>
          </a:xfrm>
          <a:prstGeom prst="downArrow">
            <a:avLst>
              <a:gd name="adj1" fmla="val 50000"/>
              <a:gd name="adj2" fmla="val 244659"/>
            </a:avLst>
          </a:prstGeom>
          <a:gradFill rotWithShape="0">
            <a:gsLst>
              <a:gs pos="0">
                <a:srgbClr val="FFFFFF"/>
              </a:gs>
              <a:gs pos="100000">
                <a:srgbClr val="339933"/>
              </a:gs>
            </a:gsLst>
            <a:path path="rect">
              <a:fillToRect l="50000" t="50000" r="50000" b="50000"/>
            </a:path>
          </a:gradFill>
          <a:ln w="28575">
            <a:solidFill>
              <a:srgbClr val="008000"/>
            </a:solidFill>
            <a:miter lim="800000"/>
            <a:headEnd/>
            <a:tailEnd/>
          </a:ln>
          <a:effectLst/>
        </p:spPr>
        <p:txBody>
          <a:bodyPr wrap="none" anchor="ctr"/>
          <a:lstStyle/>
          <a:p>
            <a:endParaRPr lang="en-US"/>
          </a:p>
        </p:txBody>
      </p:sp>
      <p:grpSp>
        <p:nvGrpSpPr>
          <p:cNvPr id="278627" name="Group 99"/>
          <p:cNvGrpSpPr>
            <a:grpSpLocks/>
          </p:cNvGrpSpPr>
          <p:nvPr/>
        </p:nvGrpSpPr>
        <p:grpSpPr bwMode="auto">
          <a:xfrm>
            <a:off x="762000" y="5867400"/>
            <a:ext cx="7924800" cy="725488"/>
            <a:chOff x="240" y="3648"/>
            <a:chExt cx="5376" cy="457"/>
          </a:xfrm>
        </p:grpSpPr>
        <p:sp>
          <p:nvSpPr>
            <p:cNvPr id="278536" name="Text Box 8"/>
            <p:cNvSpPr txBox="1">
              <a:spLocks noChangeArrowheads="1"/>
            </p:cNvSpPr>
            <p:nvPr/>
          </p:nvSpPr>
          <p:spPr bwMode="auto">
            <a:xfrm>
              <a:off x="432" y="3656"/>
              <a:ext cx="5184" cy="449"/>
            </a:xfrm>
            <a:prstGeom prst="rect">
              <a:avLst/>
            </a:prstGeom>
            <a:noFill/>
            <a:ln w="9525">
              <a:noFill/>
              <a:miter lim="800000"/>
              <a:headEnd/>
              <a:tailEnd/>
            </a:ln>
            <a:effectLst/>
          </p:spPr>
          <p:txBody>
            <a:bodyPr>
              <a:spAutoFit/>
            </a:bodyPr>
            <a:lstStyle/>
            <a:p>
              <a:pPr>
                <a:lnSpc>
                  <a:spcPct val="80000"/>
                </a:lnSpc>
              </a:pPr>
              <a:r>
                <a:rPr lang="en-US" sz="2400" b="1" u="sng">
                  <a:solidFill>
                    <a:schemeClr val="bg1"/>
                  </a:solidFill>
                  <a:latin typeface="Arial Narrow" pitchFamily="34" charset="0"/>
                </a:rPr>
                <a:t>Good</a:t>
              </a:r>
              <a:r>
                <a:rPr lang="en-US" sz="2400" b="1">
                  <a:solidFill>
                    <a:schemeClr val="bg1"/>
                  </a:solidFill>
                  <a:latin typeface="Arial Narrow" pitchFamily="34" charset="0"/>
                </a:rPr>
                <a:t> or </a:t>
              </a:r>
              <a:r>
                <a:rPr lang="en-US" sz="2400" b="1" u="sng">
                  <a:solidFill>
                    <a:schemeClr val="bg1"/>
                  </a:solidFill>
                  <a:latin typeface="Arial Narrow" pitchFamily="34" charset="0"/>
                </a:rPr>
                <a:t>evil</a:t>
              </a:r>
              <a:r>
                <a:rPr lang="en-US" sz="2400" b="1">
                  <a:solidFill>
                    <a:schemeClr val="bg1"/>
                  </a:solidFill>
                  <a:latin typeface="Arial Narrow" pitchFamily="34" charset="0"/>
                </a:rPr>
                <a:t> in the conduct of the physical self is the main determinant of whether the </a:t>
              </a:r>
              <a:r>
                <a:rPr lang="en-US" sz="2400" b="1" u="sng">
                  <a:solidFill>
                    <a:schemeClr val="bg1"/>
                  </a:solidFill>
                  <a:latin typeface="Arial Narrow" pitchFamily="34" charset="0"/>
                </a:rPr>
                <a:t>spirit self</a:t>
              </a:r>
              <a:r>
                <a:rPr lang="en-US" sz="2400" b="1">
                  <a:solidFill>
                    <a:schemeClr val="bg1"/>
                  </a:solidFill>
                  <a:latin typeface="Arial Narrow" pitchFamily="34" charset="0"/>
                </a:rPr>
                <a:t> becomes </a:t>
              </a:r>
              <a:r>
                <a:rPr lang="en-US" sz="2400" b="1" u="sng">
                  <a:solidFill>
                    <a:schemeClr val="bg1"/>
                  </a:solidFill>
                  <a:latin typeface="Arial Narrow" pitchFamily="34" charset="0"/>
                </a:rPr>
                <a:t>good</a:t>
              </a:r>
              <a:r>
                <a:rPr lang="en-US" sz="2400" b="1">
                  <a:solidFill>
                    <a:schemeClr val="bg1"/>
                  </a:solidFill>
                  <a:latin typeface="Arial Narrow" pitchFamily="34" charset="0"/>
                </a:rPr>
                <a:t> or </a:t>
              </a:r>
              <a:r>
                <a:rPr lang="en-US" sz="2400" b="1" u="sng">
                  <a:solidFill>
                    <a:schemeClr val="bg1"/>
                  </a:solidFill>
                  <a:latin typeface="Arial Narrow" pitchFamily="34" charset="0"/>
                </a:rPr>
                <a:t>evil</a:t>
              </a:r>
              <a:r>
                <a:rPr lang="en-US" sz="2400" b="1">
                  <a:solidFill>
                    <a:schemeClr val="bg1"/>
                  </a:solidFill>
                  <a:latin typeface="Arial Narrow" pitchFamily="34" charset="0"/>
                </a:rPr>
                <a:t>.</a:t>
              </a:r>
              <a:r>
                <a:rPr lang="en-US" b="1">
                  <a:solidFill>
                    <a:schemeClr val="bg1"/>
                  </a:solidFill>
                  <a:latin typeface="Arial Narrow" pitchFamily="34" charset="0"/>
                </a:rPr>
                <a:t> </a:t>
              </a:r>
            </a:p>
          </p:txBody>
        </p:sp>
        <p:sp>
          <p:nvSpPr>
            <p:cNvPr id="278537" name="Text Box 9"/>
            <p:cNvSpPr txBox="1">
              <a:spLocks noChangeArrowheads="1"/>
            </p:cNvSpPr>
            <p:nvPr/>
          </p:nvSpPr>
          <p:spPr bwMode="auto">
            <a:xfrm>
              <a:off x="240" y="3648"/>
              <a:ext cx="222"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278548" name="Oval 20"/>
          <p:cNvSpPr>
            <a:spLocks noChangeArrowheads="1"/>
          </p:cNvSpPr>
          <p:nvPr/>
        </p:nvSpPr>
        <p:spPr bwMode="auto">
          <a:xfrm>
            <a:off x="2552700" y="3513138"/>
            <a:ext cx="1981200" cy="1981200"/>
          </a:xfrm>
          <a:prstGeom prst="ellipse">
            <a:avLst/>
          </a:prstGeom>
          <a:gradFill rotWithShape="0">
            <a:gsLst>
              <a:gs pos="0">
                <a:srgbClr val="99FF33"/>
              </a:gs>
              <a:gs pos="100000">
                <a:srgbClr val="006600"/>
              </a:gs>
            </a:gsLst>
            <a:lin ang="5400000" scaled="1"/>
          </a:gradFill>
          <a:ln w="9525">
            <a:solidFill>
              <a:srgbClr val="33CC33"/>
            </a:solidFill>
            <a:round/>
            <a:headEnd/>
            <a:tailEnd/>
          </a:ln>
          <a:effectLst/>
        </p:spPr>
        <p:txBody>
          <a:bodyPr wrap="none" anchor="ctr"/>
          <a:lstStyle/>
          <a:p>
            <a:endParaRPr lang="en-US"/>
          </a:p>
        </p:txBody>
      </p:sp>
      <p:sp>
        <p:nvSpPr>
          <p:cNvPr id="278549" name="Oval 21"/>
          <p:cNvSpPr>
            <a:spLocks noChangeArrowheads="1"/>
          </p:cNvSpPr>
          <p:nvPr/>
        </p:nvSpPr>
        <p:spPr bwMode="auto">
          <a:xfrm>
            <a:off x="2552700" y="1531938"/>
            <a:ext cx="1981200" cy="1981200"/>
          </a:xfrm>
          <a:prstGeom prst="ellipse">
            <a:avLst/>
          </a:prstGeom>
          <a:gradFill rotWithShape="0">
            <a:gsLst>
              <a:gs pos="0">
                <a:srgbClr val="FFCCFF"/>
              </a:gs>
              <a:gs pos="100000">
                <a:srgbClr val="FF00FF"/>
              </a:gs>
            </a:gsLst>
            <a:lin ang="5400000" scaled="1"/>
          </a:gradFill>
          <a:ln w="19050">
            <a:solidFill>
              <a:srgbClr val="CC00CC"/>
            </a:solidFill>
            <a:round/>
            <a:headEnd/>
            <a:tailEnd/>
          </a:ln>
          <a:effectLst/>
        </p:spPr>
        <p:txBody>
          <a:bodyPr wrap="none" anchor="ctr"/>
          <a:lstStyle/>
          <a:p>
            <a:endParaRPr lang="en-US"/>
          </a:p>
        </p:txBody>
      </p:sp>
      <p:sp>
        <p:nvSpPr>
          <p:cNvPr id="278550" name="Oval 22"/>
          <p:cNvSpPr>
            <a:spLocks noChangeArrowheads="1"/>
          </p:cNvSpPr>
          <p:nvPr/>
        </p:nvSpPr>
        <p:spPr bwMode="auto">
          <a:xfrm>
            <a:off x="2952750" y="2332038"/>
            <a:ext cx="1181100" cy="1181100"/>
          </a:xfrm>
          <a:prstGeom prst="ellipse">
            <a:avLst/>
          </a:prstGeom>
          <a:gradFill rotWithShape="0">
            <a:gsLst>
              <a:gs pos="0">
                <a:schemeClr val="bg1"/>
              </a:gs>
              <a:gs pos="100000">
                <a:srgbClr val="FFCCFF"/>
              </a:gs>
            </a:gsLst>
            <a:path path="shape">
              <a:fillToRect l="50000" t="50000" r="50000" b="50000"/>
            </a:path>
          </a:gradFill>
          <a:ln w="19050">
            <a:noFill/>
            <a:round/>
            <a:headEnd/>
            <a:tailEnd/>
          </a:ln>
          <a:effectLst/>
        </p:spPr>
        <p:txBody>
          <a:bodyPr wrap="none" anchor="ctr"/>
          <a:lstStyle/>
          <a:p>
            <a:endParaRPr lang="en-US"/>
          </a:p>
        </p:txBody>
      </p:sp>
      <p:sp>
        <p:nvSpPr>
          <p:cNvPr id="278551" name="Oval 23"/>
          <p:cNvSpPr>
            <a:spLocks noChangeArrowheads="1"/>
          </p:cNvSpPr>
          <p:nvPr/>
        </p:nvSpPr>
        <p:spPr bwMode="auto">
          <a:xfrm>
            <a:off x="2952750" y="3551238"/>
            <a:ext cx="1181100" cy="1181100"/>
          </a:xfrm>
          <a:prstGeom prst="ellipse">
            <a:avLst/>
          </a:prstGeom>
          <a:gradFill rotWithShape="0">
            <a:gsLst>
              <a:gs pos="0">
                <a:srgbClr val="CCFF33"/>
              </a:gs>
              <a:gs pos="50000">
                <a:srgbClr val="008000"/>
              </a:gs>
              <a:gs pos="100000">
                <a:srgbClr val="CCFF33"/>
              </a:gs>
            </a:gsLst>
            <a:lin ang="5400000" scaled="1"/>
          </a:gradFill>
          <a:ln w="28575">
            <a:noFill/>
            <a:round/>
            <a:headEnd/>
            <a:tailEnd/>
          </a:ln>
          <a:effectLst/>
        </p:spPr>
        <p:txBody>
          <a:bodyPr wrap="none" anchor="ctr"/>
          <a:lstStyle/>
          <a:p>
            <a:endParaRPr lang="en-US"/>
          </a:p>
        </p:txBody>
      </p:sp>
      <p:sp>
        <p:nvSpPr>
          <p:cNvPr id="278559" name="Text Box 31"/>
          <p:cNvSpPr txBox="1">
            <a:spLocks noChangeArrowheads="1"/>
          </p:cNvSpPr>
          <p:nvPr/>
        </p:nvSpPr>
        <p:spPr bwMode="auto">
          <a:xfrm>
            <a:off x="2705100" y="4732338"/>
            <a:ext cx="1676400" cy="688975"/>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600">
                <a:solidFill>
                  <a:srgbClr val="FFFFCC"/>
                </a:solidFill>
              </a:rPr>
              <a:t>Physical</a:t>
            </a:r>
          </a:p>
          <a:p>
            <a:pPr algn="ctr"/>
            <a:r>
              <a:rPr lang="en-US" sz="2600">
                <a:solidFill>
                  <a:srgbClr val="FFFFCC"/>
                </a:solidFill>
              </a:rPr>
              <a:t>body</a:t>
            </a:r>
          </a:p>
        </p:txBody>
      </p:sp>
      <p:grpSp>
        <p:nvGrpSpPr>
          <p:cNvPr id="278561" name="Group 33"/>
          <p:cNvGrpSpPr>
            <a:grpSpLocks/>
          </p:cNvGrpSpPr>
          <p:nvPr/>
        </p:nvGrpSpPr>
        <p:grpSpPr bwMode="auto">
          <a:xfrm>
            <a:off x="2286000" y="2895600"/>
            <a:ext cx="2514600" cy="1295400"/>
            <a:chOff x="1344" y="1824"/>
            <a:chExt cx="1584" cy="816"/>
          </a:xfrm>
        </p:grpSpPr>
        <p:sp>
          <p:nvSpPr>
            <p:cNvPr id="278562" name="AutoShape 34"/>
            <p:cNvSpPr>
              <a:spLocks noChangeArrowheads="1"/>
            </p:cNvSpPr>
            <p:nvPr/>
          </p:nvSpPr>
          <p:spPr bwMode="auto">
            <a:xfrm>
              <a:off x="2726" y="1890"/>
              <a:ext cx="202" cy="750"/>
            </a:xfrm>
            <a:prstGeom prst="curvedLeftArrow">
              <a:avLst>
                <a:gd name="adj1" fmla="val 74257"/>
                <a:gd name="adj2" fmla="val 14851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2700000" scaled="1"/>
            </a:gradFill>
            <a:ln w="28575">
              <a:solidFill>
                <a:srgbClr val="0000CC"/>
              </a:solidFill>
              <a:miter lim="800000"/>
              <a:headEnd/>
              <a:tailEnd/>
            </a:ln>
            <a:effectLst/>
          </p:spPr>
          <p:txBody>
            <a:bodyPr wrap="none" anchor="ctr"/>
            <a:lstStyle/>
            <a:p>
              <a:endParaRPr lang="en-US"/>
            </a:p>
          </p:txBody>
        </p:sp>
        <p:sp>
          <p:nvSpPr>
            <p:cNvPr id="278563" name="AutoShape 35"/>
            <p:cNvSpPr>
              <a:spLocks noChangeArrowheads="1"/>
            </p:cNvSpPr>
            <p:nvPr/>
          </p:nvSpPr>
          <p:spPr bwMode="auto">
            <a:xfrm rot="-10800000">
              <a:off x="1344" y="1824"/>
              <a:ext cx="202" cy="750"/>
            </a:xfrm>
            <a:prstGeom prst="curvedLeftArrow">
              <a:avLst>
                <a:gd name="adj1" fmla="val 74257"/>
                <a:gd name="adj2" fmla="val 148515"/>
                <a:gd name="adj3" fmla="val 33333"/>
              </a:avLst>
            </a:prstGeom>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1"/>
            </a:gradFill>
            <a:ln w="28575">
              <a:solidFill>
                <a:srgbClr val="0000CC"/>
              </a:solidFill>
              <a:miter lim="800000"/>
              <a:headEnd/>
              <a:tailEnd/>
            </a:ln>
            <a:effectLst/>
          </p:spPr>
          <p:txBody>
            <a:bodyPr wrap="none" anchor="ctr"/>
            <a:lstStyle/>
            <a:p>
              <a:endParaRPr lang="en-US"/>
            </a:p>
          </p:txBody>
        </p:sp>
      </p:grpSp>
      <p:sp>
        <p:nvSpPr>
          <p:cNvPr id="278596" name="Text Box 68"/>
          <p:cNvSpPr txBox="1">
            <a:spLocks noChangeArrowheads="1"/>
          </p:cNvSpPr>
          <p:nvPr/>
        </p:nvSpPr>
        <p:spPr bwMode="auto">
          <a:xfrm>
            <a:off x="2857500" y="3886200"/>
            <a:ext cx="1371600" cy="641350"/>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400" dirty="0">
                <a:solidFill>
                  <a:srgbClr val="FFFF66"/>
                </a:solidFill>
              </a:rPr>
              <a:t>Physical</a:t>
            </a:r>
          </a:p>
          <a:p>
            <a:pPr algn="ctr"/>
            <a:r>
              <a:rPr lang="en-US" sz="2400" dirty="0">
                <a:solidFill>
                  <a:srgbClr val="FFFF66"/>
                </a:solidFill>
              </a:rPr>
              <a:t>mind</a:t>
            </a:r>
          </a:p>
        </p:txBody>
      </p:sp>
      <p:sp>
        <p:nvSpPr>
          <p:cNvPr id="278615" name="Text Box 87"/>
          <p:cNvSpPr txBox="1">
            <a:spLocks noChangeArrowheads="1"/>
          </p:cNvSpPr>
          <p:nvPr/>
        </p:nvSpPr>
        <p:spPr bwMode="auto">
          <a:xfrm>
            <a:off x="682625" y="2228850"/>
            <a:ext cx="1831975" cy="506413"/>
          </a:xfrm>
          <a:prstGeom prst="rect">
            <a:avLst/>
          </a:prstGeom>
          <a:noFill/>
          <a:ln w="9525">
            <a:noFill/>
            <a:miter lim="800000"/>
            <a:headEnd/>
            <a:tailEnd/>
          </a:ln>
          <a:effectLst/>
        </p:spPr>
        <p:txBody>
          <a:bodyPr>
            <a:spAutoFit/>
          </a:bodyPr>
          <a:lstStyle/>
          <a:p>
            <a:pPr>
              <a:lnSpc>
                <a:spcPct val="85000"/>
              </a:lnSpc>
            </a:pPr>
            <a:r>
              <a:rPr lang="en-US" sz="3200">
                <a:solidFill>
                  <a:srgbClr val="FF99FF"/>
                </a:solidFill>
              </a:rPr>
              <a:t>Spirit self</a:t>
            </a:r>
          </a:p>
        </p:txBody>
      </p:sp>
      <p:sp>
        <p:nvSpPr>
          <p:cNvPr id="278594" name="Text Box 66"/>
          <p:cNvSpPr txBox="1">
            <a:spLocks noChangeArrowheads="1"/>
          </p:cNvSpPr>
          <p:nvPr/>
        </p:nvSpPr>
        <p:spPr bwMode="auto">
          <a:xfrm>
            <a:off x="682625" y="2236788"/>
            <a:ext cx="1831975" cy="506412"/>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85000"/>
              </a:lnSpc>
            </a:pPr>
            <a:r>
              <a:rPr lang="en-US" sz="3200" dirty="0">
                <a:solidFill>
                  <a:srgbClr val="660066"/>
                </a:solidFill>
              </a:rPr>
              <a:t>Spirit self</a:t>
            </a:r>
          </a:p>
        </p:txBody>
      </p:sp>
      <p:sp>
        <p:nvSpPr>
          <p:cNvPr id="278621" name="Text Box 93"/>
          <p:cNvSpPr txBox="1">
            <a:spLocks noChangeArrowheads="1"/>
          </p:cNvSpPr>
          <p:nvPr/>
        </p:nvSpPr>
        <p:spPr bwMode="auto">
          <a:xfrm>
            <a:off x="153988" y="4343400"/>
            <a:ext cx="2357437" cy="506413"/>
          </a:xfrm>
          <a:prstGeom prst="rect">
            <a:avLst/>
          </a:prstGeom>
          <a:noFill/>
          <a:ln w="9525">
            <a:noFill/>
            <a:miter lim="800000"/>
            <a:headEnd/>
            <a:tailEnd/>
          </a:ln>
          <a:effectLst/>
        </p:spPr>
        <p:txBody>
          <a:bodyPr>
            <a:spAutoFit/>
          </a:bodyPr>
          <a:lstStyle/>
          <a:p>
            <a:pPr>
              <a:lnSpc>
                <a:spcPct val="85000"/>
              </a:lnSpc>
            </a:pPr>
            <a:r>
              <a:rPr lang="en-US" sz="3200">
                <a:solidFill>
                  <a:srgbClr val="00F800"/>
                </a:solidFill>
              </a:rPr>
              <a:t>Physical self</a:t>
            </a:r>
          </a:p>
        </p:txBody>
      </p:sp>
      <p:sp>
        <p:nvSpPr>
          <p:cNvPr id="278622" name="Text Box 94"/>
          <p:cNvSpPr txBox="1">
            <a:spLocks noChangeArrowheads="1"/>
          </p:cNvSpPr>
          <p:nvPr/>
        </p:nvSpPr>
        <p:spPr bwMode="auto">
          <a:xfrm>
            <a:off x="155575" y="4343400"/>
            <a:ext cx="2357438" cy="506413"/>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85000"/>
              </a:lnSpc>
            </a:pPr>
            <a:r>
              <a:rPr lang="en-US" sz="3200">
                <a:solidFill>
                  <a:srgbClr val="003300"/>
                </a:solidFill>
              </a:rPr>
              <a:t>Physical self</a:t>
            </a:r>
          </a:p>
        </p:txBody>
      </p:sp>
      <p:sp>
        <p:nvSpPr>
          <p:cNvPr id="278582" name="Text Box 54"/>
          <p:cNvSpPr txBox="1">
            <a:spLocks noChangeArrowheads="1"/>
          </p:cNvSpPr>
          <p:nvPr/>
        </p:nvSpPr>
        <p:spPr bwMode="auto">
          <a:xfrm>
            <a:off x="2438400" y="3397250"/>
            <a:ext cx="2209800" cy="165100"/>
          </a:xfrm>
          <a:prstGeom prst="rect">
            <a:avLst/>
          </a:prstGeom>
          <a:noFill/>
          <a:ln w="57150">
            <a:noFill/>
            <a:miter lim="800000"/>
            <a:headEnd/>
            <a:tailEnd/>
          </a:ln>
          <a:effectLst/>
        </p:spPr>
        <p:txBody>
          <a:bodyPr>
            <a:spAutoFit/>
          </a:bodyPr>
          <a:lstStyle/>
          <a:p>
            <a:pPr algn="ctr">
              <a:lnSpc>
                <a:spcPct val="20000"/>
              </a:lnSpc>
            </a:pPr>
            <a:r>
              <a:rPr lang="en-US" sz="2400">
                <a:solidFill>
                  <a:srgbClr val="0000FF"/>
                </a:solidFill>
                <a:latin typeface="Latin Wide" pitchFamily="2" charset="0"/>
              </a:rPr>
              <a:t>_____________</a:t>
            </a:r>
          </a:p>
        </p:txBody>
      </p:sp>
      <p:grpSp>
        <p:nvGrpSpPr>
          <p:cNvPr id="32" name="Group 53"/>
          <p:cNvGrpSpPr>
            <a:grpSpLocks/>
          </p:cNvGrpSpPr>
          <p:nvPr/>
        </p:nvGrpSpPr>
        <p:grpSpPr bwMode="auto">
          <a:xfrm>
            <a:off x="457200" y="107950"/>
            <a:ext cx="6248400" cy="804863"/>
            <a:chOff x="192" y="68"/>
            <a:chExt cx="3936" cy="507"/>
          </a:xfrm>
        </p:grpSpPr>
        <p:sp>
          <p:nvSpPr>
            <p:cNvPr id="33" name="Text Box 7"/>
            <p:cNvSpPr txBox="1">
              <a:spLocks noChangeArrowheads="1"/>
            </p:cNvSpPr>
            <p:nvPr/>
          </p:nvSpPr>
          <p:spPr bwMode="auto">
            <a:xfrm>
              <a:off x="192" y="68"/>
              <a:ext cx="3936" cy="28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dirty="0"/>
                <a:t>6.3  The Reciprocal Relationship between</a:t>
              </a:r>
            </a:p>
          </p:txBody>
        </p:sp>
        <p:sp>
          <p:nvSpPr>
            <p:cNvPr id="34" name="Text Box 9"/>
            <p:cNvSpPr txBox="1">
              <a:spLocks noChangeArrowheads="1"/>
            </p:cNvSpPr>
            <p:nvPr/>
          </p:nvSpPr>
          <p:spPr bwMode="auto">
            <a:xfrm>
              <a:off x="576" y="288"/>
              <a:ext cx="3360" cy="28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dirty="0"/>
                <a:t>the Physical Self and the Spirit Self</a:t>
              </a:r>
            </a:p>
          </p:txBody>
        </p:sp>
      </p:grpSp>
      <p:sp>
        <p:nvSpPr>
          <p:cNvPr id="35" name="Text Box 10"/>
          <p:cNvSpPr txBox="1">
            <a:spLocks noChangeArrowheads="1"/>
          </p:cNvSpPr>
          <p:nvPr/>
        </p:nvSpPr>
        <p:spPr bwMode="auto">
          <a:xfrm>
            <a:off x="304800" y="935038"/>
            <a:ext cx="7467600" cy="430212"/>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600" u="sng" dirty="0"/>
              <a:t>6.3.1  The Structure and Functions of the Physical Self</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78627"/>
                                        </p:tgtEl>
                                        <p:attrNameLst>
                                          <p:attrName>style.visibility</p:attrName>
                                        </p:attrNameLst>
                                      </p:cBhvr>
                                      <p:to>
                                        <p:strVal val="visible"/>
                                      </p:to>
                                    </p:set>
                                    <p:animEffect transition="in" filter="barn(outVertical)">
                                      <p:cBhvr>
                                        <p:cTn id="7" dur="500"/>
                                        <p:tgtEl>
                                          <p:spTgt spid="2786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78571"/>
                                        </p:tgtEl>
                                        <p:attrNameLst>
                                          <p:attrName>style.visibility</p:attrName>
                                        </p:attrNameLst>
                                      </p:cBhvr>
                                      <p:to>
                                        <p:strVal val="visible"/>
                                      </p:to>
                                    </p:set>
                                    <p:animEffect transition="in" filter="wipe(down)">
                                      <p:cBhvr>
                                        <p:cTn id="12" dur="500"/>
                                        <p:tgtEl>
                                          <p:spTgt spid="278571"/>
                                        </p:tgtEl>
                                      </p:cBhvr>
                                    </p:animEffect>
                                  </p:childTnLst>
                                </p:cTn>
                              </p:par>
                              <p:par>
                                <p:cTn id="13" presetID="17" presetClass="entr" presetSubtype="10" fill="hold" grpId="0" nodeType="withEffect">
                                  <p:stCondLst>
                                    <p:cond delay="0"/>
                                  </p:stCondLst>
                                  <p:iterate type="wd">
                                    <p:tmPct val="20000"/>
                                  </p:iterate>
                                  <p:childTnLst>
                                    <p:set>
                                      <p:cBhvr>
                                        <p:cTn id="14" dur="1" fill="hold">
                                          <p:stCondLst>
                                            <p:cond delay="0"/>
                                          </p:stCondLst>
                                        </p:cTn>
                                        <p:tgtEl>
                                          <p:spTgt spid="278567"/>
                                        </p:tgtEl>
                                        <p:attrNameLst>
                                          <p:attrName>style.visibility</p:attrName>
                                        </p:attrNameLst>
                                      </p:cBhvr>
                                      <p:to>
                                        <p:strVal val="visible"/>
                                      </p:to>
                                    </p:set>
                                    <p:anim calcmode="lin" valueType="num">
                                      <p:cBhvr>
                                        <p:cTn id="15" dur="500" fill="hold"/>
                                        <p:tgtEl>
                                          <p:spTgt spid="278567"/>
                                        </p:tgtEl>
                                        <p:attrNameLst>
                                          <p:attrName>ppt_w</p:attrName>
                                        </p:attrNameLst>
                                      </p:cBhvr>
                                      <p:tavLst>
                                        <p:tav tm="0">
                                          <p:val>
                                            <p:fltVal val="0"/>
                                          </p:val>
                                        </p:tav>
                                        <p:tav tm="100000">
                                          <p:val>
                                            <p:strVal val="#ppt_w"/>
                                          </p:val>
                                        </p:tav>
                                      </p:tavLst>
                                    </p:anim>
                                    <p:anim calcmode="lin" valueType="num">
                                      <p:cBhvr>
                                        <p:cTn id="16" dur="500" fill="hold"/>
                                        <p:tgtEl>
                                          <p:spTgt spid="278567"/>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278572"/>
                                        </p:tgtEl>
                                        <p:attrNameLst>
                                          <p:attrName>style.visibility</p:attrName>
                                        </p:attrNameLst>
                                      </p:cBhvr>
                                      <p:to>
                                        <p:strVal val="visible"/>
                                      </p:to>
                                    </p:set>
                                    <p:animEffect transition="in" filter="wipe(up)">
                                      <p:cBhvr>
                                        <p:cTn id="21" dur="500"/>
                                        <p:tgtEl>
                                          <p:spTgt spid="278572"/>
                                        </p:tgtEl>
                                      </p:cBhvr>
                                    </p:animEffect>
                                  </p:childTnLst>
                                </p:cTn>
                              </p:par>
                              <p:par>
                                <p:cTn id="22" presetID="17" presetClass="entr" presetSubtype="10" fill="hold" grpId="0" nodeType="withEffect">
                                  <p:stCondLst>
                                    <p:cond delay="0"/>
                                  </p:stCondLst>
                                  <p:iterate type="wd">
                                    <p:tmPct val="20000"/>
                                  </p:iterate>
                                  <p:childTnLst>
                                    <p:set>
                                      <p:cBhvr>
                                        <p:cTn id="23" dur="1" fill="hold">
                                          <p:stCondLst>
                                            <p:cond delay="0"/>
                                          </p:stCondLst>
                                        </p:cTn>
                                        <p:tgtEl>
                                          <p:spTgt spid="278568"/>
                                        </p:tgtEl>
                                        <p:attrNameLst>
                                          <p:attrName>style.visibility</p:attrName>
                                        </p:attrNameLst>
                                      </p:cBhvr>
                                      <p:to>
                                        <p:strVal val="visible"/>
                                      </p:to>
                                    </p:set>
                                    <p:anim calcmode="lin" valueType="num">
                                      <p:cBhvr>
                                        <p:cTn id="24" dur="500" fill="hold"/>
                                        <p:tgtEl>
                                          <p:spTgt spid="278568"/>
                                        </p:tgtEl>
                                        <p:attrNameLst>
                                          <p:attrName>ppt_w</p:attrName>
                                        </p:attrNameLst>
                                      </p:cBhvr>
                                      <p:tavLst>
                                        <p:tav tm="0">
                                          <p:val>
                                            <p:fltVal val="0"/>
                                          </p:val>
                                        </p:tav>
                                        <p:tav tm="100000">
                                          <p:val>
                                            <p:strVal val="#ppt_w"/>
                                          </p:val>
                                        </p:tav>
                                      </p:tavLst>
                                    </p:anim>
                                    <p:anim calcmode="lin" valueType="num">
                                      <p:cBhvr>
                                        <p:cTn id="25" dur="500" fill="hold"/>
                                        <p:tgtEl>
                                          <p:spTgt spid="278568"/>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grpId="0" nodeType="clickEffect">
                                  <p:stCondLst>
                                    <p:cond delay="0"/>
                                  </p:stCondLst>
                                  <p:childTnLst>
                                    <p:set>
                                      <p:cBhvr>
                                        <p:cTn id="29" dur="1" fill="hold">
                                          <p:stCondLst>
                                            <p:cond delay="0"/>
                                          </p:stCondLst>
                                        </p:cTn>
                                        <p:tgtEl>
                                          <p:spTgt spid="278594"/>
                                        </p:tgtEl>
                                        <p:attrNameLst>
                                          <p:attrName>style.visibility</p:attrName>
                                        </p:attrNameLst>
                                      </p:cBhvr>
                                      <p:to>
                                        <p:strVal val="visible"/>
                                      </p:to>
                                    </p:set>
                                    <p:anim calcmode="lin" valueType="num">
                                      <p:cBhvr>
                                        <p:cTn id="30" dur="1000" fill="hold"/>
                                        <p:tgtEl>
                                          <p:spTgt spid="278594"/>
                                        </p:tgtEl>
                                        <p:attrNameLst>
                                          <p:attrName>ppt_w</p:attrName>
                                        </p:attrNameLst>
                                      </p:cBhvr>
                                      <p:tavLst>
                                        <p:tav tm="0">
                                          <p:val>
                                            <p:fltVal val="0"/>
                                          </p:val>
                                        </p:tav>
                                        <p:tav tm="100000">
                                          <p:val>
                                            <p:strVal val="#ppt_w"/>
                                          </p:val>
                                        </p:tav>
                                      </p:tavLst>
                                    </p:anim>
                                    <p:anim calcmode="lin" valueType="num">
                                      <p:cBhvr>
                                        <p:cTn id="31" dur="1000" fill="hold"/>
                                        <p:tgtEl>
                                          <p:spTgt spid="278594"/>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278569"/>
                                        </p:tgtEl>
                                        <p:attrNameLst>
                                          <p:attrName>style.visibility</p:attrName>
                                        </p:attrNameLst>
                                      </p:cBhvr>
                                      <p:to>
                                        <p:strVal val="visible"/>
                                      </p:to>
                                    </p:set>
                                    <p:animEffect transition="in" filter="wipe(down)">
                                      <p:cBhvr>
                                        <p:cTn id="36" dur="500"/>
                                        <p:tgtEl>
                                          <p:spTgt spid="278569"/>
                                        </p:tgtEl>
                                      </p:cBhvr>
                                    </p:animEffect>
                                  </p:childTnLst>
                                </p:cTn>
                              </p:par>
                              <p:par>
                                <p:cTn id="37" presetID="17" presetClass="entr" presetSubtype="10" fill="hold" grpId="0" nodeType="withEffect">
                                  <p:stCondLst>
                                    <p:cond delay="0"/>
                                  </p:stCondLst>
                                  <p:iterate type="wd">
                                    <p:tmPct val="20000"/>
                                  </p:iterate>
                                  <p:childTnLst>
                                    <p:set>
                                      <p:cBhvr>
                                        <p:cTn id="38" dur="1" fill="hold">
                                          <p:stCondLst>
                                            <p:cond delay="0"/>
                                          </p:stCondLst>
                                        </p:cTn>
                                        <p:tgtEl>
                                          <p:spTgt spid="278565"/>
                                        </p:tgtEl>
                                        <p:attrNameLst>
                                          <p:attrName>style.visibility</p:attrName>
                                        </p:attrNameLst>
                                      </p:cBhvr>
                                      <p:to>
                                        <p:strVal val="visible"/>
                                      </p:to>
                                    </p:set>
                                    <p:anim calcmode="lin" valueType="num">
                                      <p:cBhvr>
                                        <p:cTn id="39" dur="500" fill="hold"/>
                                        <p:tgtEl>
                                          <p:spTgt spid="278565"/>
                                        </p:tgtEl>
                                        <p:attrNameLst>
                                          <p:attrName>ppt_w</p:attrName>
                                        </p:attrNameLst>
                                      </p:cBhvr>
                                      <p:tavLst>
                                        <p:tav tm="0">
                                          <p:val>
                                            <p:fltVal val="0"/>
                                          </p:val>
                                        </p:tav>
                                        <p:tav tm="100000">
                                          <p:val>
                                            <p:strVal val="#ppt_w"/>
                                          </p:val>
                                        </p:tav>
                                      </p:tavLst>
                                    </p:anim>
                                    <p:anim calcmode="lin" valueType="num">
                                      <p:cBhvr>
                                        <p:cTn id="40" dur="500" fill="hold"/>
                                        <p:tgtEl>
                                          <p:spTgt spid="278565"/>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278570"/>
                                        </p:tgtEl>
                                        <p:attrNameLst>
                                          <p:attrName>style.visibility</p:attrName>
                                        </p:attrNameLst>
                                      </p:cBhvr>
                                      <p:to>
                                        <p:strVal val="visible"/>
                                      </p:to>
                                    </p:set>
                                    <p:animEffect transition="in" filter="wipe(up)">
                                      <p:cBhvr>
                                        <p:cTn id="45" dur="500"/>
                                        <p:tgtEl>
                                          <p:spTgt spid="278570"/>
                                        </p:tgtEl>
                                      </p:cBhvr>
                                    </p:animEffect>
                                  </p:childTnLst>
                                </p:cTn>
                              </p:par>
                              <p:par>
                                <p:cTn id="46" presetID="17" presetClass="entr" presetSubtype="10" fill="hold" grpId="0" nodeType="withEffect">
                                  <p:stCondLst>
                                    <p:cond delay="0"/>
                                  </p:stCondLst>
                                  <p:iterate type="wd">
                                    <p:tmPct val="20000"/>
                                  </p:iterate>
                                  <p:childTnLst>
                                    <p:set>
                                      <p:cBhvr>
                                        <p:cTn id="47" dur="1" fill="hold">
                                          <p:stCondLst>
                                            <p:cond delay="0"/>
                                          </p:stCondLst>
                                        </p:cTn>
                                        <p:tgtEl>
                                          <p:spTgt spid="278566"/>
                                        </p:tgtEl>
                                        <p:attrNameLst>
                                          <p:attrName>style.visibility</p:attrName>
                                        </p:attrNameLst>
                                      </p:cBhvr>
                                      <p:to>
                                        <p:strVal val="visible"/>
                                      </p:to>
                                    </p:set>
                                    <p:anim calcmode="lin" valueType="num">
                                      <p:cBhvr>
                                        <p:cTn id="48" dur="500" fill="hold"/>
                                        <p:tgtEl>
                                          <p:spTgt spid="278566"/>
                                        </p:tgtEl>
                                        <p:attrNameLst>
                                          <p:attrName>ppt_w</p:attrName>
                                        </p:attrNameLst>
                                      </p:cBhvr>
                                      <p:tavLst>
                                        <p:tav tm="0">
                                          <p:val>
                                            <p:fltVal val="0"/>
                                          </p:val>
                                        </p:tav>
                                        <p:tav tm="100000">
                                          <p:val>
                                            <p:strVal val="#ppt_w"/>
                                          </p:val>
                                        </p:tav>
                                      </p:tavLst>
                                    </p:anim>
                                    <p:anim calcmode="lin" valueType="num">
                                      <p:cBhvr>
                                        <p:cTn id="49" dur="500" fill="hold"/>
                                        <p:tgtEl>
                                          <p:spTgt spid="27856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65" grpId="0" autoUpdateAnimBg="0"/>
      <p:bldP spid="278566" grpId="0" autoUpdateAnimBg="0"/>
      <p:bldP spid="278567" grpId="0" autoUpdateAnimBg="0"/>
      <p:bldP spid="278568" grpId="0" autoUpdateAnimBg="0"/>
      <p:bldP spid="278569" grpId="0" animBg="1"/>
      <p:bldP spid="278570" grpId="0" animBg="1"/>
      <p:bldP spid="278571" grpId="0" animBg="1"/>
      <p:bldP spid="278572" grpId="0" animBg="1"/>
      <p:bldP spid="278594"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518146" name="Text Box 2"/>
          <p:cNvSpPr txBox="1">
            <a:spLocks noChangeArrowheads="1"/>
          </p:cNvSpPr>
          <p:nvPr/>
        </p:nvSpPr>
        <p:spPr bwMode="auto">
          <a:xfrm>
            <a:off x="304800" y="609600"/>
            <a:ext cx="7467600" cy="4556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u="sng" dirty="0"/>
              <a:t>6.3.2</a:t>
            </a:r>
            <a:r>
              <a:rPr lang="en-US" sz="2800" dirty="0"/>
              <a:t>  </a:t>
            </a:r>
            <a:r>
              <a:rPr lang="en-US" sz="2800" u="sng" dirty="0"/>
              <a:t>The Structure and Functions of the Spirit Self</a:t>
            </a:r>
          </a:p>
        </p:txBody>
      </p:sp>
      <p:sp>
        <p:nvSpPr>
          <p:cNvPr id="518148" name="Rectangle 4"/>
          <p:cNvSpPr>
            <a:spLocks noChangeArrowheads="1"/>
          </p:cNvSpPr>
          <p:nvPr/>
        </p:nvSpPr>
        <p:spPr bwMode="auto">
          <a:xfrm>
            <a:off x="0" y="5638800"/>
            <a:ext cx="9144000" cy="1219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518220" name="Group 76"/>
          <p:cNvGrpSpPr>
            <a:grpSpLocks/>
          </p:cNvGrpSpPr>
          <p:nvPr/>
        </p:nvGrpSpPr>
        <p:grpSpPr bwMode="auto">
          <a:xfrm>
            <a:off x="1143000" y="5851525"/>
            <a:ext cx="7286625" cy="777875"/>
            <a:chOff x="720" y="3686"/>
            <a:chExt cx="4590" cy="490"/>
          </a:xfrm>
        </p:grpSpPr>
        <p:sp>
          <p:nvSpPr>
            <p:cNvPr id="518149" name="Text Box 5"/>
            <p:cNvSpPr txBox="1">
              <a:spLocks noChangeArrowheads="1"/>
            </p:cNvSpPr>
            <p:nvPr/>
          </p:nvSpPr>
          <p:spPr bwMode="auto">
            <a:xfrm>
              <a:off x="921" y="3693"/>
              <a:ext cx="4389" cy="483"/>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Our </a:t>
              </a:r>
              <a:r>
                <a:rPr lang="en-US" sz="2400" b="1" u="sng">
                  <a:solidFill>
                    <a:schemeClr val="bg1"/>
                  </a:solidFill>
                  <a:latin typeface="Arial Narrow" pitchFamily="34" charset="0"/>
                </a:rPr>
                <a:t>spirit self</a:t>
              </a:r>
              <a:r>
                <a:rPr lang="en-US" sz="2400" b="1">
                  <a:solidFill>
                    <a:schemeClr val="bg1"/>
                  </a:solidFill>
                  <a:latin typeface="Arial Narrow" pitchFamily="34" charset="0"/>
                </a:rPr>
                <a:t> consists of the dual characteristics of </a:t>
              </a:r>
              <a:r>
                <a:rPr lang="en-US" sz="2400" b="1" u="sng">
                  <a:solidFill>
                    <a:schemeClr val="bg1"/>
                  </a:solidFill>
                  <a:latin typeface="Arial Narrow" pitchFamily="34" charset="0"/>
                </a:rPr>
                <a:t>spirit mind</a:t>
              </a:r>
              <a:r>
                <a:rPr lang="en-US" sz="2400" b="1">
                  <a:solidFill>
                    <a:schemeClr val="bg1"/>
                  </a:solidFill>
                  <a:latin typeface="Arial Narrow" pitchFamily="34" charset="0"/>
                </a:rPr>
                <a:t> and </a:t>
              </a:r>
              <a:r>
                <a:rPr lang="en-US" sz="2400" b="1" u="sng">
                  <a:solidFill>
                    <a:schemeClr val="bg1"/>
                  </a:solidFill>
                  <a:latin typeface="Arial Narrow" pitchFamily="34" charset="0"/>
                </a:rPr>
                <a:t>spirit body</a:t>
              </a:r>
              <a:r>
                <a:rPr lang="en-US" sz="2800" b="1">
                  <a:solidFill>
                    <a:schemeClr val="bg1"/>
                  </a:solidFill>
                  <a:latin typeface="Arial Narrow" pitchFamily="34" charset="0"/>
                </a:rPr>
                <a:t> </a:t>
              </a:r>
              <a:r>
                <a:rPr lang="en-US" sz="2400">
                  <a:solidFill>
                    <a:schemeClr val="bg1"/>
                  </a:solidFill>
                  <a:latin typeface="Arial Narrow" pitchFamily="34" charset="0"/>
                </a:rPr>
                <a:t>(p.  48).</a:t>
              </a:r>
            </a:p>
          </p:txBody>
        </p:sp>
        <p:sp>
          <p:nvSpPr>
            <p:cNvPr id="518150" name="Text Box 6"/>
            <p:cNvSpPr txBox="1">
              <a:spLocks noChangeArrowheads="1"/>
            </p:cNvSpPr>
            <p:nvPr/>
          </p:nvSpPr>
          <p:spPr bwMode="auto">
            <a:xfrm>
              <a:off x="720" y="3686"/>
              <a:ext cx="201"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grpSp>
        <p:nvGrpSpPr>
          <p:cNvPr id="518216" name="Group 72"/>
          <p:cNvGrpSpPr>
            <a:grpSpLocks/>
          </p:cNvGrpSpPr>
          <p:nvPr/>
        </p:nvGrpSpPr>
        <p:grpSpPr bwMode="auto">
          <a:xfrm>
            <a:off x="1600200" y="1531938"/>
            <a:ext cx="2514600" cy="3962400"/>
            <a:chOff x="1440" y="965"/>
            <a:chExt cx="1584" cy="2496"/>
          </a:xfrm>
        </p:grpSpPr>
        <p:sp>
          <p:nvSpPr>
            <p:cNvPr id="518206" name="Oval 62"/>
            <p:cNvSpPr>
              <a:spLocks noChangeArrowheads="1"/>
            </p:cNvSpPr>
            <p:nvPr/>
          </p:nvSpPr>
          <p:spPr bwMode="auto">
            <a:xfrm>
              <a:off x="1608" y="2213"/>
              <a:ext cx="1248" cy="1248"/>
            </a:xfrm>
            <a:prstGeom prst="ellipse">
              <a:avLst/>
            </a:prstGeom>
            <a:gradFill rotWithShape="0">
              <a:gsLst>
                <a:gs pos="0">
                  <a:srgbClr val="99FF33"/>
                </a:gs>
                <a:gs pos="100000">
                  <a:srgbClr val="006600"/>
                </a:gs>
              </a:gsLst>
              <a:lin ang="5400000" scaled="1"/>
            </a:gradFill>
            <a:ln w="9525">
              <a:solidFill>
                <a:srgbClr val="33CC33"/>
              </a:solidFill>
              <a:round/>
              <a:headEnd/>
              <a:tailEnd/>
            </a:ln>
            <a:effectLst/>
          </p:spPr>
          <p:txBody>
            <a:bodyPr wrap="none" anchor="ctr"/>
            <a:lstStyle/>
            <a:p>
              <a:endParaRPr lang="en-US"/>
            </a:p>
          </p:txBody>
        </p:sp>
        <p:sp>
          <p:nvSpPr>
            <p:cNvPr id="518207" name="Oval 63"/>
            <p:cNvSpPr>
              <a:spLocks noChangeArrowheads="1"/>
            </p:cNvSpPr>
            <p:nvPr/>
          </p:nvSpPr>
          <p:spPr bwMode="auto">
            <a:xfrm>
              <a:off x="1608" y="965"/>
              <a:ext cx="1248" cy="1248"/>
            </a:xfrm>
            <a:prstGeom prst="ellipse">
              <a:avLst/>
            </a:prstGeom>
            <a:gradFill rotWithShape="0">
              <a:gsLst>
                <a:gs pos="0">
                  <a:srgbClr val="FFCCFF"/>
                </a:gs>
                <a:gs pos="100000">
                  <a:srgbClr val="FF00FF"/>
                </a:gs>
              </a:gsLst>
              <a:lin ang="5400000" scaled="1"/>
            </a:gradFill>
            <a:ln w="19050">
              <a:solidFill>
                <a:srgbClr val="CC00CC"/>
              </a:solidFill>
              <a:round/>
              <a:headEnd/>
              <a:tailEnd/>
            </a:ln>
            <a:effectLst/>
          </p:spPr>
          <p:txBody>
            <a:bodyPr wrap="none" anchor="ctr"/>
            <a:lstStyle/>
            <a:p>
              <a:endParaRPr lang="en-US"/>
            </a:p>
          </p:txBody>
        </p:sp>
        <p:sp>
          <p:nvSpPr>
            <p:cNvPr id="518208" name="Oval 64"/>
            <p:cNvSpPr>
              <a:spLocks noChangeArrowheads="1"/>
            </p:cNvSpPr>
            <p:nvPr/>
          </p:nvSpPr>
          <p:spPr bwMode="auto">
            <a:xfrm>
              <a:off x="1860" y="1469"/>
              <a:ext cx="744" cy="744"/>
            </a:xfrm>
            <a:prstGeom prst="ellipse">
              <a:avLst/>
            </a:prstGeom>
            <a:gradFill rotWithShape="0">
              <a:gsLst>
                <a:gs pos="0">
                  <a:schemeClr val="bg1"/>
                </a:gs>
                <a:gs pos="100000">
                  <a:srgbClr val="FFCCFF"/>
                </a:gs>
              </a:gsLst>
              <a:path path="shape">
                <a:fillToRect l="50000" t="50000" r="50000" b="50000"/>
              </a:path>
            </a:gradFill>
            <a:ln w="19050">
              <a:noFill/>
              <a:round/>
              <a:headEnd/>
              <a:tailEnd/>
            </a:ln>
            <a:effectLst/>
          </p:spPr>
          <p:txBody>
            <a:bodyPr wrap="none" anchor="ctr"/>
            <a:lstStyle/>
            <a:p>
              <a:endParaRPr lang="en-US"/>
            </a:p>
          </p:txBody>
        </p:sp>
        <p:sp>
          <p:nvSpPr>
            <p:cNvPr id="518209" name="Oval 65"/>
            <p:cNvSpPr>
              <a:spLocks noChangeArrowheads="1"/>
            </p:cNvSpPr>
            <p:nvPr/>
          </p:nvSpPr>
          <p:spPr bwMode="auto">
            <a:xfrm>
              <a:off x="1860" y="2237"/>
              <a:ext cx="744" cy="744"/>
            </a:xfrm>
            <a:prstGeom prst="ellipse">
              <a:avLst/>
            </a:prstGeom>
            <a:gradFill rotWithShape="0">
              <a:gsLst>
                <a:gs pos="0">
                  <a:srgbClr val="CCFF33"/>
                </a:gs>
                <a:gs pos="50000">
                  <a:srgbClr val="008000"/>
                </a:gs>
                <a:gs pos="100000">
                  <a:srgbClr val="CCFF33"/>
                </a:gs>
              </a:gsLst>
              <a:lin ang="5400000" scaled="1"/>
            </a:gradFill>
            <a:ln w="28575">
              <a:noFill/>
              <a:round/>
              <a:headEnd/>
              <a:tailEnd/>
            </a:ln>
            <a:effectLst/>
          </p:spPr>
          <p:txBody>
            <a:bodyPr wrap="none" anchor="ctr"/>
            <a:lstStyle/>
            <a:p>
              <a:endParaRPr lang="en-US"/>
            </a:p>
          </p:txBody>
        </p:sp>
        <p:sp>
          <p:nvSpPr>
            <p:cNvPr id="518210" name="Text Box 66"/>
            <p:cNvSpPr txBox="1">
              <a:spLocks noChangeArrowheads="1"/>
            </p:cNvSpPr>
            <p:nvPr/>
          </p:nvSpPr>
          <p:spPr bwMode="auto">
            <a:xfrm>
              <a:off x="1704" y="2981"/>
              <a:ext cx="1056" cy="434"/>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600" dirty="0">
                  <a:solidFill>
                    <a:srgbClr val="FFFFCC"/>
                  </a:solidFill>
                </a:rPr>
                <a:t>Physical</a:t>
              </a:r>
            </a:p>
            <a:p>
              <a:pPr algn="ctr"/>
              <a:r>
                <a:rPr lang="en-US" sz="2600" dirty="0">
                  <a:solidFill>
                    <a:srgbClr val="FFFFCC"/>
                  </a:solidFill>
                </a:rPr>
                <a:t>body</a:t>
              </a:r>
            </a:p>
          </p:txBody>
        </p:sp>
        <p:grpSp>
          <p:nvGrpSpPr>
            <p:cNvPr id="518211" name="Group 67"/>
            <p:cNvGrpSpPr>
              <a:grpSpLocks/>
            </p:cNvGrpSpPr>
            <p:nvPr/>
          </p:nvGrpSpPr>
          <p:grpSpPr bwMode="auto">
            <a:xfrm>
              <a:off x="1440" y="1824"/>
              <a:ext cx="1584" cy="816"/>
              <a:chOff x="1344" y="1824"/>
              <a:chExt cx="1584" cy="816"/>
            </a:xfrm>
          </p:grpSpPr>
          <p:sp>
            <p:nvSpPr>
              <p:cNvPr id="518212" name="AutoShape 68"/>
              <p:cNvSpPr>
                <a:spLocks noChangeArrowheads="1"/>
              </p:cNvSpPr>
              <p:nvPr/>
            </p:nvSpPr>
            <p:spPr bwMode="auto">
              <a:xfrm>
                <a:off x="2726" y="1890"/>
                <a:ext cx="202" cy="750"/>
              </a:xfrm>
              <a:prstGeom prst="curvedLeftArrow">
                <a:avLst>
                  <a:gd name="adj1" fmla="val 74257"/>
                  <a:gd name="adj2" fmla="val 14851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2700000" scaled="1"/>
              </a:gradFill>
              <a:ln w="28575">
                <a:solidFill>
                  <a:srgbClr val="0000CC"/>
                </a:solidFill>
                <a:miter lim="800000"/>
                <a:headEnd/>
                <a:tailEnd/>
              </a:ln>
              <a:effectLst/>
            </p:spPr>
            <p:txBody>
              <a:bodyPr wrap="none" anchor="ctr"/>
              <a:lstStyle/>
              <a:p>
                <a:endParaRPr lang="en-US"/>
              </a:p>
            </p:txBody>
          </p:sp>
          <p:sp>
            <p:nvSpPr>
              <p:cNvPr id="518213" name="AutoShape 69"/>
              <p:cNvSpPr>
                <a:spLocks noChangeArrowheads="1"/>
              </p:cNvSpPr>
              <p:nvPr/>
            </p:nvSpPr>
            <p:spPr bwMode="auto">
              <a:xfrm rot="-10800000">
                <a:off x="1344" y="1824"/>
                <a:ext cx="202" cy="750"/>
              </a:xfrm>
              <a:prstGeom prst="curvedLeftArrow">
                <a:avLst>
                  <a:gd name="adj1" fmla="val 74257"/>
                  <a:gd name="adj2" fmla="val 148515"/>
                  <a:gd name="adj3" fmla="val 33333"/>
                </a:avLst>
              </a:prstGeom>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1"/>
              </a:gradFill>
              <a:ln w="28575">
                <a:solidFill>
                  <a:srgbClr val="0000CC"/>
                </a:solidFill>
                <a:miter lim="800000"/>
                <a:headEnd/>
                <a:tailEnd/>
              </a:ln>
              <a:effectLst/>
            </p:spPr>
            <p:txBody>
              <a:bodyPr wrap="none" anchor="ctr"/>
              <a:lstStyle/>
              <a:p>
                <a:endParaRPr lang="en-US"/>
              </a:p>
            </p:txBody>
          </p:sp>
        </p:grpSp>
        <p:sp>
          <p:nvSpPr>
            <p:cNvPr id="518214" name="Text Box 70"/>
            <p:cNvSpPr txBox="1">
              <a:spLocks noChangeArrowheads="1"/>
            </p:cNvSpPr>
            <p:nvPr/>
          </p:nvSpPr>
          <p:spPr bwMode="auto">
            <a:xfrm>
              <a:off x="1800" y="2448"/>
              <a:ext cx="864" cy="404"/>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400" dirty="0">
                  <a:solidFill>
                    <a:srgbClr val="FFFF66"/>
                  </a:solidFill>
                </a:rPr>
                <a:t>Physical</a:t>
              </a:r>
            </a:p>
            <a:p>
              <a:pPr algn="ctr"/>
              <a:r>
                <a:rPr lang="en-US" sz="2400" dirty="0">
                  <a:solidFill>
                    <a:srgbClr val="FFFF66"/>
                  </a:solidFill>
                </a:rPr>
                <a:t>mind</a:t>
              </a:r>
            </a:p>
          </p:txBody>
        </p:sp>
        <p:sp>
          <p:nvSpPr>
            <p:cNvPr id="518215" name="Text Box 71"/>
            <p:cNvSpPr txBox="1">
              <a:spLocks noChangeArrowheads="1"/>
            </p:cNvSpPr>
            <p:nvPr/>
          </p:nvSpPr>
          <p:spPr bwMode="auto">
            <a:xfrm>
              <a:off x="1536" y="2140"/>
              <a:ext cx="1392" cy="104"/>
            </a:xfrm>
            <a:prstGeom prst="rect">
              <a:avLst/>
            </a:prstGeom>
            <a:noFill/>
            <a:ln w="57150">
              <a:noFill/>
              <a:miter lim="800000"/>
              <a:headEnd/>
              <a:tailEnd/>
            </a:ln>
            <a:effectLst/>
          </p:spPr>
          <p:txBody>
            <a:bodyPr>
              <a:spAutoFit/>
            </a:bodyPr>
            <a:lstStyle/>
            <a:p>
              <a:pPr algn="ctr">
                <a:lnSpc>
                  <a:spcPct val="20000"/>
                </a:lnSpc>
              </a:pPr>
              <a:r>
                <a:rPr lang="en-US" sz="2400">
                  <a:solidFill>
                    <a:srgbClr val="0000FF"/>
                  </a:solidFill>
                  <a:latin typeface="Latin Wide" pitchFamily="2" charset="0"/>
                </a:rPr>
                <a:t>_____________</a:t>
              </a:r>
            </a:p>
          </p:txBody>
        </p:sp>
      </p:grpSp>
      <p:sp>
        <p:nvSpPr>
          <p:cNvPr id="518152" name="Text Box 8"/>
          <p:cNvSpPr txBox="1">
            <a:spLocks noChangeArrowheads="1"/>
          </p:cNvSpPr>
          <p:nvPr/>
        </p:nvSpPr>
        <p:spPr bwMode="auto">
          <a:xfrm>
            <a:off x="152400" y="4191000"/>
            <a:ext cx="1631950" cy="920750"/>
          </a:xfrm>
          <a:prstGeom prst="rect">
            <a:avLst/>
          </a:prstGeom>
          <a:noFill/>
          <a:ln w="9525">
            <a:noFill/>
            <a:miter lim="800000"/>
            <a:headEnd/>
            <a:tailEnd/>
          </a:ln>
          <a:effectLst>
            <a:outerShdw dist="35921" dir="2700000" algn="ctr" rotWithShape="0">
              <a:schemeClr val="bg1"/>
            </a:outerShdw>
          </a:effectLst>
        </p:spPr>
        <p:txBody>
          <a:bodyPr>
            <a:spAutoFit/>
          </a:bodyPr>
          <a:lstStyle/>
          <a:p>
            <a:pPr algn="r">
              <a:lnSpc>
                <a:spcPct val="85000"/>
              </a:lnSpc>
            </a:pPr>
            <a:r>
              <a:rPr lang="en-US" sz="3200">
                <a:solidFill>
                  <a:srgbClr val="003300"/>
                </a:solidFill>
              </a:rPr>
              <a:t>Physical</a:t>
            </a:r>
          </a:p>
          <a:p>
            <a:pPr algn="r">
              <a:lnSpc>
                <a:spcPct val="85000"/>
              </a:lnSpc>
            </a:pPr>
            <a:r>
              <a:rPr lang="en-US" sz="3200">
                <a:solidFill>
                  <a:srgbClr val="003300"/>
                </a:solidFill>
              </a:rPr>
              <a:t>self</a:t>
            </a:r>
          </a:p>
        </p:txBody>
      </p:sp>
      <p:sp>
        <p:nvSpPr>
          <p:cNvPr id="518180" name="Text Box 36"/>
          <p:cNvSpPr txBox="1">
            <a:spLocks noChangeArrowheads="1"/>
          </p:cNvSpPr>
          <p:nvPr/>
        </p:nvSpPr>
        <p:spPr bwMode="auto">
          <a:xfrm>
            <a:off x="1981200" y="1949450"/>
            <a:ext cx="1790700" cy="412750"/>
          </a:xfrm>
          <a:prstGeom prst="rect">
            <a:avLst/>
          </a:prstGeom>
          <a:noFill/>
          <a:ln w="9525">
            <a:noFill/>
            <a:miter lim="800000"/>
            <a:headEnd/>
            <a:tailEnd/>
          </a:ln>
          <a:effectLst>
            <a:outerShdw dist="25400" dir="2700000" algn="ctr" rotWithShape="0">
              <a:schemeClr val="bg1"/>
            </a:outerShdw>
          </a:effectLst>
        </p:spPr>
        <p:txBody>
          <a:bodyPr>
            <a:spAutoFit/>
          </a:bodyPr>
          <a:lstStyle/>
          <a:p>
            <a:r>
              <a:rPr lang="en-US" sz="2800" dirty="0">
                <a:solidFill>
                  <a:srgbClr val="660066"/>
                </a:solidFill>
              </a:rPr>
              <a:t>Spirit body</a:t>
            </a:r>
          </a:p>
        </p:txBody>
      </p:sp>
      <p:sp>
        <p:nvSpPr>
          <p:cNvPr id="518181" name="Text Box 37"/>
          <p:cNvSpPr txBox="1">
            <a:spLocks noChangeArrowheads="1"/>
          </p:cNvSpPr>
          <p:nvPr/>
        </p:nvSpPr>
        <p:spPr bwMode="auto">
          <a:xfrm>
            <a:off x="2362200" y="2619375"/>
            <a:ext cx="990600" cy="733425"/>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2800">
                <a:solidFill>
                  <a:srgbClr val="800080"/>
                </a:solidFill>
              </a:rPr>
              <a:t>Spirit</a:t>
            </a:r>
          </a:p>
          <a:p>
            <a:pPr algn="ctr"/>
            <a:r>
              <a:rPr lang="en-US" sz="2800">
                <a:solidFill>
                  <a:srgbClr val="800080"/>
                </a:solidFill>
              </a:rPr>
              <a:t>mind</a:t>
            </a:r>
          </a:p>
        </p:txBody>
      </p:sp>
      <p:sp>
        <p:nvSpPr>
          <p:cNvPr id="518184" name="Text Box 40"/>
          <p:cNvSpPr txBox="1">
            <a:spLocks noChangeArrowheads="1"/>
          </p:cNvSpPr>
          <p:nvPr/>
        </p:nvSpPr>
        <p:spPr bwMode="auto">
          <a:xfrm>
            <a:off x="611188" y="2060575"/>
            <a:ext cx="1163637" cy="873125"/>
          </a:xfrm>
          <a:prstGeom prst="rect">
            <a:avLst/>
          </a:prstGeom>
          <a:noFill/>
          <a:ln w="9525">
            <a:noFill/>
            <a:miter lim="800000"/>
            <a:headEnd/>
            <a:tailEnd/>
          </a:ln>
          <a:effectLst>
            <a:outerShdw dist="35921" dir="2700000" algn="ctr" rotWithShape="0">
              <a:schemeClr val="bg1"/>
            </a:outerShdw>
          </a:effectLst>
        </p:spPr>
        <p:txBody>
          <a:bodyPr>
            <a:spAutoFit/>
          </a:bodyPr>
          <a:lstStyle/>
          <a:p>
            <a:pPr algn="r">
              <a:lnSpc>
                <a:spcPct val="80000"/>
              </a:lnSpc>
            </a:pPr>
            <a:r>
              <a:rPr lang="en-US" sz="3200" dirty="0">
                <a:solidFill>
                  <a:srgbClr val="660066"/>
                </a:solidFill>
              </a:rPr>
              <a:t>Spirit</a:t>
            </a:r>
          </a:p>
          <a:p>
            <a:pPr algn="r">
              <a:lnSpc>
                <a:spcPct val="80000"/>
              </a:lnSpc>
            </a:pPr>
            <a:r>
              <a:rPr lang="en-US" sz="3200" dirty="0">
                <a:solidFill>
                  <a:srgbClr val="660066"/>
                </a:solidFill>
              </a:rPr>
              <a:t>self</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18146"/>
                                        </p:tgtEl>
                                        <p:attrNameLst>
                                          <p:attrName>style.visibility</p:attrName>
                                        </p:attrNameLst>
                                      </p:cBhvr>
                                      <p:to>
                                        <p:strVal val="visible"/>
                                      </p:to>
                                    </p:set>
                                    <p:anim calcmode="lin" valueType="num">
                                      <p:cBhvr>
                                        <p:cTn id="7" dur="1000" fill="hold"/>
                                        <p:tgtEl>
                                          <p:spTgt spid="518146"/>
                                        </p:tgtEl>
                                        <p:attrNameLst>
                                          <p:attrName>ppt_w</p:attrName>
                                        </p:attrNameLst>
                                      </p:cBhvr>
                                      <p:tavLst>
                                        <p:tav tm="0">
                                          <p:val>
                                            <p:fltVal val="0"/>
                                          </p:val>
                                        </p:tav>
                                        <p:tav tm="100000">
                                          <p:val>
                                            <p:strVal val="#ppt_w"/>
                                          </p:val>
                                        </p:tav>
                                      </p:tavLst>
                                    </p:anim>
                                    <p:anim calcmode="lin" valueType="num">
                                      <p:cBhvr>
                                        <p:cTn id="8" dur="1000" fill="hold"/>
                                        <p:tgtEl>
                                          <p:spTgt spid="51814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37" fill="hold" nodeType="clickEffect">
                                  <p:stCondLst>
                                    <p:cond delay="0"/>
                                  </p:stCondLst>
                                  <p:childTnLst>
                                    <p:set>
                                      <p:cBhvr>
                                        <p:cTn id="12" dur="1" fill="hold">
                                          <p:stCondLst>
                                            <p:cond delay="0"/>
                                          </p:stCondLst>
                                        </p:cTn>
                                        <p:tgtEl>
                                          <p:spTgt spid="518220"/>
                                        </p:tgtEl>
                                        <p:attrNameLst>
                                          <p:attrName>style.visibility</p:attrName>
                                        </p:attrNameLst>
                                      </p:cBhvr>
                                      <p:to>
                                        <p:strVal val="visible"/>
                                      </p:to>
                                    </p:set>
                                    <p:animEffect transition="in" filter="barn(outVertical)">
                                      <p:cBhvr>
                                        <p:cTn id="13" dur="500"/>
                                        <p:tgtEl>
                                          <p:spTgt spid="518220"/>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mph" presetSubtype="0" decel="50000" autoRev="1" fill="remove" grpId="0" nodeType="clickEffect">
                                  <p:stCondLst>
                                    <p:cond delay="0"/>
                                  </p:stCondLst>
                                  <p:childTnLst>
                                    <p:animScale>
                                      <p:cBhvr>
                                        <p:cTn id="17" dur="2000" fill="hold"/>
                                        <p:tgtEl>
                                          <p:spTgt spid="518184"/>
                                        </p:tgtEl>
                                      </p:cBhvr>
                                      <p:by x="150000" y="150000"/>
                                    </p:animScale>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grpId="0" nodeType="clickEffect">
                                  <p:stCondLst>
                                    <p:cond delay="0"/>
                                  </p:stCondLst>
                                  <p:childTnLst>
                                    <p:set>
                                      <p:cBhvr>
                                        <p:cTn id="21" dur="1" fill="hold">
                                          <p:stCondLst>
                                            <p:cond delay="0"/>
                                          </p:stCondLst>
                                        </p:cTn>
                                        <p:tgtEl>
                                          <p:spTgt spid="518181"/>
                                        </p:tgtEl>
                                        <p:attrNameLst>
                                          <p:attrName>style.visibility</p:attrName>
                                        </p:attrNameLst>
                                      </p:cBhvr>
                                      <p:to>
                                        <p:strVal val="visible"/>
                                      </p:to>
                                    </p:set>
                                    <p:anim calcmode="lin" valueType="num">
                                      <p:cBhvr>
                                        <p:cTn id="22" dur="500" fill="hold"/>
                                        <p:tgtEl>
                                          <p:spTgt spid="518181"/>
                                        </p:tgtEl>
                                        <p:attrNameLst>
                                          <p:attrName>ppt_w</p:attrName>
                                        </p:attrNameLst>
                                      </p:cBhvr>
                                      <p:tavLst>
                                        <p:tav tm="0">
                                          <p:val>
                                            <p:fltVal val="0"/>
                                          </p:val>
                                        </p:tav>
                                        <p:tav tm="100000">
                                          <p:val>
                                            <p:strVal val="#ppt_w"/>
                                          </p:val>
                                        </p:tav>
                                      </p:tavLst>
                                    </p:anim>
                                    <p:anim calcmode="lin" valueType="num">
                                      <p:cBhvr>
                                        <p:cTn id="23" dur="500" fill="hold"/>
                                        <p:tgtEl>
                                          <p:spTgt spid="518181"/>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518180"/>
                                        </p:tgtEl>
                                        <p:attrNameLst>
                                          <p:attrName>style.visibility</p:attrName>
                                        </p:attrNameLst>
                                      </p:cBhvr>
                                      <p:to>
                                        <p:strVal val="visible"/>
                                      </p:to>
                                    </p:set>
                                    <p:anim calcmode="lin" valueType="num">
                                      <p:cBhvr>
                                        <p:cTn id="28" dur="1000" fill="hold"/>
                                        <p:tgtEl>
                                          <p:spTgt spid="518180"/>
                                        </p:tgtEl>
                                        <p:attrNameLst>
                                          <p:attrName>ppt_w</p:attrName>
                                        </p:attrNameLst>
                                      </p:cBhvr>
                                      <p:tavLst>
                                        <p:tav tm="0">
                                          <p:val>
                                            <p:strVal val="#ppt_w*0.70"/>
                                          </p:val>
                                        </p:tav>
                                        <p:tav tm="100000">
                                          <p:val>
                                            <p:strVal val="#ppt_w"/>
                                          </p:val>
                                        </p:tav>
                                      </p:tavLst>
                                    </p:anim>
                                    <p:anim calcmode="lin" valueType="num">
                                      <p:cBhvr>
                                        <p:cTn id="29" dur="1000" fill="hold"/>
                                        <p:tgtEl>
                                          <p:spTgt spid="518180"/>
                                        </p:tgtEl>
                                        <p:attrNameLst>
                                          <p:attrName>ppt_h</p:attrName>
                                        </p:attrNameLst>
                                      </p:cBhvr>
                                      <p:tavLst>
                                        <p:tav tm="0">
                                          <p:val>
                                            <p:strVal val="#ppt_h"/>
                                          </p:val>
                                        </p:tav>
                                        <p:tav tm="100000">
                                          <p:val>
                                            <p:strVal val="#ppt_h"/>
                                          </p:val>
                                        </p:tav>
                                      </p:tavLst>
                                    </p:anim>
                                    <p:animEffect transition="in" filter="fade">
                                      <p:cBhvr>
                                        <p:cTn id="30" dur="1000"/>
                                        <p:tgtEl>
                                          <p:spTgt spid="518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8146" grpId="0" autoUpdateAnimBg="0"/>
      <p:bldP spid="518180" grpId="0" autoUpdateAnimBg="0"/>
      <p:bldP spid="518181" grpId="0" autoUpdateAnimBg="0"/>
      <p:bldP spid="51818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AAB9FF"/>
            </a:gs>
          </a:gsLst>
          <a:path path="shape">
            <a:fillToRect l="50000" t="50000" r="50000" b="50000"/>
          </a:path>
        </a:gradFill>
        <a:effectLst/>
      </p:bgPr>
    </p:bg>
    <p:spTree>
      <p:nvGrpSpPr>
        <p:cNvPr id="1" name=""/>
        <p:cNvGrpSpPr/>
        <p:nvPr/>
      </p:nvGrpSpPr>
      <p:grpSpPr>
        <a:xfrm>
          <a:off x="0" y="0"/>
          <a:ext cx="0" cy="0"/>
          <a:chOff x="0" y="0"/>
          <a:chExt cx="0" cy="0"/>
        </a:xfrm>
      </p:grpSpPr>
      <p:sp>
        <p:nvSpPr>
          <p:cNvPr id="48131" name="WordArt 3"/>
          <p:cNvSpPr>
            <a:spLocks noChangeArrowheads="1" noChangeShapeType="1" noTextEdit="1"/>
          </p:cNvSpPr>
          <p:nvPr/>
        </p:nvSpPr>
        <p:spPr bwMode="auto">
          <a:xfrm>
            <a:off x="1343025" y="990600"/>
            <a:ext cx="6457950" cy="838200"/>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6600CC"/>
              </a:extrusionClr>
            </a:sp3d>
          </a:bodyPr>
          <a:lstStyle/>
          <a:p>
            <a:pPr algn="ctr"/>
            <a:r>
              <a:rPr lang="en-US" sz="3600" b="1" kern="10">
                <a:ln w="38100">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2700000" scaled="1"/>
                </a:gradFill>
                <a:latin typeface="Arial Black"/>
              </a:rPr>
              <a:t>Section 1</a:t>
            </a:r>
          </a:p>
        </p:txBody>
      </p:sp>
      <p:sp>
        <p:nvSpPr>
          <p:cNvPr id="48134" name="WordArt 6"/>
          <p:cNvSpPr>
            <a:spLocks noChangeArrowheads="1" noChangeShapeType="1" noTextEdit="1"/>
          </p:cNvSpPr>
          <p:nvPr/>
        </p:nvSpPr>
        <p:spPr bwMode="auto">
          <a:xfrm>
            <a:off x="400050" y="2971800"/>
            <a:ext cx="8343900" cy="1905000"/>
          </a:xfrm>
          <a:prstGeom prst="rect">
            <a:avLst/>
          </a:prstGeom>
        </p:spPr>
        <p:txBody>
          <a:bodyPr wrap="none" fromWordArt="1">
            <a:prstTxWarp prst="textPlain">
              <a:avLst>
                <a:gd name="adj" fmla="val 50000"/>
              </a:avLst>
            </a:prstTxWarp>
          </a:bodyPr>
          <a:lstStyle/>
          <a:p>
            <a:pPr algn="ctr"/>
            <a:r>
              <a:rPr lang="en-US" sz="3600" kern="10" smtClean="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CCCCFF"/>
                  </a:prstShdw>
                </a:effectLst>
                <a:latin typeface="Impact"/>
              </a:rPr>
              <a:t>The Dual Characteristics of God</a:t>
            </a:r>
          </a:p>
          <a:p>
            <a:pPr algn="ctr"/>
            <a:r>
              <a:rPr lang="en-US" sz="3600" kern="10" smtClean="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CCCCFF"/>
                  </a:prstShdw>
                </a:effectLst>
                <a:latin typeface="Impact"/>
              </a:rPr>
              <a:t>and the Created Universe</a:t>
            </a:r>
            <a:endParaRPr lang="en-US" sz="3600" kern="10" dirty="0">
              <a:ln w="38100">
                <a:solidFill>
                  <a:srgbClr val="0000FF"/>
                </a:solidFill>
                <a:round/>
                <a:headEnd/>
                <a:tailEnd/>
              </a:ln>
              <a:gradFill rotWithShape="0">
                <a:gsLst>
                  <a:gs pos="0">
                    <a:srgbClr val="FFFF00"/>
                  </a:gs>
                  <a:gs pos="100000">
                    <a:srgbClr val="FF9933"/>
                  </a:gs>
                </a:gsLst>
                <a:path path="rect">
                  <a:fillToRect l="50000" t="50000" r="50000" b="50000"/>
                </a:path>
              </a:gradFill>
              <a:effectLst>
                <a:prstShdw prst="shdw13" dist="53882" dir="13500000">
                  <a:srgbClr val="CCCCFF"/>
                </a:prstShdw>
              </a:effectLst>
              <a:latin typeface="Impact"/>
            </a:endParaRPr>
          </a:p>
        </p:txBody>
      </p:sp>
      <p:sp>
        <p:nvSpPr>
          <p:cNvPr id="48135" name="WordArt 7"/>
          <p:cNvSpPr>
            <a:spLocks noChangeArrowheads="1" noChangeShapeType="1" noTextEdit="1"/>
          </p:cNvSpPr>
          <p:nvPr/>
        </p:nvSpPr>
        <p:spPr bwMode="auto">
          <a:xfrm>
            <a:off x="381000" y="5905500"/>
            <a:ext cx="8382000" cy="495300"/>
          </a:xfrm>
          <a:prstGeom prst="rect">
            <a:avLst/>
          </a:prstGeom>
        </p:spPr>
        <p:txBody>
          <a:bodyPr wrap="none" fromWordArt="1">
            <a:prstTxWarp prst="textPlain">
              <a:avLst>
                <a:gd name="adj" fmla="val 50000"/>
              </a:avLst>
            </a:prstTxWarp>
          </a:bodyPr>
          <a:lstStyle/>
          <a:p>
            <a:pPr algn="ctr"/>
            <a:r>
              <a:rPr lang="en-US" sz="3600" kern="10" dirty="0">
                <a:ln w="28575">
                  <a:solidFill>
                    <a:srgbClr val="0000FF"/>
                  </a:solidFill>
                  <a:round/>
                  <a:headEnd/>
                  <a:tailEnd/>
                </a:ln>
                <a:solidFill>
                  <a:srgbClr val="0000FF"/>
                </a:solidFill>
                <a:effectLst>
                  <a:outerShdw dist="35921" dir="2700000" algn="ctr" rotWithShape="0">
                    <a:schemeClr val="bg1"/>
                  </a:outerShdw>
                </a:effectLst>
                <a:latin typeface="Arial Black"/>
              </a:rPr>
              <a:t>1.1 The Dual Characteristics of God</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8131"/>
                                        </p:tgtEl>
                                        <p:attrNameLst>
                                          <p:attrName>style.visibility</p:attrName>
                                        </p:attrNameLst>
                                      </p:cBhvr>
                                      <p:to>
                                        <p:strVal val="visible"/>
                                      </p:to>
                                    </p:set>
                                    <p:animEffect transition="in" filter="wipe(up)">
                                      <p:cBhvr>
                                        <p:cTn id="7" dur="500"/>
                                        <p:tgtEl>
                                          <p:spTgt spid="48131"/>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48134"/>
                                        </p:tgtEl>
                                        <p:attrNameLst>
                                          <p:attrName>style.visibility</p:attrName>
                                        </p:attrNameLst>
                                      </p:cBhvr>
                                      <p:to>
                                        <p:strVal val="visible"/>
                                      </p:to>
                                    </p:set>
                                    <p:animEffect transition="in" filter="barn(outVertical)">
                                      <p:cBhvr>
                                        <p:cTn id="11" dur="500"/>
                                        <p:tgtEl>
                                          <p:spTgt spid="48134"/>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48135"/>
                                        </p:tgtEl>
                                        <p:attrNameLst>
                                          <p:attrName>style.visibility</p:attrName>
                                        </p:attrNameLst>
                                      </p:cBhvr>
                                      <p:to>
                                        <p:strVal val="visible"/>
                                      </p:to>
                                    </p:set>
                                    <p:animEffect transition="in" filter="fade">
                                      <p:cBhvr>
                                        <p:cTn id="16" dur="2000"/>
                                        <p:tgtEl>
                                          <p:spTgt spid="48135"/>
                                        </p:tgtEl>
                                      </p:cBhvr>
                                    </p:animEffect>
                                    <p:anim calcmode="lin" valueType="num">
                                      <p:cBhvr>
                                        <p:cTn id="17" dur="2000" fill="hold"/>
                                        <p:tgtEl>
                                          <p:spTgt spid="48135"/>
                                        </p:tgtEl>
                                        <p:attrNameLst>
                                          <p:attrName>ppt_x</p:attrName>
                                        </p:attrNameLst>
                                      </p:cBhvr>
                                      <p:tavLst>
                                        <p:tav tm="0">
                                          <p:val>
                                            <p:strVal val="#ppt_x"/>
                                          </p:val>
                                        </p:tav>
                                        <p:tav tm="100000">
                                          <p:val>
                                            <p:strVal val="#ppt_x"/>
                                          </p:val>
                                        </p:tav>
                                      </p:tavLst>
                                    </p:anim>
                                    <p:anim calcmode="lin" valueType="num">
                                      <p:cBhvr>
                                        <p:cTn id="18" dur="2000" fill="hold"/>
                                        <p:tgtEl>
                                          <p:spTgt spid="48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animBg="1"/>
      <p:bldP spid="48134" grpId="0" animBg="1"/>
      <p:bldP spid="48135"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283652" name="Rectangle 4"/>
          <p:cNvSpPr>
            <a:spLocks noChangeArrowheads="1"/>
          </p:cNvSpPr>
          <p:nvPr/>
        </p:nvSpPr>
        <p:spPr bwMode="auto">
          <a:xfrm>
            <a:off x="0" y="5638800"/>
            <a:ext cx="9144000" cy="12112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83798" name="Group 150"/>
          <p:cNvGrpSpPr>
            <a:grpSpLocks/>
          </p:cNvGrpSpPr>
          <p:nvPr/>
        </p:nvGrpSpPr>
        <p:grpSpPr bwMode="auto">
          <a:xfrm>
            <a:off x="762000" y="5791200"/>
            <a:ext cx="7924800" cy="730250"/>
            <a:chOff x="384" y="3638"/>
            <a:chExt cx="5136" cy="460"/>
          </a:xfrm>
        </p:grpSpPr>
        <p:sp>
          <p:nvSpPr>
            <p:cNvPr id="283653" name="Text Box 5"/>
            <p:cNvSpPr txBox="1">
              <a:spLocks noChangeArrowheads="1"/>
            </p:cNvSpPr>
            <p:nvPr/>
          </p:nvSpPr>
          <p:spPr bwMode="auto">
            <a:xfrm>
              <a:off x="576" y="3648"/>
              <a:ext cx="4944" cy="450"/>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The spirit can </a:t>
              </a:r>
              <a:r>
                <a:rPr lang="en-US" sz="2400" b="1" u="sng">
                  <a:solidFill>
                    <a:schemeClr val="bg1"/>
                  </a:solidFill>
                  <a:latin typeface="Arial Narrow" pitchFamily="34" charset="0"/>
                </a:rPr>
                <a:t>grow and reach perfection</a:t>
              </a:r>
              <a:r>
                <a:rPr lang="en-US" sz="2400" b="1">
                  <a:solidFill>
                    <a:schemeClr val="bg1"/>
                  </a:solidFill>
                  <a:latin typeface="Arial Narrow" pitchFamily="34" charset="0"/>
                </a:rPr>
                <a:t> only while it abides in the </a:t>
              </a:r>
              <a:r>
                <a:rPr lang="en-US" sz="2400" b="1" u="sng">
                  <a:solidFill>
                    <a:schemeClr val="bg1"/>
                  </a:solidFill>
                  <a:latin typeface="Arial Narrow" pitchFamily="34" charset="0"/>
                </a:rPr>
                <a:t>body</a:t>
              </a:r>
              <a:r>
                <a:rPr lang="en-US" sz="2400" b="1">
                  <a:solidFill>
                    <a:schemeClr val="bg1"/>
                  </a:solidFill>
                  <a:latin typeface="Arial Narrow" pitchFamily="34" charset="0"/>
                </a:rPr>
                <a:t>.</a:t>
              </a:r>
            </a:p>
          </p:txBody>
        </p:sp>
        <p:sp>
          <p:nvSpPr>
            <p:cNvPr id="283654" name="Text Box 6"/>
            <p:cNvSpPr txBox="1">
              <a:spLocks noChangeArrowheads="1"/>
            </p:cNvSpPr>
            <p:nvPr/>
          </p:nvSpPr>
          <p:spPr bwMode="auto">
            <a:xfrm>
              <a:off x="384" y="3638"/>
              <a:ext cx="222" cy="250"/>
            </a:xfrm>
            <a:prstGeom prst="rect">
              <a:avLst/>
            </a:prstGeom>
            <a:noFill/>
            <a:ln w="9525">
              <a:noFill/>
              <a:miter lim="800000"/>
              <a:headEnd/>
              <a:tailEnd/>
            </a:ln>
            <a:effectLst/>
          </p:spPr>
          <p:txBody>
            <a:bodyPr>
              <a:spAutoFit/>
            </a:bodyPr>
            <a:lstStyle/>
            <a:p>
              <a:pPr>
                <a:lnSpc>
                  <a:spcPct val="50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283744" name="Text Box 96"/>
          <p:cNvSpPr txBox="1">
            <a:spLocks noChangeArrowheads="1"/>
          </p:cNvSpPr>
          <p:nvPr/>
        </p:nvSpPr>
        <p:spPr bwMode="auto">
          <a:xfrm>
            <a:off x="4419600" y="1754188"/>
            <a:ext cx="4724400" cy="455612"/>
          </a:xfrm>
          <a:prstGeom prst="rect">
            <a:avLst/>
          </a:prstGeom>
          <a:noFill/>
          <a:ln w="9525">
            <a:noFill/>
            <a:miter lim="800000"/>
            <a:headEnd/>
            <a:tailEnd/>
          </a:ln>
          <a:effectLst/>
        </p:spPr>
        <p:txBody>
          <a:bodyPr>
            <a:spAutoFit/>
          </a:bodyPr>
          <a:lstStyle/>
          <a:p>
            <a:pPr>
              <a:lnSpc>
                <a:spcPct val="85000"/>
              </a:lnSpc>
            </a:pPr>
            <a:r>
              <a:rPr lang="en-US" sz="2800" dirty="0">
                <a:solidFill>
                  <a:srgbClr val="660066"/>
                </a:solidFill>
              </a:rPr>
              <a:t>Grows and reaches perfection</a:t>
            </a:r>
          </a:p>
        </p:txBody>
      </p:sp>
      <p:sp>
        <p:nvSpPr>
          <p:cNvPr id="283741" name="Text Box 93"/>
          <p:cNvSpPr txBox="1">
            <a:spLocks noChangeArrowheads="1"/>
          </p:cNvSpPr>
          <p:nvPr/>
        </p:nvSpPr>
        <p:spPr bwMode="auto">
          <a:xfrm>
            <a:off x="4114800" y="1706563"/>
            <a:ext cx="457200" cy="503237"/>
          </a:xfrm>
          <a:prstGeom prst="rect">
            <a:avLst/>
          </a:prstGeom>
          <a:noFill/>
          <a:ln w="9525">
            <a:noFill/>
            <a:miter lim="800000"/>
            <a:headEnd/>
            <a:tailEnd/>
          </a:ln>
          <a:effectLst/>
        </p:spPr>
        <p:txBody>
          <a:bodyPr>
            <a:spAutoFit/>
          </a:bodyPr>
          <a:lstStyle/>
          <a:p>
            <a:pPr>
              <a:lnSpc>
                <a:spcPct val="50000"/>
              </a:lnSpc>
            </a:pPr>
            <a:r>
              <a:rPr lang="en-US" sz="5400">
                <a:solidFill>
                  <a:srgbClr val="660066"/>
                </a:solidFill>
                <a:latin typeface="Times New Roman" pitchFamily="18" charset="0"/>
                <a:sym typeface="CommonBullets" pitchFamily="34" charset="2"/>
              </a:rPr>
              <a:t></a:t>
            </a:r>
            <a:endParaRPr lang="en-US" sz="5400">
              <a:solidFill>
                <a:srgbClr val="660066"/>
              </a:solidFill>
              <a:latin typeface="Times New Roman" pitchFamily="18" charset="0"/>
            </a:endParaRPr>
          </a:p>
        </p:txBody>
      </p:sp>
      <p:sp>
        <p:nvSpPr>
          <p:cNvPr id="283817" name="Text Box 169"/>
          <p:cNvSpPr txBox="1">
            <a:spLocks noChangeArrowheads="1"/>
          </p:cNvSpPr>
          <p:nvPr/>
        </p:nvSpPr>
        <p:spPr bwMode="auto">
          <a:xfrm>
            <a:off x="152400" y="4191000"/>
            <a:ext cx="1631950" cy="920750"/>
          </a:xfrm>
          <a:prstGeom prst="rect">
            <a:avLst/>
          </a:prstGeom>
          <a:noFill/>
          <a:ln w="9525">
            <a:noFill/>
            <a:miter lim="800000"/>
            <a:headEnd/>
            <a:tailEnd/>
          </a:ln>
          <a:effectLst>
            <a:outerShdw dist="35921" dir="2700000" algn="ctr" rotWithShape="0">
              <a:schemeClr val="bg1"/>
            </a:outerShdw>
          </a:effectLst>
        </p:spPr>
        <p:txBody>
          <a:bodyPr>
            <a:spAutoFit/>
          </a:bodyPr>
          <a:lstStyle/>
          <a:p>
            <a:pPr algn="r">
              <a:lnSpc>
                <a:spcPct val="85000"/>
              </a:lnSpc>
            </a:pPr>
            <a:r>
              <a:rPr lang="en-US" sz="3200">
                <a:solidFill>
                  <a:srgbClr val="003300"/>
                </a:solidFill>
              </a:rPr>
              <a:t>Physical</a:t>
            </a:r>
          </a:p>
          <a:p>
            <a:pPr algn="r">
              <a:lnSpc>
                <a:spcPct val="85000"/>
              </a:lnSpc>
            </a:pPr>
            <a:r>
              <a:rPr lang="en-US" sz="3200">
                <a:solidFill>
                  <a:srgbClr val="003300"/>
                </a:solidFill>
              </a:rPr>
              <a:t>self</a:t>
            </a:r>
          </a:p>
        </p:txBody>
      </p:sp>
      <p:sp>
        <p:nvSpPr>
          <p:cNvPr id="283825" name="Text Box 177"/>
          <p:cNvSpPr txBox="1">
            <a:spLocks noChangeArrowheads="1"/>
          </p:cNvSpPr>
          <p:nvPr/>
        </p:nvSpPr>
        <p:spPr bwMode="auto">
          <a:xfrm>
            <a:off x="611188" y="2060575"/>
            <a:ext cx="1163637" cy="873125"/>
          </a:xfrm>
          <a:prstGeom prst="rect">
            <a:avLst/>
          </a:prstGeom>
          <a:noFill/>
          <a:ln w="9525">
            <a:noFill/>
            <a:miter lim="800000"/>
            <a:headEnd/>
            <a:tailEnd/>
          </a:ln>
          <a:effectLst>
            <a:outerShdw dist="35921" dir="2700000" algn="ctr" rotWithShape="0">
              <a:schemeClr val="bg1"/>
            </a:outerShdw>
          </a:effectLst>
        </p:spPr>
        <p:txBody>
          <a:bodyPr>
            <a:spAutoFit/>
          </a:bodyPr>
          <a:lstStyle/>
          <a:p>
            <a:pPr algn="r">
              <a:lnSpc>
                <a:spcPct val="80000"/>
              </a:lnSpc>
            </a:pPr>
            <a:r>
              <a:rPr lang="en-US" sz="3200">
                <a:solidFill>
                  <a:srgbClr val="660066"/>
                </a:solidFill>
              </a:rPr>
              <a:t>Spirit</a:t>
            </a:r>
          </a:p>
          <a:p>
            <a:pPr algn="r">
              <a:lnSpc>
                <a:spcPct val="80000"/>
              </a:lnSpc>
            </a:pPr>
            <a:r>
              <a:rPr lang="en-US" sz="3200">
                <a:solidFill>
                  <a:srgbClr val="660066"/>
                </a:solidFill>
              </a:rPr>
              <a:t>self</a:t>
            </a:r>
          </a:p>
        </p:txBody>
      </p:sp>
      <p:grpSp>
        <p:nvGrpSpPr>
          <p:cNvPr id="283840" name="Group 192"/>
          <p:cNvGrpSpPr>
            <a:grpSpLocks/>
          </p:cNvGrpSpPr>
          <p:nvPr/>
        </p:nvGrpSpPr>
        <p:grpSpPr bwMode="auto">
          <a:xfrm>
            <a:off x="1600200" y="1531938"/>
            <a:ext cx="2514600" cy="3962400"/>
            <a:chOff x="1440" y="965"/>
            <a:chExt cx="1584" cy="2496"/>
          </a:xfrm>
        </p:grpSpPr>
        <p:sp>
          <p:nvSpPr>
            <p:cNvPr id="283841" name="Oval 193"/>
            <p:cNvSpPr>
              <a:spLocks noChangeArrowheads="1"/>
            </p:cNvSpPr>
            <p:nvPr/>
          </p:nvSpPr>
          <p:spPr bwMode="auto">
            <a:xfrm>
              <a:off x="1608" y="2213"/>
              <a:ext cx="1248" cy="1248"/>
            </a:xfrm>
            <a:prstGeom prst="ellipse">
              <a:avLst/>
            </a:prstGeom>
            <a:gradFill rotWithShape="0">
              <a:gsLst>
                <a:gs pos="0">
                  <a:srgbClr val="99FF33"/>
                </a:gs>
                <a:gs pos="100000">
                  <a:srgbClr val="006600"/>
                </a:gs>
              </a:gsLst>
              <a:lin ang="5400000" scaled="1"/>
            </a:gradFill>
            <a:ln w="9525">
              <a:solidFill>
                <a:srgbClr val="33CC33"/>
              </a:solidFill>
              <a:round/>
              <a:headEnd/>
              <a:tailEnd/>
            </a:ln>
            <a:effectLst/>
          </p:spPr>
          <p:txBody>
            <a:bodyPr wrap="none" anchor="ctr"/>
            <a:lstStyle/>
            <a:p>
              <a:endParaRPr lang="en-US"/>
            </a:p>
          </p:txBody>
        </p:sp>
        <p:sp>
          <p:nvSpPr>
            <p:cNvPr id="283842" name="Oval 194"/>
            <p:cNvSpPr>
              <a:spLocks noChangeArrowheads="1"/>
            </p:cNvSpPr>
            <p:nvPr/>
          </p:nvSpPr>
          <p:spPr bwMode="auto">
            <a:xfrm>
              <a:off x="1608" y="965"/>
              <a:ext cx="1248" cy="1248"/>
            </a:xfrm>
            <a:prstGeom prst="ellipse">
              <a:avLst/>
            </a:prstGeom>
            <a:gradFill rotWithShape="0">
              <a:gsLst>
                <a:gs pos="0">
                  <a:srgbClr val="FFCCFF"/>
                </a:gs>
                <a:gs pos="100000">
                  <a:srgbClr val="FF00FF"/>
                </a:gs>
              </a:gsLst>
              <a:lin ang="5400000" scaled="1"/>
            </a:gradFill>
            <a:ln w="19050">
              <a:solidFill>
                <a:srgbClr val="CC00CC"/>
              </a:solidFill>
              <a:round/>
              <a:headEnd/>
              <a:tailEnd/>
            </a:ln>
            <a:effectLst/>
          </p:spPr>
          <p:txBody>
            <a:bodyPr wrap="none" anchor="ctr"/>
            <a:lstStyle/>
            <a:p>
              <a:endParaRPr lang="en-US"/>
            </a:p>
          </p:txBody>
        </p:sp>
        <p:sp>
          <p:nvSpPr>
            <p:cNvPr id="283843" name="Oval 195"/>
            <p:cNvSpPr>
              <a:spLocks noChangeArrowheads="1"/>
            </p:cNvSpPr>
            <p:nvPr/>
          </p:nvSpPr>
          <p:spPr bwMode="auto">
            <a:xfrm>
              <a:off x="1860" y="1469"/>
              <a:ext cx="744" cy="744"/>
            </a:xfrm>
            <a:prstGeom prst="ellipse">
              <a:avLst/>
            </a:prstGeom>
            <a:gradFill rotWithShape="0">
              <a:gsLst>
                <a:gs pos="0">
                  <a:schemeClr val="bg1"/>
                </a:gs>
                <a:gs pos="100000">
                  <a:srgbClr val="FFCCFF"/>
                </a:gs>
              </a:gsLst>
              <a:path path="shape">
                <a:fillToRect l="50000" t="50000" r="50000" b="50000"/>
              </a:path>
            </a:gradFill>
            <a:ln w="19050">
              <a:noFill/>
              <a:round/>
              <a:headEnd/>
              <a:tailEnd/>
            </a:ln>
            <a:effectLst/>
          </p:spPr>
          <p:txBody>
            <a:bodyPr wrap="none" anchor="ctr"/>
            <a:lstStyle/>
            <a:p>
              <a:endParaRPr lang="en-US"/>
            </a:p>
          </p:txBody>
        </p:sp>
        <p:sp>
          <p:nvSpPr>
            <p:cNvPr id="283844" name="Oval 196"/>
            <p:cNvSpPr>
              <a:spLocks noChangeArrowheads="1"/>
            </p:cNvSpPr>
            <p:nvPr/>
          </p:nvSpPr>
          <p:spPr bwMode="auto">
            <a:xfrm>
              <a:off x="1860" y="2237"/>
              <a:ext cx="744" cy="744"/>
            </a:xfrm>
            <a:prstGeom prst="ellipse">
              <a:avLst/>
            </a:prstGeom>
            <a:gradFill rotWithShape="0">
              <a:gsLst>
                <a:gs pos="0">
                  <a:srgbClr val="CCFF33"/>
                </a:gs>
                <a:gs pos="50000">
                  <a:srgbClr val="008000"/>
                </a:gs>
                <a:gs pos="100000">
                  <a:srgbClr val="CCFF33"/>
                </a:gs>
              </a:gsLst>
              <a:lin ang="5400000" scaled="1"/>
            </a:gradFill>
            <a:ln w="28575">
              <a:noFill/>
              <a:round/>
              <a:headEnd/>
              <a:tailEnd/>
            </a:ln>
            <a:effectLst/>
          </p:spPr>
          <p:txBody>
            <a:bodyPr wrap="none" anchor="ctr"/>
            <a:lstStyle/>
            <a:p>
              <a:endParaRPr lang="en-US"/>
            </a:p>
          </p:txBody>
        </p:sp>
        <p:sp>
          <p:nvSpPr>
            <p:cNvPr id="283845" name="Text Box 197"/>
            <p:cNvSpPr txBox="1">
              <a:spLocks noChangeArrowheads="1"/>
            </p:cNvSpPr>
            <p:nvPr/>
          </p:nvSpPr>
          <p:spPr bwMode="auto">
            <a:xfrm>
              <a:off x="1704" y="2981"/>
              <a:ext cx="1056" cy="434"/>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600">
                  <a:solidFill>
                    <a:srgbClr val="FFFFCC"/>
                  </a:solidFill>
                </a:rPr>
                <a:t>Physical</a:t>
              </a:r>
            </a:p>
            <a:p>
              <a:pPr algn="ctr"/>
              <a:r>
                <a:rPr lang="en-US" sz="2600">
                  <a:solidFill>
                    <a:srgbClr val="FFFFCC"/>
                  </a:solidFill>
                </a:rPr>
                <a:t>body</a:t>
              </a:r>
            </a:p>
          </p:txBody>
        </p:sp>
        <p:grpSp>
          <p:nvGrpSpPr>
            <p:cNvPr id="283846" name="Group 198"/>
            <p:cNvGrpSpPr>
              <a:grpSpLocks/>
            </p:cNvGrpSpPr>
            <p:nvPr/>
          </p:nvGrpSpPr>
          <p:grpSpPr bwMode="auto">
            <a:xfrm>
              <a:off x="1440" y="1824"/>
              <a:ext cx="1584" cy="816"/>
              <a:chOff x="1344" y="1824"/>
              <a:chExt cx="1584" cy="816"/>
            </a:xfrm>
          </p:grpSpPr>
          <p:sp>
            <p:nvSpPr>
              <p:cNvPr id="283847" name="AutoShape 199"/>
              <p:cNvSpPr>
                <a:spLocks noChangeArrowheads="1"/>
              </p:cNvSpPr>
              <p:nvPr/>
            </p:nvSpPr>
            <p:spPr bwMode="auto">
              <a:xfrm>
                <a:off x="2726" y="1890"/>
                <a:ext cx="202" cy="750"/>
              </a:xfrm>
              <a:prstGeom prst="curvedLeftArrow">
                <a:avLst>
                  <a:gd name="adj1" fmla="val 74257"/>
                  <a:gd name="adj2" fmla="val 14851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2700000" scaled="1"/>
              </a:gradFill>
              <a:ln w="28575">
                <a:solidFill>
                  <a:srgbClr val="0000CC"/>
                </a:solidFill>
                <a:miter lim="800000"/>
                <a:headEnd/>
                <a:tailEnd/>
              </a:ln>
              <a:effectLst/>
            </p:spPr>
            <p:txBody>
              <a:bodyPr wrap="none" anchor="ctr"/>
              <a:lstStyle/>
              <a:p>
                <a:endParaRPr lang="en-US"/>
              </a:p>
            </p:txBody>
          </p:sp>
          <p:sp>
            <p:nvSpPr>
              <p:cNvPr id="283848" name="AutoShape 200"/>
              <p:cNvSpPr>
                <a:spLocks noChangeArrowheads="1"/>
              </p:cNvSpPr>
              <p:nvPr/>
            </p:nvSpPr>
            <p:spPr bwMode="auto">
              <a:xfrm rot="-10800000">
                <a:off x="1344" y="1824"/>
                <a:ext cx="202" cy="750"/>
              </a:xfrm>
              <a:prstGeom prst="curvedLeftArrow">
                <a:avLst>
                  <a:gd name="adj1" fmla="val 74257"/>
                  <a:gd name="adj2" fmla="val 148515"/>
                  <a:gd name="adj3" fmla="val 33333"/>
                </a:avLst>
              </a:prstGeom>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1"/>
              </a:gradFill>
              <a:ln w="28575">
                <a:solidFill>
                  <a:srgbClr val="0000CC"/>
                </a:solidFill>
                <a:miter lim="800000"/>
                <a:headEnd/>
                <a:tailEnd/>
              </a:ln>
              <a:effectLst/>
            </p:spPr>
            <p:txBody>
              <a:bodyPr wrap="none" anchor="ctr"/>
              <a:lstStyle/>
              <a:p>
                <a:endParaRPr lang="en-US"/>
              </a:p>
            </p:txBody>
          </p:sp>
        </p:grpSp>
        <p:sp>
          <p:nvSpPr>
            <p:cNvPr id="283849" name="Text Box 201"/>
            <p:cNvSpPr txBox="1">
              <a:spLocks noChangeArrowheads="1"/>
            </p:cNvSpPr>
            <p:nvPr/>
          </p:nvSpPr>
          <p:spPr bwMode="auto">
            <a:xfrm>
              <a:off x="1800" y="2448"/>
              <a:ext cx="864" cy="404"/>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400" dirty="0">
                  <a:solidFill>
                    <a:srgbClr val="FFFF66"/>
                  </a:solidFill>
                </a:rPr>
                <a:t>Physical</a:t>
              </a:r>
            </a:p>
            <a:p>
              <a:pPr algn="ctr"/>
              <a:r>
                <a:rPr lang="en-US" sz="2400" dirty="0">
                  <a:solidFill>
                    <a:srgbClr val="FFFF66"/>
                  </a:solidFill>
                </a:rPr>
                <a:t>mind</a:t>
              </a:r>
            </a:p>
          </p:txBody>
        </p:sp>
        <p:sp>
          <p:nvSpPr>
            <p:cNvPr id="283850" name="Text Box 202"/>
            <p:cNvSpPr txBox="1">
              <a:spLocks noChangeArrowheads="1"/>
            </p:cNvSpPr>
            <p:nvPr/>
          </p:nvSpPr>
          <p:spPr bwMode="auto">
            <a:xfrm>
              <a:off x="1536" y="2140"/>
              <a:ext cx="1392" cy="104"/>
            </a:xfrm>
            <a:prstGeom prst="rect">
              <a:avLst/>
            </a:prstGeom>
            <a:noFill/>
            <a:ln w="57150">
              <a:noFill/>
              <a:miter lim="800000"/>
              <a:headEnd/>
              <a:tailEnd/>
            </a:ln>
            <a:effectLst/>
          </p:spPr>
          <p:txBody>
            <a:bodyPr>
              <a:spAutoFit/>
            </a:bodyPr>
            <a:lstStyle/>
            <a:p>
              <a:pPr algn="ctr">
                <a:lnSpc>
                  <a:spcPct val="20000"/>
                </a:lnSpc>
              </a:pPr>
              <a:r>
                <a:rPr lang="en-US" sz="2400">
                  <a:solidFill>
                    <a:srgbClr val="0000FF"/>
                  </a:solidFill>
                  <a:latin typeface="Latin Wide" pitchFamily="2" charset="0"/>
                </a:rPr>
                <a:t>_____________</a:t>
              </a:r>
            </a:p>
          </p:txBody>
        </p:sp>
      </p:grpSp>
      <p:sp>
        <p:nvSpPr>
          <p:cNvPr id="283851" name="Text Box 203"/>
          <p:cNvSpPr txBox="1">
            <a:spLocks noChangeArrowheads="1"/>
          </p:cNvSpPr>
          <p:nvPr/>
        </p:nvSpPr>
        <p:spPr bwMode="auto">
          <a:xfrm>
            <a:off x="1981200" y="1949450"/>
            <a:ext cx="1790700" cy="412750"/>
          </a:xfrm>
          <a:prstGeom prst="rect">
            <a:avLst/>
          </a:prstGeom>
          <a:noFill/>
          <a:ln w="9525">
            <a:noFill/>
            <a:miter lim="800000"/>
            <a:headEnd/>
            <a:tailEnd/>
          </a:ln>
          <a:effectLst>
            <a:outerShdw dist="25400" dir="2700000" algn="ctr" rotWithShape="0">
              <a:schemeClr val="bg1"/>
            </a:outerShdw>
          </a:effectLst>
        </p:spPr>
        <p:txBody>
          <a:bodyPr>
            <a:spAutoFit/>
          </a:bodyPr>
          <a:lstStyle/>
          <a:p>
            <a:r>
              <a:rPr lang="en-US" sz="2800" dirty="0">
                <a:solidFill>
                  <a:srgbClr val="660066"/>
                </a:solidFill>
              </a:rPr>
              <a:t>Spirit body</a:t>
            </a:r>
          </a:p>
        </p:txBody>
      </p:sp>
      <p:sp>
        <p:nvSpPr>
          <p:cNvPr id="283852" name="Text Box 204"/>
          <p:cNvSpPr txBox="1">
            <a:spLocks noChangeArrowheads="1"/>
          </p:cNvSpPr>
          <p:nvPr/>
        </p:nvSpPr>
        <p:spPr bwMode="auto">
          <a:xfrm>
            <a:off x="2362200" y="2619375"/>
            <a:ext cx="990600" cy="733425"/>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2800">
                <a:solidFill>
                  <a:srgbClr val="800080"/>
                </a:solidFill>
              </a:rPr>
              <a:t>Spirit</a:t>
            </a:r>
          </a:p>
          <a:p>
            <a:pPr algn="ctr"/>
            <a:r>
              <a:rPr lang="en-US" sz="2800">
                <a:solidFill>
                  <a:srgbClr val="800080"/>
                </a:solidFill>
              </a:rPr>
              <a:t>mind</a:t>
            </a:r>
          </a:p>
        </p:txBody>
      </p:sp>
      <p:sp>
        <p:nvSpPr>
          <p:cNvPr id="283856" name="Text Box 208"/>
          <p:cNvSpPr txBox="1">
            <a:spLocks noChangeArrowheads="1"/>
          </p:cNvSpPr>
          <p:nvPr/>
        </p:nvSpPr>
        <p:spPr bwMode="auto">
          <a:xfrm>
            <a:off x="152400" y="4191000"/>
            <a:ext cx="1631950" cy="920750"/>
          </a:xfrm>
          <a:prstGeom prst="rect">
            <a:avLst/>
          </a:prstGeom>
          <a:noFill/>
          <a:ln w="9525">
            <a:noFill/>
            <a:miter lim="800000"/>
            <a:headEnd/>
            <a:tailEnd/>
          </a:ln>
          <a:effectLst>
            <a:outerShdw dist="28398" dir="1593903" algn="ctr" rotWithShape="0">
              <a:srgbClr val="FFFF00"/>
            </a:outerShdw>
          </a:effectLst>
        </p:spPr>
        <p:txBody>
          <a:bodyPr>
            <a:spAutoFit/>
          </a:bodyPr>
          <a:lstStyle/>
          <a:p>
            <a:pPr algn="r">
              <a:lnSpc>
                <a:spcPct val="85000"/>
              </a:lnSpc>
            </a:pPr>
            <a:r>
              <a:rPr lang="en-US" sz="3200" b="1">
                <a:solidFill>
                  <a:srgbClr val="003300"/>
                </a:solidFill>
              </a:rPr>
              <a:t>Physical</a:t>
            </a:r>
          </a:p>
          <a:p>
            <a:pPr algn="r">
              <a:lnSpc>
                <a:spcPct val="85000"/>
              </a:lnSpc>
            </a:pPr>
            <a:r>
              <a:rPr lang="en-US" sz="3200" b="1">
                <a:solidFill>
                  <a:srgbClr val="003300"/>
                </a:solidFill>
              </a:rPr>
              <a:t>self</a:t>
            </a:r>
          </a:p>
        </p:txBody>
      </p:sp>
      <p:sp>
        <p:nvSpPr>
          <p:cNvPr id="283857" name="Text Box 209"/>
          <p:cNvSpPr txBox="1">
            <a:spLocks noChangeArrowheads="1"/>
          </p:cNvSpPr>
          <p:nvPr/>
        </p:nvSpPr>
        <p:spPr bwMode="auto">
          <a:xfrm>
            <a:off x="304800" y="609600"/>
            <a:ext cx="7467600" cy="4556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u="sng" dirty="0"/>
              <a:t>6.3.2</a:t>
            </a:r>
            <a:r>
              <a:rPr lang="en-US" sz="2800" dirty="0"/>
              <a:t>  </a:t>
            </a:r>
            <a:r>
              <a:rPr lang="en-US" sz="2800" u="sng" dirty="0"/>
              <a:t>The Structure and Functions of the Spirit Self</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83798"/>
                                        </p:tgtEl>
                                        <p:attrNameLst>
                                          <p:attrName>style.visibility</p:attrName>
                                        </p:attrNameLst>
                                      </p:cBhvr>
                                      <p:to>
                                        <p:strVal val="visible"/>
                                      </p:to>
                                    </p:set>
                                    <p:animEffect transition="in" filter="barn(outVertical)">
                                      <p:cBhvr>
                                        <p:cTn id="7" dur="500"/>
                                        <p:tgtEl>
                                          <p:spTgt spid="2837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3741"/>
                                        </p:tgtEl>
                                        <p:attrNameLst>
                                          <p:attrName>style.visibility</p:attrName>
                                        </p:attrNameLst>
                                      </p:cBhvr>
                                      <p:to>
                                        <p:strVal val="visible"/>
                                      </p:to>
                                    </p:set>
                                    <p:animEffect transition="in" filter="fade">
                                      <p:cBhvr>
                                        <p:cTn id="12" dur="2000"/>
                                        <p:tgtEl>
                                          <p:spTgt spid="283741"/>
                                        </p:tgtEl>
                                      </p:cBhvr>
                                    </p:animEffect>
                                  </p:childTnLst>
                                </p:cTn>
                              </p:par>
                              <p:par>
                                <p:cTn id="13" presetID="17" presetClass="entr" presetSubtype="10" fill="hold" nodeType="withEffect">
                                  <p:stCondLst>
                                    <p:cond delay="0"/>
                                  </p:stCondLst>
                                  <p:iterate type="wd">
                                    <p:tmPct val="30000"/>
                                  </p:iterate>
                                  <p:childTnLst>
                                    <p:set>
                                      <p:cBhvr>
                                        <p:cTn id="14" dur="1" fill="hold">
                                          <p:stCondLst>
                                            <p:cond delay="0"/>
                                          </p:stCondLst>
                                        </p:cTn>
                                        <p:tgtEl>
                                          <p:spTgt spid="283744"/>
                                        </p:tgtEl>
                                        <p:attrNameLst>
                                          <p:attrName>style.visibility</p:attrName>
                                        </p:attrNameLst>
                                      </p:cBhvr>
                                      <p:to>
                                        <p:strVal val="visible"/>
                                      </p:to>
                                    </p:set>
                                    <p:anim calcmode="lin" valueType="num">
                                      <p:cBhvr>
                                        <p:cTn id="15" dur="1000" fill="hold"/>
                                        <p:tgtEl>
                                          <p:spTgt spid="283744"/>
                                        </p:tgtEl>
                                        <p:attrNameLst>
                                          <p:attrName>ppt_w</p:attrName>
                                        </p:attrNameLst>
                                      </p:cBhvr>
                                      <p:tavLst>
                                        <p:tav tm="0">
                                          <p:val>
                                            <p:fltVal val="0"/>
                                          </p:val>
                                        </p:tav>
                                        <p:tav tm="100000">
                                          <p:val>
                                            <p:strVal val="#ppt_w"/>
                                          </p:val>
                                        </p:tav>
                                      </p:tavLst>
                                    </p:anim>
                                    <p:anim calcmode="lin" valueType="num">
                                      <p:cBhvr>
                                        <p:cTn id="16" dur="1000" fill="hold"/>
                                        <p:tgtEl>
                                          <p:spTgt spid="283744"/>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10" repeatCount="2000" fill="remove" grpId="1" nodeType="clickEffect">
                                  <p:stCondLst>
                                    <p:cond delay="0"/>
                                  </p:stCondLst>
                                  <p:childTnLst>
                                    <p:set>
                                      <p:cBhvr>
                                        <p:cTn id="20" dur="1" fill="hold">
                                          <p:stCondLst>
                                            <p:cond delay="0"/>
                                          </p:stCondLst>
                                        </p:cTn>
                                        <p:tgtEl>
                                          <p:spTgt spid="283856"/>
                                        </p:tgtEl>
                                        <p:attrNameLst>
                                          <p:attrName>style.visibility</p:attrName>
                                        </p:attrNameLst>
                                      </p:cBhvr>
                                      <p:to>
                                        <p:strVal val="visible"/>
                                      </p:to>
                                    </p:set>
                                    <p:anim calcmode="lin" valueType="num">
                                      <p:cBhvr>
                                        <p:cTn id="21" dur="1000" fill="hold"/>
                                        <p:tgtEl>
                                          <p:spTgt spid="283856"/>
                                        </p:tgtEl>
                                        <p:attrNameLst>
                                          <p:attrName>ppt_w</p:attrName>
                                        </p:attrNameLst>
                                      </p:cBhvr>
                                      <p:tavLst>
                                        <p:tav tm="0">
                                          <p:val>
                                            <p:fltVal val="0"/>
                                          </p:val>
                                        </p:tav>
                                        <p:tav tm="100000">
                                          <p:val>
                                            <p:strVal val="#ppt_w"/>
                                          </p:val>
                                        </p:tav>
                                      </p:tavLst>
                                    </p:anim>
                                    <p:anim calcmode="lin" valueType="num">
                                      <p:cBhvr>
                                        <p:cTn id="22" dur="1000" fill="hold"/>
                                        <p:tgtEl>
                                          <p:spTgt spid="28385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741" grpId="0" autoUpdateAnimBg="0"/>
      <p:bldP spid="283856" grpId="1"/>
    </p:bldLst>
  </p:timing>
</p:sld>
</file>

<file path=ppt/slides/slide91.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284676" name="Rectangle 4"/>
          <p:cNvSpPr>
            <a:spLocks noChangeArrowheads="1"/>
          </p:cNvSpPr>
          <p:nvPr/>
        </p:nvSpPr>
        <p:spPr bwMode="auto">
          <a:xfrm>
            <a:off x="0" y="5638800"/>
            <a:ext cx="9144000" cy="12112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84798" name="Group 126"/>
          <p:cNvGrpSpPr>
            <a:grpSpLocks/>
          </p:cNvGrpSpPr>
          <p:nvPr/>
        </p:nvGrpSpPr>
        <p:grpSpPr bwMode="auto">
          <a:xfrm>
            <a:off x="762000" y="5821363"/>
            <a:ext cx="7515225" cy="808037"/>
            <a:chOff x="402" y="3667"/>
            <a:chExt cx="4734" cy="509"/>
          </a:xfrm>
        </p:grpSpPr>
        <p:sp>
          <p:nvSpPr>
            <p:cNvPr id="284677" name="Text Box 5"/>
            <p:cNvSpPr txBox="1">
              <a:spLocks noChangeArrowheads="1"/>
            </p:cNvSpPr>
            <p:nvPr/>
          </p:nvSpPr>
          <p:spPr bwMode="auto">
            <a:xfrm>
              <a:off x="624" y="3693"/>
              <a:ext cx="4512" cy="483"/>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The spirit </a:t>
              </a:r>
              <a:r>
                <a:rPr lang="en-US" sz="2400" b="1" u="sng">
                  <a:solidFill>
                    <a:schemeClr val="bg1"/>
                  </a:solidFill>
                  <a:latin typeface="Arial Narrow" pitchFamily="34" charset="0"/>
                </a:rPr>
                <a:t>becomes good</a:t>
              </a:r>
              <a:r>
                <a:rPr lang="en-US" sz="2400" b="1">
                  <a:solidFill>
                    <a:schemeClr val="bg1"/>
                  </a:solidFill>
                  <a:latin typeface="Arial Narrow" pitchFamily="34" charset="0"/>
                </a:rPr>
                <a:t> only through the redemption of sins granted during earthly life</a:t>
              </a:r>
              <a:r>
                <a:rPr lang="en-US" sz="2800" b="1">
                  <a:solidFill>
                    <a:schemeClr val="bg1"/>
                  </a:solidFill>
                  <a:latin typeface="Arial Narrow" pitchFamily="34" charset="0"/>
                </a:rPr>
                <a:t> </a:t>
              </a:r>
              <a:r>
                <a:rPr lang="en-US" sz="2000">
                  <a:solidFill>
                    <a:schemeClr val="bg1"/>
                  </a:solidFill>
                  <a:latin typeface="Arial Narrow" pitchFamily="34" charset="0"/>
                </a:rPr>
                <a:t>(p.  49).</a:t>
              </a:r>
            </a:p>
          </p:txBody>
        </p:sp>
        <p:sp>
          <p:nvSpPr>
            <p:cNvPr id="284678" name="Text Box 6"/>
            <p:cNvSpPr txBox="1">
              <a:spLocks noChangeArrowheads="1"/>
            </p:cNvSpPr>
            <p:nvPr/>
          </p:nvSpPr>
          <p:spPr bwMode="auto">
            <a:xfrm>
              <a:off x="402" y="3667"/>
              <a:ext cx="222" cy="269"/>
            </a:xfrm>
            <a:prstGeom prst="rect">
              <a:avLst/>
            </a:prstGeom>
            <a:noFill/>
            <a:ln w="9525">
              <a:noFill/>
              <a:miter lim="800000"/>
              <a:headEnd/>
              <a:tailEnd/>
            </a:ln>
            <a:effectLst/>
          </p:spPr>
          <p:txBody>
            <a:bodyPr>
              <a:spAutoFit/>
            </a:bodyPr>
            <a:lstStyle/>
            <a:p>
              <a:pPr>
                <a:lnSpc>
                  <a:spcPct val="55000"/>
                </a:lnSpc>
              </a:pPr>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284741" name="Text Box 69"/>
          <p:cNvSpPr txBox="1">
            <a:spLocks noChangeArrowheads="1"/>
          </p:cNvSpPr>
          <p:nvPr/>
        </p:nvSpPr>
        <p:spPr bwMode="auto">
          <a:xfrm>
            <a:off x="4419600" y="1754188"/>
            <a:ext cx="4724400" cy="455612"/>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85000"/>
              </a:lnSpc>
            </a:pPr>
            <a:r>
              <a:rPr lang="en-US" sz="2800">
                <a:solidFill>
                  <a:srgbClr val="660066"/>
                </a:solidFill>
              </a:rPr>
              <a:t>Grows and reaches perfection</a:t>
            </a:r>
          </a:p>
        </p:txBody>
      </p:sp>
      <p:sp>
        <p:nvSpPr>
          <p:cNvPr id="284742" name="Text Box 70"/>
          <p:cNvSpPr txBox="1">
            <a:spLocks noChangeArrowheads="1"/>
          </p:cNvSpPr>
          <p:nvPr/>
        </p:nvSpPr>
        <p:spPr bwMode="auto">
          <a:xfrm>
            <a:off x="4451350" y="2363788"/>
            <a:ext cx="2438400" cy="455612"/>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85000"/>
              </a:lnSpc>
            </a:pPr>
            <a:r>
              <a:rPr lang="en-US" sz="2800">
                <a:solidFill>
                  <a:srgbClr val="660066"/>
                </a:solidFill>
              </a:rPr>
              <a:t>Becomes good</a:t>
            </a:r>
          </a:p>
        </p:txBody>
      </p:sp>
      <p:grpSp>
        <p:nvGrpSpPr>
          <p:cNvPr id="284783" name="Group 111"/>
          <p:cNvGrpSpPr>
            <a:grpSpLocks/>
          </p:cNvGrpSpPr>
          <p:nvPr/>
        </p:nvGrpSpPr>
        <p:grpSpPr bwMode="auto">
          <a:xfrm>
            <a:off x="1600200" y="1531938"/>
            <a:ext cx="2514600" cy="3962400"/>
            <a:chOff x="1440" y="965"/>
            <a:chExt cx="1584" cy="2496"/>
          </a:xfrm>
        </p:grpSpPr>
        <p:sp>
          <p:nvSpPr>
            <p:cNvPr id="284784" name="Oval 112"/>
            <p:cNvSpPr>
              <a:spLocks noChangeArrowheads="1"/>
            </p:cNvSpPr>
            <p:nvPr/>
          </p:nvSpPr>
          <p:spPr bwMode="auto">
            <a:xfrm>
              <a:off x="1608" y="2213"/>
              <a:ext cx="1248" cy="1248"/>
            </a:xfrm>
            <a:prstGeom prst="ellipse">
              <a:avLst/>
            </a:prstGeom>
            <a:gradFill rotWithShape="0">
              <a:gsLst>
                <a:gs pos="0">
                  <a:srgbClr val="99FF33"/>
                </a:gs>
                <a:gs pos="100000">
                  <a:srgbClr val="006600"/>
                </a:gs>
              </a:gsLst>
              <a:lin ang="5400000" scaled="1"/>
            </a:gradFill>
            <a:ln w="9525">
              <a:solidFill>
                <a:srgbClr val="33CC33"/>
              </a:solidFill>
              <a:round/>
              <a:headEnd/>
              <a:tailEnd/>
            </a:ln>
            <a:effectLst/>
          </p:spPr>
          <p:txBody>
            <a:bodyPr wrap="none" anchor="ctr"/>
            <a:lstStyle/>
            <a:p>
              <a:endParaRPr lang="en-US"/>
            </a:p>
          </p:txBody>
        </p:sp>
        <p:sp>
          <p:nvSpPr>
            <p:cNvPr id="284785" name="Oval 113"/>
            <p:cNvSpPr>
              <a:spLocks noChangeArrowheads="1"/>
            </p:cNvSpPr>
            <p:nvPr/>
          </p:nvSpPr>
          <p:spPr bwMode="auto">
            <a:xfrm>
              <a:off x="1608" y="965"/>
              <a:ext cx="1248" cy="1248"/>
            </a:xfrm>
            <a:prstGeom prst="ellipse">
              <a:avLst/>
            </a:prstGeom>
            <a:gradFill rotWithShape="0">
              <a:gsLst>
                <a:gs pos="0">
                  <a:srgbClr val="FFCCFF"/>
                </a:gs>
                <a:gs pos="100000">
                  <a:srgbClr val="FF00FF"/>
                </a:gs>
              </a:gsLst>
              <a:lin ang="5400000" scaled="1"/>
            </a:gradFill>
            <a:ln w="19050">
              <a:solidFill>
                <a:srgbClr val="CC00CC"/>
              </a:solidFill>
              <a:round/>
              <a:headEnd/>
              <a:tailEnd/>
            </a:ln>
            <a:effectLst/>
          </p:spPr>
          <p:txBody>
            <a:bodyPr wrap="none" anchor="ctr"/>
            <a:lstStyle/>
            <a:p>
              <a:endParaRPr lang="en-US"/>
            </a:p>
          </p:txBody>
        </p:sp>
        <p:sp>
          <p:nvSpPr>
            <p:cNvPr id="284786" name="Oval 114"/>
            <p:cNvSpPr>
              <a:spLocks noChangeArrowheads="1"/>
            </p:cNvSpPr>
            <p:nvPr/>
          </p:nvSpPr>
          <p:spPr bwMode="auto">
            <a:xfrm>
              <a:off x="1860" y="1469"/>
              <a:ext cx="744" cy="744"/>
            </a:xfrm>
            <a:prstGeom prst="ellipse">
              <a:avLst/>
            </a:prstGeom>
            <a:gradFill rotWithShape="0">
              <a:gsLst>
                <a:gs pos="0">
                  <a:schemeClr val="bg1"/>
                </a:gs>
                <a:gs pos="100000">
                  <a:srgbClr val="FFCCFF"/>
                </a:gs>
              </a:gsLst>
              <a:path path="shape">
                <a:fillToRect l="50000" t="50000" r="50000" b="50000"/>
              </a:path>
            </a:gradFill>
            <a:ln w="19050">
              <a:noFill/>
              <a:round/>
              <a:headEnd/>
              <a:tailEnd/>
            </a:ln>
            <a:effectLst/>
          </p:spPr>
          <p:txBody>
            <a:bodyPr wrap="none" anchor="ctr"/>
            <a:lstStyle/>
            <a:p>
              <a:endParaRPr lang="en-US"/>
            </a:p>
          </p:txBody>
        </p:sp>
        <p:sp>
          <p:nvSpPr>
            <p:cNvPr id="284787" name="Oval 115"/>
            <p:cNvSpPr>
              <a:spLocks noChangeArrowheads="1"/>
            </p:cNvSpPr>
            <p:nvPr/>
          </p:nvSpPr>
          <p:spPr bwMode="auto">
            <a:xfrm>
              <a:off x="1860" y="2237"/>
              <a:ext cx="744" cy="744"/>
            </a:xfrm>
            <a:prstGeom prst="ellipse">
              <a:avLst/>
            </a:prstGeom>
            <a:gradFill rotWithShape="0">
              <a:gsLst>
                <a:gs pos="0">
                  <a:srgbClr val="CCFF33"/>
                </a:gs>
                <a:gs pos="50000">
                  <a:srgbClr val="008000"/>
                </a:gs>
                <a:gs pos="100000">
                  <a:srgbClr val="CCFF33"/>
                </a:gs>
              </a:gsLst>
              <a:lin ang="5400000" scaled="1"/>
            </a:gradFill>
            <a:ln w="28575">
              <a:noFill/>
              <a:round/>
              <a:headEnd/>
              <a:tailEnd/>
            </a:ln>
            <a:effectLst/>
          </p:spPr>
          <p:txBody>
            <a:bodyPr wrap="none" anchor="ctr"/>
            <a:lstStyle/>
            <a:p>
              <a:endParaRPr lang="en-US"/>
            </a:p>
          </p:txBody>
        </p:sp>
        <p:sp>
          <p:nvSpPr>
            <p:cNvPr id="284788" name="Text Box 116"/>
            <p:cNvSpPr txBox="1">
              <a:spLocks noChangeArrowheads="1"/>
            </p:cNvSpPr>
            <p:nvPr/>
          </p:nvSpPr>
          <p:spPr bwMode="auto">
            <a:xfrm>
              <a:off x="1704" y="2981"/>
              <a:ext cx="1056" cy="434"/>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600">
                  <a:solidFill>
                    <a:srgbClr val="FFFFCC"/>
                  </a:solidFill>
                </a:rPr>
                <a:t>Physical</a:t>
              </a:r>
            </a:p>
            <a:p>
              <a:pPr algn="ctr"/>
              <a:r>
                <a:rPr lang="en-US" sz="2600">
                  <a:solidFill>
                    <a:srgbClr val="FFFFCC"/>
                  </a:solidFill>
                </a:rPr>
                <a:t>body</a:t>
              </a:r>
            </a:p>
          </p:txBody>
        </p:sp>
        <p:grpSp>
          <p:nvGrpSpPr>
            <p:cNvPr id="284789" name="Group 117"/>
            <p:cNvGrpSpPr>
              <a:grpSpLocks/>
            </p:cNvGrpSpPr>
            <p:nvPr/>
          </p:nvGrpSpPr>
          <p:grpSpPr bwMode="auto">
            <a:xfrm>
              <a:off x="1440" y="1824"/>
              <a:ext cx="1584" cy="816"/>
              <a:chOff x="1344" y="1824"/>
              <a:chExt cx="1584" cy="816"/>
            </a:xfrm>
          </p:grpSpPr>
          <p:sp>
            <p:nvSpPr>
              <p:cNvPr id="284790" name="AutoShape 118"/>
              <p:cNvSpPr>
                <a:spLocks noChangeArrowheads="1"/>
              </p:cNvSpPr>
              <p:nvPr/>
            </p:nvSpPr>
            <p:spPr bwMode="auto">
              <a:xfrm>
                <a:off x="2726" y="1890"/>
                <a:ext cx="202" cy="750"/>
              </a:xfrm>
              <a:prstGeom prst="curvedLeftArrow">
                <a:avLst>
                  <a:gd name="adj1" fmla="val 74257"/>
                  <a:gd name="adj2" fmla="val 14851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2700000" scaled="1"/>
              </a:gradFill>
              <a:ln w="28575">
                <a:solidFill>
                  <a:srgbClr val="0000CC"/>
                </a:solidFill>
                <a:miter lim="800000"/>
                <a:headEnd/>
                <a:tailEnd/>
              </a:ln>
              <a:effectLst/>
            </p:spPr>
            <p:txBody>
              <a:bodyPr wrap="none" anchor="ctr"/>
              <a:lstStyle/>
              <a:p>
                <a:endParaRPr lang="en-US"/>
              </a:p>
            </p:txBody>
          </p:sp>
          <p:sp>
            <p:nvSpPr>
              <p:cNvPr id="284791" name="AutoShape 119"/>
              <p:cNvSpPr>
                <a:spLocks noChangeArrowheads="1"/>
              </p:cNvSpPr>
              <p:nvPr/>
            </p:nvSpPr>
            <p:spPr bwMode="auto">
              <a:xfrm rot="-10800000">
                <a:off x="1344" y="1824"/>
                <a:ext cx="202" cy="750"/>
              </a:xfrm>
              <a:prstGeom prst="curvedLeftArrow">
                <a:avLst>
                  <a:gd name="adj1" fmla="val 74257"/>
                  <a:gd name="adj2" fmla="val 148515"/>
                  <a:gd name="adj3" fmla="val 33333"/>
                </a:avLst>
              </a:prstGeom>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1"/>
              </a:gradFill>
              <a:ln w="28575">
                <a:solidFill>
                  <a:srgbClr val="0000CC"/>
                </a:solidFill>
                <a:miter lim="800000"/>
                <a:headEnd/>
                <a:tailEnd/>
              </a:ln>
              <a:effectLst/>
            </p:spPr>
            <p:txBody>
              <a:bodyPr wrap="none" anchor="ctr"/>
              <a:lstStyle/>
              <a:p>
                <a:endParaRPr lang="en-US"/>
              </a:p>
            </p:txBody>
          </p:sp>
        </p:grpSp>
        <p:sp>
          <p:nvSpPr>
            <p:cNvPr id="284792" name="Text Box 120"/>
            <p:cNvSpPr txBox="1">
              <a:spLocks noChangeArrowheads="1"/>
            </p:cNvSpPr>
            <p:nvPr/>
          </p:nvSpPr>
          <p:spPr bwMode="auto">
            <a:xfrm>
              <a:off x="1800" y="2448"/>
              <a:ext cx="864" cy="404"/>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400" dirty="0">
                  <a:solidFill>
                    <a:srgbClr val="FFFF66"/>
                  </a:solidFill>
                </a:rPr>
                <a:t>Physical</a:t>
              </a:r>
            </a:p>
            <a:p>
              <a:pPr algn="ctr"/>
              <a:r>
                <a:rPr lang="en-US" sz="2400" dirty="0">
                  <a:solidFill>
                    <a:srgbClr val="FFFF66"/>
                  </a:solidFill>
                </a:rPr>
                <a:t>mind</a:t>
              </a:r>
            </a:p>
          </p:txBody>
        </p:sp>
        <p:sp>
          <p:nvSpPr>
            <p:cNvPr id="284793" name="Text Box 121"/>
            <p:cNvSpPr txBox="1">
              <a:spLocks noChangeArrowheads="1"/>
            </p:cNvSpPr>
            <p:nvPr/>
          </p:nvSpPr>
          <p:spPr bwMode="auto">
            <a:xfrm>
              <a:off x="1536" y="2140"/>
              <a:ext cx="1392" cy="104"/>
            </a:xfrm>
            <a:prstGeom prst="rect">
              <a:avLst/>
            </a:prstGeom>
            <a:noFill/>
            <a:ln w="57150">
              <a:noFill/>
              <a:miter lim="800000"/>
              <a:headEnd/>
              <a:tailEnd/>
            </a:ln>
            <a:effectLst/>
          </p:spPr>
          <p:txBody>
            <a:bodyPr>
              <a:spAutoFit/>
            </a:bodyPr>
            <a:lstStyle/>
            <a:p>
              <a:pPr algn="ctr">
                <a:lnSpc>
                  <a:spcPct val="20000"/>
                </a:lnSpc>
              </a:pPr>
              <a:r>
                <a:rPr lang="en-US" sz="2400">
                  <a:solidFill>
                    <a:srgbClr val="0000FF"/>
                  </a:solidFill>
                  <a:latin typeface="Latin Wide" pitchFamily="2" charset="0"/>
                </a:rPr>
                <a:t>_____________</a:t>
              </a:r>
            </a:p>
          </p:txBody>
        </p:sp>
      </p:grpSp>
      <p:sp>
        <p:nvSpPr>
          <p:cNvPr id="284739" name="Text Box 67"/>
          <p:cNvSpPr txBox="1">
            <a:spLocks noChangeArrowheads="1"/>
          </p:cNvSpPr>
          <p:nvPr/>
        </p:nvSpPr>
        <p:spPr bwMode="auto">
          <a:xfrm>
            <a:off x="4114800" y="2316163"/>
            <a:ext cx="457200" cy="503237"/>
          </a:xfrm>
          <a:prstGeom prst="rect">
            <a:avLst/>
          </a:prstGeom>
          <a:noFill/>
          <a:ln w="9525">
            <a:noFill/>
            <a:miter lim="800000"/>
            <a:headEnd/>
            <a:tailEnd/>
          </a:ln>
          <a:effectLst/>
        </p:spPr>
        <p:txBody>
          <a:bodyPr>
            <a:spAutoFit/>
          </a:bodyPr>
          <a:lstStyle/>
          <a:p>
            <a:pPr>
              <a:lnSpc>
                <a:spcPct val="50000"/>
              </a:lnSpc>
            </a:pPr>
            <a:r>
              <a:rPr lang="en-US" sz="5400">
                <a:solidFill>
                  <a:srgbClr val="660066"/>
                </a:solidFill>
                <a:latin typeface="Times New Roman" pitchFamily="18" charset="0"/>
                <a:sym typeface="CommonBullets" pitchFamily="34" charset="2"/>
              </a:rPr>
              <a:t></a:t>
            </a:r>
            <a:endParaRPr lang="en-US" sz="5400">
              <a:solidFill>
                <a:srgbClr val="660066"/>
              </a:solidFill>
              <a:latin typeface="Times New Roman" pitchFamily="18" charset="0"/>
            </a:endParaRPr>
          </a:p>
        </p:txBody>
      </p:sp>
      <p:sp>
        <p:nvSpPr>
          <p:cNvPr id="284738" name="Text Box 66"/>
          <p:cNvSpPr txBox="1">
            <a:spLocks noChangeArrowheads="1"/>
          </p:cNvSpPr>
          <p:nvPr/>
        </p:nvSpPr>
        <p:spPr bwMode="auto">
          <a:xfrm>
            <a:off x="4114800" y="1706563"/>
            <a:ext cx="457200" cy="503237"/>
          </a:xfrm>
          <a:prstGeom prst="rect">
            <a:avLst/>
          </a:prstGeom>
          <a:noFill/>
          <a:ln w="9525">
            <a:noFill/>
            <a:miter lim="800000"/>
            <a:headEnd/>
            <a:tailEnd/>
          </a:ln>
          <a:effectLst/>
        </p:spPr>
        <p:txBody>
          <a:bodyPr>
            <a:spAutoFit/>
          </a:bodyPr>
          <a:lstStyle/>
          <a:p>
            <a:pPr>
              <a:lnSpc>
                <a:spcPct val="50000"/>
              </a:lnSpc>
            </a:pPr>
            <a:r>
              <a:rPr lang="en-US" sz="5400">
                <a:solidFill>
                  <a:srgbClr val="660066"/>
                </a:solidFill>
                <a:latin typeface="Times New Roman" pitchFamily="18" charset="0"/>
                <a:sym typeface="CommonBullets" pitchFamily="34" charset="2"/>
              </a:rPr>
              <a:t></a:t>
            </a:r>
            <a:endParaRPr lang="en-US" sz="5400">
              <a:solidFill>
                <a:srgbClr val="660066"/>
              </a:solidFill>
              <a:latin typeface="Times New Roman" pitchFamily="18" charset="0"/>
            </a:endParaRPr>
          </a:p>
        </p:txBody>
      </p:sp>
      <p:sp>
        <p:nvSpPr>
          <p:cNvPr id="284780" name="Text Box 108"/>
          <p:cNvSpPr txBox="1">
            <a:spLocks noChangeArrowheads="1"/>
          </p:cNvSpPr>
          <p:nvPr/>
        </p:nvSpPr>
        <p:spPr bwMode="auto">
          <a:xfrm>
            <a:off x="611188" y="2060575"/>
            <a:ext cx="1163637" cy="873125"/>
          </a:xfrm>
          <a:prstGeom prst="rect">
            <a:avLst/>
          </a:prstGeom>
          <a:noFill/>
          <a:ln w="9525">
            <a:noFill/>
            <a:miter lim="800000"/>
            <a:headEnd/>
            <a:tailEnd/>
          </a:ln>
          <a:effectLst>
            <a:outerShdw dist="35921" dir="2700000" algn="ctr" rotWithShape="0">
              <a:schemeClr val="bg1"/>
            </a:outerShdw>
          </a:effectLst>
        </p:spPr>
        <p:txBody>
          <a:bodyPr>
            <a:spAutoFit/>
          </a:bodyPr>
          <a:lstStyle/>
          <a:p>
            <a:pPr algn="r">
              <a:lnSpc>
                <a:spcPct val="80000"/>
              </a:lnSpc>
            </a:pPr>
            <a:r>
              <a:rPr lang="en-US" sz="3200">
                <a:solidFill>
                  <a:srgbClr val="660066"/>
                </a:solidFill>
              </a:rPr>
              <a:t>Spirit</a:t>
            </a:r>
          </a:p>
          <a:p>
            <a:pPr algn="r">
              <a:lnSpc>
                <a:spcPct val="80000"/>
              </a:lnSpc>
            </a:pPr>
            <a:r>
              <a:rPr lang="en-US" sz="3200">
                <a:solidFill>
                  <a:srgbClr val="660066"/>
                </a:solidFill>
              </a:rPr>
              <a:t>self</a:t>
            </a:r>
          </a:p>
        </p:txBody>
      </p:sp>
      <p:sp>
        <p:nvSpPr>
          <p:cNvPr id="284781" name="Text Box 109"/>
          <p:cNvSpPr txBox="1">
            <a:spLocks noChangeArrowheads="1"/>
          </p:cNvSpPr>
          <p:nvPr/>
        </p:nvSpPr>
        <p:spPr bwMode="auto">
          <a:xfrm>
            <a:off x="1981200" y="1949450"/>
            <a:ext cx="1790700" cy="412750"/>
          </a:xfrm>
          <a:prstGeom prst="rect">
            <a:avLst/>
          </a:prstGeom>
          <a:noFill/>
          <a:ln w="9525">
            <a:noFill/>
            <a:miter lim="800000"/>
            <a:headEnd/>
            <a:tailEnd/>
          </a:ln>
          <a:effectLst>
            <a:outerShdw dist="25400" dir="2700000" algn="ctr" rotWithShape="0">
              <a:schemeClr val="bg1"/>
            </a:outerShdw>
          </a:effectLst>
        </p:spPr>
        <p:txBody>
          <a:bodyPr>
            <a:spAutoFit/>
          </a:bodyPr>
          <a:lstStyle/>
          <a:p>
            <a:r>
              <a:rPr lang="en-US" sz="2800" dirty="0">
                <a:solidFill>
                  <a:srgbClr val="660066"/>
                </a:solidFill>
              </a:rPr>
              <a:t>Spirit body</a:t>
            </a:r>
          </a:p>
        </p:txBody>
      </p:sp>
      <p:sp>
        <p:nvSpPr>
          <p:cNvPr id="284782" name="Text Box 110"/>
          <p:cNvSpPr txBox="1">
            <a:spLocks noChangeArrowheads="1"/>
          </p:cNvSpPr>
          <p:nvPr/>
        </p:nvSpPr>
        <p:spPr bwMode="auto">
          <a:xfrm>
            <a:off x="2362200" y="2619375"/>
            <a:ext cx="990600" cy="733425"/>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2800">
                <a:solidFill>
                  <a:srgbClr val="800080"/>
                </a:solidFill>
              </a:rPr>
              <a:t>Spirit</a:t>
            </a:r>
          </a:p>
          <a:p>
            <a:pPr algn="ctr"/>
            <a:r>
              <a:rPr lang="en-US" sz="2800">
                <a:solidFill>
                  <a:srgbClr val="800080"/>
                </a:solidFill>
              </a:rPr>
              <a:t>mind</a:t>
            </a:r>
          </a:p>
        </p:txBody>
      </p:sp>
      <p:sp>
        <p:nvSpPr>
          <p:cNvPr id="284796" name="Text Box 124"/>
          <p:cNvSpPr txBox="1">
            <a:spLocks noChangeArrowheads="1"/>
          </p:cNvSpPr>
          <p:nvPr/>
        </p:nvSpPr>
        <p:spPr bwMode="auto">
          <a:xfrm>
            <a:off x="152400" y="4191000"/>
            <a:ext cx="1631950" cy="920750"/>
          </a:xfrm>
          <a:prstGeom prst="rect">
            <a:avLst/>
          </a:prstGeom>
          <a:noFill/>
          <a:ln w="9525">
            <a:noFill/>
            <a:miter lim="800000"/>
            <a:headEnd/>
            <a:tailEnd/>
          </a:ln>
          <a:effectLst>
            <a:outerShdw dist="35921" dir="2700000" algn="ctr" rotWithShape="0">
              <a:schemeClr val="bg1"/>
            </a:outerShdw>
          </a:effectLst>
        </p:spPr>
        <p:txBody>
          <a:bodyPr>
            <a:spAutoFit/>
          </a:bodyPr>
          <a:lstStyle/>
          <a:p>
            <a:pPr algn="r">
              <a:lnSpc>
                <a:spcPct val="85000"/>
              </a:lnSpc>
            </a:pPr>
            <a:r>
              <a:rPr lang="en-US" sz="3200">
                <a:solidFill>
                  <a:srgbClr val="003300"/>
                </a:solidFill>
              </a:rPr>
              <a:t>Physical</a:t>
            </a:r>
          </a:p>
          <a:p>
            <a:pPr algn="r">
              <a:lnSpc>
                <a:spcPct val="85000"/>
              </a:lnSpc>
            </a:pPr>
            <a:r>
              <a:rPr lang="en-US" sz="3200">
                <a:solidFill>
                  <a:srgbClr val="003300"/>
                </a:solidFill>
              </a:rPr>
              <a:t>self</a:t>
            </a:r>
          </a:p>
        </p:txBody>
      </p:sp>
      <p:sp>
        <p:nvSpPr>
          <p:cNvPr id="284799" name="Text Box 127"/>
          <p:cNvSpPr txBox="1">
            <a:spLocks noChangeArrowheads="1"/>
          </p:cNvSpPr>
          <p:nvPr/>
        </p:nvSpPr>
        <p:spPr bwMode="auto">
          <a:xfrm>
            <a:off x="304800" y="609600"/>
            <a:ext cx="7467600" cy="4556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u="sng" dirty="0"/>
              <a:t>6.3.2</a:t>
            </a:r>
            <a:r>
              <a:rPr lang="en-US" sz="2800" dirty="0"/>
              <a:t>  </a:t>
            </a:r>
            <a:r>
              <a:rPr lang="en-US" sz="2800" u="sng" dirty="0"/>
              <a:t>The Structure and Functions of the Spirit Self</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84798"/>
                                        </p:tgtEl>
                                        <p:attrNameLst>
                                          <p:attrName>style.visibility</p:attrName>
                                        </p:attrNameLst>
                                      </p:cBhvr>
                                      <p:to>
                                        <p:strVal val="visible"/>
                                      </p:to>
                                    </p:set>
                                    <p:animEffect transition="in" filter="barn(outVertical)">
                                      <p:cBhvr>
                                        <p:cTn id="7" dur="500"/>
                                        <p:tgtEl>
                                          <p:spTgt spid="2847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4739"/>
                                        </p:tgtEl>
                                        <p:attrNameLst>
                                          <p:attrName>style.visibility</p:attrName>
                                        </p:attrNameLst>
                                      </p:cBhvr>
                                      <p:to>
                                        <p:strVal val="visible"/>
                                      </p:to>
                                    </p:set>
                                    <p:animEffect transition="in" filter="fade">
                                      <p:cBhvr>
                                        <p:cTn id="12" dur="2000"/>
                                        <p:tgtEl>
                                          <p:spTgt spid="284739"/>
                                        </p:tgtEl>
                                      </p:cBhvr>
                                    </p:animEffect>
                                  </p:childTnLst>
                                </p:cTn>
                              </p:par>
                              <p:par>
                                <p:cTn id="13" presetID="55" presetClass="entr" presetSubtype="0" fill="hold" grpId="0" nodeType="withEffect">
                                  <p:stCondLst>
                                    <p:cond delay="0"/>
                                  </p:stCondLst>
                                  <p:childTnLst>
                                    <p:set>
                                      <p:cBhvr>
                                        <p:cTn id="14" dur="1" fill="hold">
                                          <p:stCondLst>
                                            <p:cond delay="0"/>
                                          </p:stCondLst>
                                        </p:cTn>
                                        <p:tgtEl>
                                          <p:spTgt spid="284742"/>
                                        </p:tgtEl>
                                        <p:attrNameLst>
                                          <p:attrName>style.visibility</p:attrName>
                                        </p:attrNameLst>
                                      </p:cBhvr>
                                      <p:to>
                                        <p:strVal val="visible"/>
                                      </p:to>
                                    </p:set>
                                    <p:anim calcmode="lin" valueType="num">
                                      <p:cBhvr>
                                        <p:cTn id="15" dur="1000" fill="hold"/>
                                        <p:tgtEl>
                                          <p:spTgt spid="284742"/>
                                        </p:tgtEl>
                                        <p:attrNameLst>
                                          <p:attrName>ppt_w</p:attrName>
                                        </p:attrNameLst>
                                      </p:cBhvr>
                                      <p:tavLst>
                                        <p:tav tm="0">
                                          <p:val>
                                            <p:strVal val="#ppt_w*0.70"/>
                                          </p:val>
                                        </p:tav>
                                        <p:tav tm="100000">
                                          <p:val>
                                            <p:strVal val="#ppt_w"/>
                                          </p:val>
                                        </p:tav>
                                      </p:tavLst>
                                    </p:anim>
                                    <p:anim calcmode="lin" valueType="num">
                                      <p:cBhvr>
                                        <p:cTn id="16" dur="1000" fill="hold"/>
                                        <p:tgtEl>
                                          <p:spTgt spid="284742"/>
                                        </p:tgtEl>
                                        <p:attrNameLst>
                                          <p:attrName>ppt_h</p:attrName>
                                        </p:attrNameLst>
                                      </p:cBhvr>
                                      <p:tavLst>
                                        <p:tav tm="0">
                                          <p:val>
                                            <p:strVal val="#ppt_h"/>
                                          </p:val>
                                        </p:tav>
                                        <p:tav tm="100000">
                                          <p:val>
                                            <p:strVal val="#ppt_h"/>
                                          </p:val>
                                        </p:tav>
                                      </p:tavLst>
                                    </p:anim>
                                    <p:animEffect transition="in" filter="fade">
                                      <p:cBhvr>
                                        <p:cTn id="17" dur="1000"/>
                                        <p:tgtEl>
                                          <p:spTgt spid="2847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742" grpId="0" autoUpdateAnimBg="0"/>
      <p:bldP spid="284739" grpId="0" autoUpdateAnimBg="0"/>
    </p:bldLst>
  </p:timing>
</p:sld>
</file>

<file path=ppt/slides/slide92.xml><?xml version="1.0" encoding="utf-8"?>
<p:sld xmlns:a="http://schemas.openxmlformats.org/drawingml/2006/main" xmlns:r="http://schemas.openxmlformats.org/officeDocument/2006/relationships" xmlns:p="http://schemas.openxmlformats.org/presentationml/2006/main">
  <p:cSld>
    <p:bg>
      <p:bgPr>
        <a:gradFill rotWithShape="0">
          <a:gsLst>
            <a:gs pos="0">
              <a:srgbClr val="AAB9FF"/>
            </a:gs>
            <a:gs pos="50000">
              <a:schemeClr val="bg1"/>
            </a:gs>
            <a:gs pos="100000">
              <a:srgbClr val="AAB9FF"/>
            </a:gs>
          </a:gsLst>
          <a:lin ang="5400000" scaled="1"/>
        </a:gradFill>
        <a:effectLst/>
      </p:bgPr>
    </p:bg>
    <p:spTree>
      <p:nvGrpSpPr>
        <p:cNvPr id="1" name=""/>
        <p:cNvGrpSpPr/>
        <p:nvPr/>
      </p:nvGrpSpPr>
      <p:grpSpPr>
        <a:xfrm>
          <a:off x="0" y="0"/>
          <a:ext cx="0" cy="0"/>
          <a:chOff x="0" y="0"/>
          <a:chExt cx="0" cy="0"/>
        </a:xfrm>
      </p:grpSpPr>
      <p:sp>
        <p:nvSpPr>
          <p:cNvPr id="285700" name="Rectangle 4"/>
          <p:cNvSpPr>
            <a:spLocks noChangeArrowheads="1"/>
          </p:cNvSpPr>
          <p:nvPr/>
        </p:nvSpPr>
        <p:spPr bwMode="auto">
          <a:xfrm>
            <a:off x="0" y="5638800"/>
            <a:ext cx="9144000" cy="12112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85819" name="Group 123"/>
          <p:cNvGrpSpPr>
            <a:grpSpLocks/>
          </p:cNvGrpSpPr>
          <p:nvPr/>
        </p:nvGrpSpPr>
        <p:grpSpPr bwMode="auto">
          <a:xfrm>
            <a:off x="838200" y="5627688"/>
            <a:ext cx="7467600" cy="1154112"/>
            <a:chOff x="624" y="3528"/>
            <a:chExt cx="4704" cy="727"/>
          </a:xfrm>
        </p:grpSpPr>
        <p:sp>
          <p:nvSpPr>
            <p:cNvPr id="285701" name="Text Box 5"/>
            <p:cNvSpPr txBox="1">
              <a:spLocks noChangeArrowheads="1"/>
            </p:cNvSpPr>
            <p:nvPr/>
          </p:nvSpPr>
          <p:spPr bwMode="auto">
            <a:xfrm>
              <a:off x="846" y="3609"/>
              <a:ext cx="4482" cy="646"/>
            </a:xfrm>
            <a:prstGeom prst="rect">
              <a:avLst/>
            </a:prstGeom>
            <a:noFill/>
            <a:ln w="9525">
              <a:noFill/>
              <a:miter lim="800000"/>
              <a:headEnd/>
              <a:tailEnd/>
            </a:ln>
            <a:effectLst/>
          </p:spPr>
          <p:txBody>
            <a:bodyPr>
              <a:spAutoFit/>
            </a:bodyPr>
            <a:lstStyle/>
            <a:p>
              <a:pPr>
                <a:lnSpc>
                  <a:spcPct val="85000"/>
                </a:lnSpc>
              </a:pPr>
              <a:r>
                <a:rPr lang="en-US" sz="2400" b="1">
                  <a:solidFill>
                    <a:schemeClr val="bg1"/>
                  </a:solidFill>
                  <a:latin typeface="Arial Narrow" pitchFamily="34" charset="0"/>
                </a:rPr>
                <a:t>It is not God who decides whether a person’s spirit enters </a:t>
              </a:r>
              <a:r>
                <a:rPr lang="en-US" sz="2400" b="1" u="sng">
                  <a:solidFill>
                    <a:schemeClr val="bg1"/>
                  </a:solidFill>
                  <a:latin typeface="Arial Narrow" pitchFamily="34" charset="0"/>
                </a:rPr>
                <a:t>heaven or hell</a:t>
              </a:r>
              <a:r>
                <a:rPr lang="en-US" sz="2400" b="1">
                  <a:solidFill>
                    <a:schemeClr val="bg1"/>
                  </a:solidFill>
                  <a:latin typeface="Arial Narrow" pitchFamily="34" charset="0"/>
                </a:rPr>
                <a:t> upon his death; it is decided by the spirit himself </a:t>
              </a:r>
              <a:r>
                <a:rPr lang="en-US" sz="2000">
                  <a:solidFill>
                    <a:schemeClr val="bg1"/>
                  </a:solidFill>
                  <a:latin typeface="Arial Narrow" pitchFamily="34" charset="0"/>
                </a:rPr>
                <a:t>(p.  50).</a:t>
              </a:r>
              <a:endParaRPr lang="en-US" sz="2000" b="1">
                <a:solidFill>
                  <a:schemeClr val="bg1"/>
                </a:solidFill>
                <a:latin typeface="Arial Narrow" pitchFamily="34" charset="0"/>
              </a:endParaRPr>
            </a:p>
          </p:txBody>
        </p:sp>
        <p:sp>
          <p:nvSpPr>
            <p:cNvPr id="285702" name="Text Box 6"/>
            <p:cNvSpPr txBox="1">
              <a:spLocks noChangeArrowheads="1"/>
            </p:cNvSpPr>
            <p:nvPr/>
          </p:nvSpPr>
          <p:spPr bwMode="auto">
            <a:xfrm>
              <a:off x="624" y="3528"/>
              <a:ext cx="201" cy="346"/>
            </a:xfrm>
            <a:prstGeom prst="rect">
              <a:avLst/>
            </a:prstGeom>
            <a:noFill/>
            <a:ln w="9525">
              <a:noFill/>
              <a:miter lim="800000"/>
              <a:headEnd/>
              <a:tailEnd/>
            </a:ln>
            <a:effectLst/>
          </p:spPr>
          <p:txBody>
            <a:bodyPr>
              <a:spAutoFit/>
            </a:bodyPr>
            <a:lstStyle/>
            <a:p>
              <a:r>
                <a:rPr lang="en-US" sz="4000" b="1">
                  <a:solidFill>
                    <a:schemeClr val="bg1"/>
                  </a:solidFill>
                  <a:latin typeface="Times New Roman" pitchFamily="18" charset="0"/>
                  <a:sym typeface="CommonBullets" pitchFamily="34" charset="2"/>
                </a:rPr>
                <a:t></a:t>
              </a:r>
              <a:endParaRPr lang="en-US" sz="4000" b="1">
                <a:solidFill>
                  <a:schemeClr val="bg1"/>
                </a:solidFill>
                <a:latin typeface="Times New Roman" pitchFamily="18" charset="0"/>
              </a:endParaRPr>
            </a:p>
          </p:txBody>
        </p:sp>
      </p:grpSp>
      <p:sp>
        <p:nvSpPr>
          <p:cNvPr id="285731" name="Text Box 35"/>
          <p:cNvSpPr txBox="1">
            <a:spLocks noChangeArrowheads="1"/>
          </p:cNvSpPr>
          <p:nvPr/>
        </p:nvSpPr>
        <p:spPr bwMode="auto">
          <a:xfrm>
            <a:off x="4451350" y="2971800"/>
            <a:ext cx="4419600" cy="455613"/>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85000"/>
              </a:lnSpc>
            </a:pPr>
            <a:r>
              <a:rPr lang="en-US" sz="2800">
                <a:solidFill>
                  <a:srgbClr val="660066"/>
                </a:solidFill>
              </a:rPr>
              <a:t>Decides own heaven and hell</a:t>
            </a:r>
          </a:p>
        </p:txBody>
      </p:sp>
      <p:sp>
        <p:nvSpPr>
          <p:cNvPr id="285757" name="Text Box 61"/>
          <p:cNvSpPr txBox="1">
            <a:spLocks noChangeArrowheads="1"/>
          </p:cNvSpPr>
          <p:nvPr/>
        </p:nvSpPr>
        <p:spPr bwMode="auto">
          <a:xfrm>
            <a:off x="4419600" y="1754188"/>
            <a:ext cx="4724400" cy="455612"/>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85000"/>
              </a:lnSpc>
            </a:pPr>
            <a:r>
              <a:rPr lang="en-US" sz="2800">
                <a:solidFill>
                  <a:srgbClr val="660066"/>
                </a:solidFill>
              </a:rPr>
              <a:t>Grows and reaches perfection</a:t>
            </a:r>
          </a:p>
        </p:txBody>
      </p:sp>
      <p:sp>
        <p:nvSpPr>
          <p:cNvPr id="285758" name="Text Box 62"/>
          <p:cNvSpPr txBox="1">
            <a:spLocks noChangeArrowheads="1"/>
          </p:cNvSpPr>
          <p:nvPr/>
        </p:nvSpPr>
        <p:spPr bwMode="auto">
          <a:xfrm>
            <a:off x="4451350" y="2363788"/>
            <a:ext cx="2438400" cy="455612"/>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85000"/>
              </a:lnSpc>
            </a:pPr>
            <a:r>
              <a:rPr lang="en-US" sz="2800">
                <a:solidFill>
                  <a:srgbClr val="660066"/>
                </a:solidFill>
              </a:rPr>
              <a:t>Becomes good</a:t>
            </a:r>
          </a:p>
        </p:txBody>
      </p:sp>
      <p:sp>
        <p:nvSpPr>
          <p:cNvPr id="285756" name="Text Box 60"/>
          <p:cNvSpPr txBox="1">
            <a:spLocks noChangeArrowheads="1"/>
          </p:cNvSpPr>
          <p:nvPr/>
        </p:nvSpPr>
        <p:spPr bwMode="auto">
          <a:xfrm>
            <a:off x="4114800" y="2925763"/>
            <a:ext cx="457200" cy="503237"/>
          </a:xfrm>
          <a:prstGeom prst="rect">
            <a:avLst/>
          </a:prstGeom>
          <a:noFill/>
          <a:ln w="9525">
            <a:noFill/>
            <a:miter lim="800000"/>
            <a:headEnd/>
            <a:tailEnd/>
          </a:ln>
          <a:effectLst/>
        </p:spPr>
        <p:txBody>
          <a:bodyPr>
            <a:spAutoFit/>
          </a:bodyPr>
          <a:lstStyle/>
          <a:p>
            <a:pPr>
              <a:lnSpc>
                <a:spcPct val="50000"/>
              </a:lnSpc>
            </a:pPr>
            <a:r>
              <a:rPr lang="en-US" sz="5400">
                <a:solidFill>
                  <a:srgbClr val="660066"/>
                </a:solidFill>
                <a:latin typeface="Times New Roman" pitchFamily="18" charset="0"/>
                <a:sym typeface="CommonBullets" pitchFamily="34" charset="2"/>
              </a:rPr>
              <a:t></a:t>
            </a:r>
            <a:endParaRPr lang="en-US" sz="5400">
              <a:solidFill>
                <a:srgbClr val="660066"/>
              </a:solidFill>
              <a:latin typeface="Times New Roman" pitchFamily="18" charset="0"/>
            </a:endParaRPr>
          </a:p>
        </p:txBody>
      </p:sp>
      <p:sp>
        <p:nvSpPr>
          <p:cNvPr id="285754" name="Text Box 58"/>
          <p:cNvSpPr txBox="1">
            <a:spLocks noChangeArrowheads="1"/>
          </p:cNvSpPr>
          <p:nvPr/>
        </p:nvSpPr>
        <p:spPr bwMode="auto">
          <a:xfrm>
            <a:off x="4114800" y="1706563"/>
            <a:ext cx="457200" cy="503237"/>
          </a:xfrm>
          <a:prstGeom prst="rect">
            <a:avLst/>
          </a:prstGeom>
          <a:noFill/>
          <a:ln w="9525">
            <a:noFill/>
            <a:miter lim="800000"/>
            <a:headEnd/>
            <a:tailEnd/>
          </a:ln>
          <a:effectLst/>
        </p:spPr>
        <p:txBody>
          <a:bodyPr>
            <a:spAutoFit/>
          </a:bodyPr>
          <a:lstStyle/>
          <a:p>
            <a:pPr>
              <a:lnSpc>
                <a:spcPct val="50000"/>
              </a:lnSpc>
            </a:pPr>
            <a:r>
              <a:rPr lang="en-US" sz="5400">
                <a:solidFill>
                  <a:srgbClr val="660066"/>
                </a:solidFill>
                <a:latin typeface="Times New Roman" pitchFamily="18" charset="0"/>
                <a:sym typeface="CommonBullets" pitchFamily="34" charset="2"/>
              </a:rPr>
              <a:t></a:t>
            </a:r>
            <a:endParaRPr lang="en-US" sz="5400">
              <a:solidFill>
                <a:srgbClr val="660066"/>
              </a:solidFill>
              <a:latin typeface="Times New Roman" pitchFamily="18" charset="0"/>
            </a:endParaRPr>
          </a:p>
        </p:txBody>
      </p:sp>
      <p:sp>
        <p:nvSpPr>
          <p:cNvPr id="285755" name="Text Box 59"/>
          <p:cNvSpPr txBox="1">
            <a:spLocks noChangeArrowheads="1"/>
          </p:cNvSpPr>
          <p:nvPr/>
        </p:nvSpPr>
        <p:spPr bwMode="auto">
          <a:xfrm>
            <a:off x="4114800" y="2316163"/>
            <a:ext cx="457200" cy="503237"/>
          </a:xfrm>
          <a:prstGeom prst="rect">
            <a:avLst/>
          </a:prstGeom>
          <a:noFill/>
          <a:ln w="9525">
            <a:noFill/>
            <a:miter lim="800000"/>
            <a:headEnd/>
            <a:tailEnd/>
          </a:ln>
          <a:effectLst/>
        </p:spPr>
        <p:txBody>
          <a:bodyPr>
            <a:spAutoFit/>
          </a:bodyPr>
          <a:lstStyle/>
          <a:p>
            <a:pPr>
              <a:lnSpc>
                <a:spcPct val="50000"/>
              </a:lnSpc>
            </a:pPr>
            <a:r>
              <a:rPr lang="en-US" sz="5400">
                <a:solidFill>
                  <a:srgbClr val="660066"/>
                </a:solidFill>
                <a:latin typeface="Times New Roman" pitchFamily="18" charset="0"/>
                <a:sym typeface="CommonBullets" pitchFamily="34" charset="2"/>
              </a:rPr>
              <a:t></a:t>
            </a:r>
            <a:endParaRPr lang="en-US" sz="5400">
              <a:solidFill>
                <a:srgbClr val="660066"/>
              </a:solidFill>
              <a:latin typeface="Times New Roman" pitchFamily="18" charset="0"/>
            </a:endParaRPr>
          </a:p>
        </p:txBody>
      </p:sp>
      <p:sp>
        <p:nvSpPr>
          <p:cNvPr id="285802" name="Text Box 106"/>
          <p:cNvSpPr txBox="1">
            <a:spLocks noChangeArrowheads="1"/>
          </p:cNvSpPr>
          <p:nvPr/>
        </p:nvSpPr>
        <p:spPr bwMode="auto">
          <a:xfrm>
            <a:off x="611188" y="2060575"/>
            <a:ext cx="1163637" cy="873125"/>
          </a:xfrm>
          <a:prstGeom prst="rect">
            <a:avLst/>
          </a:prstGeom>
          <a:noFill/>
          <a:ln w="9525">
            <a:noFill/>
            <a:miter lim="800000"/>
            <a:headEnd/>
            <a:tailEnd/>
          </a:ln>
          <a:effectLst>
            <a:outerShdw dist="35921" dir="2700000" algn="ctr" rotWithShape="0">
              <a:schemeClr val="bg1"/>
            </a:outerShdw>
          </a:effectLst>
        </p:spPr>
        <p:txBody>
          <a:bodyPr>
            <a:spAutoFit/>
          </a:bodyPr>
          <a:lstStyle/>
          <a:p>
            <a:pPr algn="r">
              <a:lnSpc>
                <a:spcPct val="80000"/>
              </a:lnSpc>
            </a:pPr>
            <a:r>
              <a:rPr lang="en-US" sz="3200">
                <a:solidFill>
                  <a:srgbClr val="660066"/>
                </a:solidFill>
              </a:rPr>
              <a:t>Spirit</a:t>
            </a:r>
          </a:p>
          <a:p>
            <a:pPr algn="r">
              <a:lnSpc>
                <a:spcPct val="80000"/>
              </a:lnSpc>
            </a:pPr>
            <a:r>
              <a:rPr lang="en-US" sz="3200">
                <a:solidFill>
                  <a:srgbClr val="660066"/>
                </a:solidFill>
              </a:rPr>
              <a:t>self</a:t>
            </a:r>
          </a:p>
        </p:txBody>
      </p:sp>
      <p:grpSp>
        <p:nvGrpSpPr>
          <p:cNvPr id="285803" name="Group 107"/>
          <p:cNvGrpSpPr>
            <a:grpSpLocks/>
          </p:cNvGrpSpPr>
          <p:nvPr/>
        </p:nvGrpSpPr>
        <p:grpSpPr bwMode="auto">
          <a:xfrm>
            <a:off x="1600200" y="1531938"/>
            <a:ext cx="2514600" cy="3962400"/>
            <a:chOff x="1440" y="965"/>
            <a:chExt cx="1584" cy="2496"/>
          </a:xfrm>
        </p:grpSpPr>
        <p:sp>
          <p:nvSpPr>
            <p:cNvPr id="285804" name="Oval 108"/>
            <p:cNvSpPr>
              <a:spLocks noChangeArrowheads="1"/>
            </p:cNvSpPr>
            <p:nvPr/>
          </p:nvSpPr>
          <p:spPr bwMode="auto">
            <a:xfrm>
              <a:off x="1608" y="2213"/>
              <a:ext cx="1248" cy="1248"/>
            </a:xfrm>
            <a:prstGeom prst="ellipse">
              <a:avLst/>
            </a:prstGeom>
            <a:gradFill rotWithShape="0">
              <a:gsLst>
                <a:gs pos="0">
                  <a:srgbClr val="99FF33"/>
                </a:gs>
                <a:gs pos="100000">
                  <a:srgbClr val="006600"/>
                </a:gs>
              </a:gsLst>
              <a:lin ang="5400000" scaled="1"/>
            </a:gradFill>
            <a:ln w="9525">
              <a:solidFill>
                <a:srgbClr val="33CC33"/>
              </a:solidFill>
              <a:round/>
              <a:headEnd/>
              <a:tailEnd/>
            </a:ln>
            <a:effectLst/>
          </p:spPr>
          <p:txBody>
            <a:bodyPr wrap="none" anchor="ctr"/>
            <a:lstStyle/>
            <a:p>
              <a:endParaRPr lang="en-US"/>
            </a:p>
          </p:txBody>
        </p:sp>
        <p:sp>
          <p:nvSpPr>
            <p:cNvPr id="285805" name="Oval 109"/>
            <p:cNvSpPr>
              <a:spLocks noChangeArrowheads="1"/>
            </p:cNvSpPr>
            <p:nvPr/>
          </p:nvSpPr>
          <p:spPr bwMode="auto">
            <a:xfrm>
              <a:off x="1608" y="965"/>
              <a:ext cx="1248" cy="1248"/>
            </a:xfrm>
            <a:prstGeom prst="ellipse">
              <a:avLst/>
            </a:prstGeom>
            <a:gradFill rotWithShape="0">
              <a:gsLst>
                <a:gs pos="0">
                  <a:srgbClr val="FFCCFF"/>
                </a:gs>
                <a:gs pos="100000">
                  <a:srgbClr val="FF00FF"/>
                </a:gs>
              </a:gsLst>
              <a:lin ang="5400000" scaled="1"/>
            </a:gradFill>
            <a:ln w="19050">
              <a:solidFill>
                <a:srgbClr val="CC00CC"/>
              </a:solidFill>
              <a:round/>
              <a:headEnd/>
              <a:tailEnd/>
            </a:ln>
            <a:effectLst/>
          </p:spPr>
          <p:txBody>
            <a:bodyPr wrap="none" anchor="ctr"/>
            <a:lstStyle/>
            <a:p>
              <a:endParaRPr lang="en-US"/>
            </a:p>
          </p:txBody>
        </p:sp>
        <p:sp>
          <p:nvSpPr>
            <p:cNvPr id="285806" name="Oval 110"/>
            <p:cNvSpPr>
              <a:spLocks noChangeArrowheads="1"/>
            </p:cNvSpPr>
            <p:nvPr/>
          </p:nvSpPr>
          <p:spPr bwMode="auto">
            <a:xfrm>
              <a:off x="1860" y="1469"/>
              <a:ext cx="744" cy="744"/>
            </a:xfrm>
            <a:prstGeom prst="ellipse">
              <a:avLst/>
            </a:prstGeom>
            <a:gradFill rotWithShape="0">
              <a:gsLst>
                <a:gs pos="0">
                  <a:schemeClr val="bg1"/>
                </a:gs>
                <a:gs pos="100000">
                  <a:srgbClr val="FFCCFF"/>
                </a:gs>
              </a:gsLst>
              <a:path path="shape">
                <a:fillToRect l="50000" t="50000" r="50000" b="50000"/>
              </a:path>
            </a:gradFill>
            <a:ln w="19050">
              <a:noFill/>
              <a:round/>
              <a:headEnd/>
              <a:tailEnd/>
            </a:ln>
            <a:effectLst/>
          </p:spPr>
          <p:txBody>
            <a:bodyPr wrap="none" anchor="ctr"/>
            <a:lstStyle/>
            <a:p>
              <a:endParaRPr lang="en-US"/>
            </a:p>
          </p:txBody>
        </p:sp>
        <p:sp>
          <p:nvSpPr>
            <p:cNvPr id="285807" name="Oval 111"/>
            <p:cNvSpPr>
              <a:spLocks noChangeArrowheads="1"/>
            </p:cNvSpPr>
            <p:nvPr/>
          </p:nvSpPr>
          <p:spPr bwMode="auto">
            <a:xfrm>
              <a:off x="1860" y="2237"/>
              <a:ext cx="744" cy="744"/>
            </a:xfrm>
            <a:prstGeom prst="ellipse">
              <a:avLst/>
            </a:prstGeom>
            <a:gradFill rotWithShape="0">
              <a:gsLst>
                <a:gs pos="0">
                  <a:srgbClr val="CCFF33"/>
                </a:gs>
                <a:gs pos="50000">
                  <a:srgbClr val="008000"/>
                </a:gs>
                <a:gs pos="100000">
                  <a:srgbClr val="CCFF33"/>
                </a:gs>
              </a:gsLst>
              <a:lin ang="5400000" scaled="1"/>
            </a:gradFill>
            <a:ln w="28575">
              <a:noFill/>
              <a:round/>
              <a:headEnd/>
              <a:tailEnd/>
            </a:ln>
            <a:effectLst/>
          </p:spPr>
          <p:txBody>
            <a:bodyPr wrap="none" anchor="ctr"/>
            <a:lstStyle/>
            <a:p>
              <a:endParaRPr lang="en-US"/>
            </a:p>
          </p:txBody>
        </p:sp>
        <p:sp>
          <p:nvSpPr>
            <p:cNvPr id="285808" name="Text Box 112"/>
            <p:cNvSpPr txBox="1">
              <a:spLocks noChangeArrowheads="1"/>
            </p:cNvSpPr>
            <p:nvPr/>
          </p:nvSpPr>
          <p:spPr bwMode="auto">
            <a:xfrm>
              <a:off x="1704" y="2981"/>
              <a:ext cx="1056" cy="434"/>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600">
                  <a:solidFill>
                    <a:srgbClr val="FFFFCC"/>
                  </a:solidFill>
                </a:rPr>
                <a:t>Physical</a:t>
              </a:r>
            </a:p>
            <a:p>
              <a:pPr algn="ctr"/>
              <a:r>
                <a:rPr lang="en-US" sz="2600">
                  <a:solidFill>
                    <a:srgbClr val="FFFFCC"/>
                  </a:solidFill>
                </a:rPr>
                <a:t>body</a:t>
              </a:r>
            </a:p>
          </p:txBody>
        </p:sp>
        <p:grpSp>
          <p:nvGrpSpPr>
            <p:cNvPr id="285809" name="Group 113"/>
            <p:cNvGrpSpPr>
              <a:grpSpLocks/>
            </p:cNvGrpSpPr>
            <p:nvPr/>
          </p:nvGrpSpPr>
          <p:grpSpPr bwMode="auto">
            <a:xfrm>
              <a:off x="1440" y="1824"/>
              <a:ext cx="1584" cy="816"/>
              <a:chOff x="1344" y="1824"/>
              <a:chExt cx="1584" cy="816"/>
            </a:xfrm>
          </p:grpSpPr>
          <p:sp>
            <p:nvSpPr>
              <p:cNvPr id="285810" name="AutoShape 114"/>
              <p:cNvSpPr>
                <a:spLocks noChangeArrowheads="1"/>
              </p:cNvSpPr>
              <p:nvPr/>
            </p:nvSpPr>
            <p:spPr bwMode="auto">
              <a:xfrm>
                <a:off x="2726" y="1890"/>
                <a:ext cx="202" cy="750"/>
              </a:xfrm>
              <a:prstGeom prst="curvedLeftArrow">
                <a:avLst>
                  <a:gd name="adj1" fmla="val 74257"/>
                  <a:gd name="adj2" fmla="val 148515"/>
                  <a:gd name="adj3" fmla="val 33333"/>
                </a:avLst>
              </a:prstGeom>
              <a:gradFill rotWithShape="0">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2700000" scaled="1"/>
              </a:gradFill>
              <a:ln w="28575">
                <a:solidFill>
                  <a:srgbClr val="0000CC"/>
                </a:solidFill>
                <a:miter lim="800000"/>
                <a:headEnd/>
                <a:tailEnd/>
              </a:ln>
              <a:effectLst/>
            </p:spPr>
            <p:txBody>
              <a:bodyPr wrap="none" anchor="ctr"/>
              <a:lstStyle/>
              <a:p>
                <a:endParaRPr lang="en-US"/>
              </a:p>
            </p:txBody>
          </p:sp>
          <p:sp>
            <p:nvSpPr>
              <p:cNvPr id="285811" name="AutoShape 115"/>
              <p:cNvSpPr>
                <a:spLocks noChangeArrowheads="1"/>
              </p:cNvSpPr>
              <p:nvPr/>
            </p:nvSpPr>
            <p:spPr bwMode="auto">
              <a:xfrm rot="-10800000">
                <a:off x="1344" y="1824"/>
                <a:ext cx="202" cy="750"/>
              </a:xfrm>
              <a:prstGeom prst="curvedLeftArrow">
                <a:avLst>
                  <a:gd name="adj1" fmla="val 74257"/>
                  <a:gd name="adj2" fmla="val 148515"/>
                  <a:gd name="adj3" fmla="val 33333"/>
                </a:avLst>
              </a:prstGeom>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1"/>
              </a:gradFill>
              <a:ln w="28575">
                <a:solidFill>
                  <a:srgbClr val="0000CC"/>
                </a:solidFill>
                <a:miter lim="800000"/>
                <a:headEnd/>
                <a:tailEnd/>
              </a:ln>
              <a:effectLst/>
            </p:spPr>
            <p:txBody>
              <a:bodyPr wrap="none" anchor="ctr"/>
              <a:lstStyle/>
              <a:p>
                <a:endParaRPr lang="en-US"/>
              </a:p>
            </p:txBody>
          </p:sp>
        </p:grpSp>
        <p:sp>
          <p:nvSpPr>
            <p:cNvPr id="285812" name="Text Box 116"/>
            <p:cNvSpPr txBox="1">
              <a:spLocks noChangeArrowheads="1"/>
            </p:cNvSpPr>
            <p:nvPr/>
          </p:nvSpPr>
          <p:spPr bwMode="auto">
            <a:xfrm>
              <a:off x="1800" y="2448"/>
              <a:ext cx="864" cy="404"/>
            </a:xfrm>
            <a:prstGeom prst="rect">
              <a:avLst/>
            </a:prstGeom>
            <a:noFill/>
            <a:ln w="9525">
              <a:noFill/>
              <a:miter lim="800000"/>
              <a:headEnd/>
              <a:tailEnd/>
            </a:ln>
            <a:effectLst>
              <a:outerShdw dist="45791" dir="2021404" algn="ctr" rotWithShape="0">
                <a:schemeClr val="tx1"/>
              </a:outerShdw>
            </a:effectLst>
          </p:spPr>
          <p:txBody>
            <a:bodyPr>
              <a:spAutoFit/>
            </a:bodyPr>
            <a:lstStyle/>
            <a:p>
              <a:pPr algn="ctr"/>
              <a:r>
                <a:rPr lang="en-US" sz="2400">
                  <a:solidFill>
                    <a:srgbClr val="FFFF66"/>
                  </a:solidFill>
                </a:rPr>
                <a:t>Physical</a:t>
              </a:r>
            </a:p>
            <a:p>
              <a:pPr algn="ctr"/>
              <a:r>
                <a:rPr lang="en-US" sz="2400">
                  <a:solidFill>
                    <a:srgbClr val="FFFF66"/>
                  </a:solidFill>
                </a:rPr>
                <a:t>mind</a:t>
              </a:r>
            </a:p>
          </p:txBody>
        </p:sp>
        <p:sp>
          <p:nvSpPr>
            <p:cNvPr id="285813" name="Text Box 117"/>
            <p:cNvSpPr txBox="1">
              <a:spLocks noChangeArrowheads="1"/>
            </p:cNvSpPr>
            <p:nvPr/>
          </p:nvSpPr>
          <p:spPr bwMode="auto">
            <a:xfrm>
              <a:off x="1536" y="2140"/>
              <a:ext cx="1392" cy="104"/>
            </a:xfrm>
            <a:prstGeom prst="rect">
              <a:avLst/>
            </a:prstGeom>
            <a:noFill/>
            <a:ln w="57150">
              <a:noFill/>
              <a:miter lim="800000"/>
              <a:headEnd/>
              <a:tailEnd/>
            </a:ln>
            <a:effectLst/>
          </p:spPr>
          <p:txBody>
            <a:bodyPr>
              <a:spAutoFit/>
            </a:bodyPr>
            <a:lstStyle/>
            <a:p>
              <a:pPr algn="ctr">
                <a:lnSpc>
                  <a:spcPct val="20000"/>
                </a:lnSpc>
              </a:pPr>
              <a:r>
                <a:rPr lang="en-US" sz="2400">
                  <a:solidFill>
                    <a:srgbClr val="0000FF"/>
                  </a:solidFill>
                  <a:latin typeface="Latin Wide" pitchFamily="2" charset="0"/>
                </a:rPr>
                <a:t>_____________</a:t>
              </a:r>
            </a:p>
          </p:txBody>
        </p:sp>
      </p:grpSp>
      <p:sp>
        <p:nvSpPr>
          <p:cNvPr id="285814" name="Text Box 118"/>
          <p:cNvSpPr txBox="1">
            <a:spLocks noChangeArrowheads="1"/>
          </p:cNvSpPr>
          <p:nvPr/>
        </p:nvSpPr>
        <p:spPr bwMode="auto">
          <a:xfrm>
            <a:off x="1981200" y="1949450"/>
            <a:ext cx="1790700" cy="412750"/>
          </a:xfrm>
          <a:prstGeom prst="rect">
            <a:avLst/>
          </a:prstGeom>
          <a:noFill/>
          <a:ln w="9525">
            <a:noFill/>
            <a:miter lim="800000"/>
            <a:headEnd/>
            <a:tailEnd/>
          </a:ln>
          <a:effectLst>
            <a:outerShdw dist="25400" dir="2700000" algn="ctr" rotWithShape="0">
              <a:schemeClr val="bg1"/>
            </a:outerShdw>
          </a:effectLst>
        </p:spPr>
        <p:txBody>
          <a:bodyPr>
            <a:spAutoFit/>
          </a:bodyPr>
          <a:lstStyle/>
          <a:p>
            <a:r>
              <a:rPr lang="en-US" sz="2800" dirty="0">
                <a:solidFill>
                  <a:srgbClr val="660066"/>
                </a:solidFill>
              </a:rPr>
              <a:t>Spirit body</a:t>
            </a:r>
          </a:p>
        </p:txBody>
      </p:sp>
      <p:sp>
        <p:nvSpPr>
          <p:cNvPr id="285815" name="Text Box 119"/>
          <p:cNvSpPr txBox="1">
            <a:spLocks noChangeArrowheads="1"/>
          </p:cNvSpPr>
          <p:nvPr/>
        </p:nvSpPr>
        <p:spPr bwMode="auto">
          <a:xfrm>
            <a:off x="2362200" y="2619375"/>
            <a:ext cx="990600" cy="733425"/>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2800">
                <a:solidFill>
                  <a:srgbClr val="800080"/>
                </a:solidFill>
              </a:rPr>
              <a:t>Spirit</a:t>
            </a:r>
          </a:p>
          <a:p>
            <a:pPr algn="ctr"/>
            <a:r>
              <a:rPr lang="en-US" sz="2800">
                <a:solidFill>
                  <a:srgbClr val="800080"/>
                </a:solidFill>
              </a:rPr>
              <a:t>mind</a:t>
            </a:r>
          </a:p>
        </p:txBody>
      </p:sp>
      <p:sp>
        <p:nvSpPr>
          <p:cNvPr id="285817" name="Text Box 121"/>
          <p:cNvSpPr txBox="1">
            <a:spLocks noChangeArrowheads="1"/>
          </p:cNvSpPr>
          <p:nvPr/>
        </p:nvSpPr>
        <p:spPr bwMode="auto">
          <a:xfrm>
            <a:off x="152400" y="4191000"/>
            <a:ext cx="1631950" cy="920750"/>
          </a:xfrm>
          <a:prstGeom prst="rect">
            <a:avLst/>
          </a:prstGeom>
          <a:noFill/>
          <a:ln w="9525">
            <a:noFill/>
            <a:miter lim="800000"/>
            <a:headEnd/>
            <a:tailEnd/>
          </a:ln>
          <a:effectLst>
            <a:outerShdw dist="35921" dir="2700000" algn="ctr" rotWithShape="0">
              <a:schemeClr val="bg1"/>
            </a:outerShdw>
          </a:effectLst>
        </p:spPr>
        <p:txBody>
          <a:bodyPr>
            <a:spAutoFit/>
          </a:bodyPr>
          <a:lstStyle/>
          <a:p>
            <a:pPr algn="r">
              <a:lnSpc>
                <a:spcPct val="85000"/>
              </a:lnSpc>
            </a:pPr>
            <a:r>
              <a:rPr lang="en-US" sz="3200">
                <a:solidFill>
                  <a:srgbClr val="003300"/>
                </a:solidFill>
              </a:rPr>
              <a:t>Physical</a:t>
            </a:r>
          </a:p>
          <a:p>
            <a:pPr algn="r">
              <a:lnSpc>
                <a:spcPct val="85000"/>
              </a:lnSpc>
            </a:pPr>
            <a:r>
              <a:rPr lang="en-US" sz="3200">
                <a:solidFill>
                  <a:srgbClr val="003300"/>
                </a:solidFill>
              </a:rPr>
              <a:t>self</a:t>
            </a:r>
          </a:p>
        </p:txBody>
      </p:sp>
      <p:sp>
        <p:nvSpPr>
          <p:cNvPr id="285820" name="Text Box 124"/>
          <p:cNvSpPr txBox="1">
            <a:spLocks noChangeArrowheads="1"/>
          </p:cNvSpPr>
          <p:nvPr/>
        </p:nvSpPr>
        <p:spPr bwMode="auto">
          <a:xfrm>
            <a:off x="304800" y="609600"/>
            <a:ext cx="7467600" cy="4556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5000"/>
              </a:lnSpc>
            </a:pPr>
            <a:r>
              <a:rPr lang="en-US" sz="2800" u="sng" dirty="0"/>
              <a:t>6.3.2</a:t>
            </a:r>
            <a:r>
              <a:rPr lang="en-US" sz="2800" dirty="0"/>
              <a:t>  </a:t>
            </a:r>
            <a:r>
              <a:rPr lang="en-US" sz="2800" u="sng" dirty="0"/>
              <a:t>The Structure and Functions of the Spirit Self</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85819"/>
                                        </p:tgtEl>
                                        <p:attrNameLst>
                                          <p:attrName>style.visibility</p:attrName>
                                        </p:attrNameLst>
                                      </p:cBhvr>
                                      <p:to>
                                        <p:strVal val="visible"/>
                                      </p:to>
                                    </p:set>
                                    <p:animEffect transition="in" filter="barn(outVertical)">
                                      <p:cBhvr>
                                        <p:cTn id="7" dur="500"/>
                                        <p:tgtEl>
                                          <p:spTgt spid="2858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5756"/>
                                        </p:tgtEl>
                                        <p:attrNameLst>
                                          <p:attrName>style.visibility</p:attrName>
                                        </p:attrNameLst>
                                      </p:cBhvr>
                                      <p:to>
                                        <p:strVal val="visible"/>
                                      </p:to>
                                    </p:set>
                                    <p:animEffect transition="in" filter="fade">
                                      <p:cBhvr>
                                        <p:cTn id="12" dur="2000"/>
                                        <p:tgtEl>
                                          <p:spTgt spid="285756"/>
                                        </p:tgtEl>
                                      </p:cBhvr>
                                    </p:animEffect>
                                  </p:childTnLst>
                                </p:cTn>
                              </p:par>
                              <p:par>
                                <p:cTn id="13" presetID="17" presetClass="entr" presetSubtype="10" fill="hold" grpId="0" nodeType="withEffect">
                                  <p:stCondLst>
                                    <p:cond delay="0"/>
                                  </p:stCondLst>
                                  <p:iterate type="wd">
                                    <p:tmPct val="10000"/>
                                  </p:iterate>
                                  <p:childTnLst>
                                    <p:set>
                                      <p:cBhvr>
                                        <p:cTn id="14" dur="1" fill="hold">
                                          <p:stCondLst>
                                            <p:cond delay="0"/>
                                          </p:stCondLst>
                                        </p:cTn>
                                        <p:tgtEl>
                                          <p:spTgt spid="285731"/>
                                        </p:tgtEl>
                                        <p:attrNameLst>
                                          <p:attrName>style.visibility</p:attrName>
                                        </p:attrNameLst>
                                      </p:cBhvr>
                                      <p:to>
                                        <p:strVal val="visible"/>
                                      </p:to>
                                    </p:set>
                                    <p:anim calcmode="lin" valueType="num">
                                      <p:cBhvr>
                                        <p:cTn id="15" dur="1000" fill="hold"/>
                                        <p:tgtEl>
                                          <p:spTgt spid="285731"/>
                                        </p:tgtEl>
                                        <p:attrNameLst>
                                          <p:attrName>ppt_w</p:attrName>
                                        </p:attrNameLst>
                                      </p:cBhvr>
                                      <p:tavLst>
                                        <p:tav tm="0">
                                          <p:val>
                                            <p:fltVal val="0"/>
                                          </p:val>
                                        </p:tav>
                                        <p:tav tm="100000">
                                          <p:val>
                                            <p:strVal val="#ppt_w"/>
                                          </p:val>
                                        </p:tav>
                                      </p:tavLst>
                                    </p:anim>
                                    <p:anim calcmode="lin" valueType="num">
                                      <p:cBhvr>
                                        <p:cTn id="16" dur="1000" fill="hold"/>
                                        <p:tgtEl>
                                          <p:spTgt spid="28573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731" grpId="0"/>
      <p:bldP spid="285756" grpId="0" autoUpdateAnimBg="0"/>
    </p:bld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80994" name="Text Box 2"/>
          <p:cNvSpPr txBox="1">
            <a:spLocks noChangeArrowheads="1"/>
          </p:cNvSpPr>
          <p:nvPr/>
        </p:nvSpPr>
        <p:spPr bwMode="auto">
          <a:xfrm>
            <a:off x="1581150" y="1770063"/>
            <a:ext cx="5905500" cy="1136650"/>
          </a:xfrm>
          <a:prstGeom prst="rect">
            <a:avLst/>
          </a:prstGeom>
          <a:noFill/>
          <a:ln w="38100" algn="ctr">
            <a:noFill/>
            <a:miter lim="800000"/>
            <a:headEnd/>
            <a:tailEnd/>
          </a:ln>
          <a:effectLst/>
        </p:spPr>
        <p:txBody>
          <a:bodyPr>
            <a:spAutoFit/>
          </a:bodyPr>
          <a:lstStyle/>
          <a:p>
            <a:pPr algn="ctr" eaLnBrk="1" hangingPunct="1">
              <a:lnSpc>
                <a:spcPct val="95000"/>
              </a:lnSpc>
              <a:spcBef>
                <a:spcPct val="50000"/>
              </a:spcBef>
            </a:pPr>
            <a:r>
              <a:rPr lang="en-US" sz="3600" b="1">
                <a:solidFill>
                  <a:schemeClr val="bg1"/>
                </a:solidFill>
                <a:latin typeface="Eurostile" pitchFamily="34" charset="0"/>
              </a:rPr>
              <a:t>For more information visit our website</a:t>
            </a:r>
          </a:p>
        </p:txBody>
      </p:sp>
      <p:sp>
        <p:nvSpPr>
          <p:cNvPr id="980995" name="Text Box 3"/>
          <p:cNvSpPr txBox="1">
            <a:spLocks noChangeArrowheads="1"/>
          </p:cNvSpPr>
          <p:nvPr/>
        </p:nvSpPr>
        <p:spPr bwMode="auto">
          <a:xfrm>
            <a:off x="533400" y="3403600"/>
            <a:ext cx="8001000" cy="787400"/>
          </a:xfrm>
          <a:prstGeom prst="rect">
            <a:avLst/>
          </a:prstGeom>
          <a:noFill/>
          <a:ln w="38100" algn="ctr">
            <a:noFill/>
            <a:miter lim="800000"/>
            <a:headEnd/>
            <a:tailEnd/>
          </a:ln>
          <a:effectLst/>
        </p:spPr>
        <p:txBody>
          <a:bodyPr>
            <a:spAutoFit/>
          </a:bodyPr>
          <a:lstStyle/>
          <a:p>
            <a:pPr algn="ctr" eaLnBrk="1" hangingPunct="1">
              <a:lnSpc>
                <a:spcPct val="95000"/>
              </a:lnSpc>
              <a:spcBef>
                <a:spcPct val="50000"/>
              </a:spcBef>
            </a:pPr>
            <a:r>
              <a:rPr lang="en-US" sz="4800" b="1">
                <a:solidFill>
                  <a:srgbClr val="FFEA91"/>
                </a:solidFill>
                <a:latin typeface="Arial Narrow" pitchFamily="34" charset="0"/>
              </a:rPr>
              <a:t>http://www.unificationstudy.com</a:t>
            </a:r>
          </a:p>
        </p:txBody>
      </p:sp>
    </p:spTree>
  </p:cSld>
  <p:clrMapOvr>
    <a:masterClrMapping/>
  </p:clrMapOvr>
  <p:transition spd="slow">
    <p:dissolv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7961" dir="2700000" algn="ctr" rotWithShape="0">
            <a:srgbClr val="00FFFF"/>
          </a:outerShdw>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75000"/>
          </a:lnSpc>
          <a:spcBef>
            <a:spcPct val="0"/>
          </a:spcBef>
          <a:spcAft>
            <a:spcPct val="0"/>
          </a:spcAft>
          <a:buClrTx/>
          <a:buSzTx/>
          <a:buFontTx/>
          <a:buNone/>
          <a:tabLst/>
          <a:defRPr kumimoji="0" lang="en-US" sz="2700" b="0" i="0" u="none" strike="noStrike" cap="none" normalizeH="0" baseline="0" smtClean="0">
            <a:ln>
              <a:noFill/>
            </a:ln>
            <a:solidFill>
              <a:srgbClr val="000099"/>
            </a:solidFill>
            <a:effectLst/>
            <a:latin typeface="Impact"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7961" dir="2700000" algn="ctr" rotWithShape="0">
            <a:srgbClr val="00FFFF"/>
          </a:outerShdw>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75000"/>
          </a:lnSpc>
          <a:spcBef>
            <a:spcPct val="0"/>
          </a:spcBef>
          <a:spcAft>
            <a:spcPct val="0"/>
          </a:spcAft>
          <a:buClrTx/>
          <a:buSzTx/>
          <a:buFontTx/>
          <a:buNone/>
          <a:tabLst/>
          <a:defRPr kumimoji="0" lang="en-US" sz="2700" b="0" i="0" u="none" strike="noStrike" cap="none" normalizeH="0" baseline="0" smtClean="0">
            <a:ln>
              <a:noFill/>
            </a:ln>
            <a:solidFill>
              <a:srgbClr val="000099"/>
            </a:solidFill>
            <a:effectLst/>
            <a:latin typeface="Impact"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29894</TotalTime>
  <Words>4601</Words>
  <Application>Microsoft Office PowerPoint</Application>
  <PresentationFormat>On-screen Show (4:3)</PresentationFormat>
  <Paragraphs>1625</Paragraphs>
  <Slides>93</Slides>
  <Notes>93</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93</vt:i4>
      </vt:variant>
    </vt:vector>
  </HeadingPairs>
  <TitlesOfParts>
    <vt:vector size="106" baseType="lpstr">
      <vt:lpstr>Arial</vt:lpstr>
      <vt:lpstr>Arial Black</vt:lpstr>
      <vt:lpstr>Impact</vt:lpstr>
      <vt:lpstr>Arial Narrow</vt:lpstr>
      <vt:lpstr>Times New Roman</vt:lpstr>
      <vt:lpstr>CommonBullets</vt:lpstr>
      <vt:lpstr>Papyrus</vt:lpstr>
      <vt:lpstr>Eurostile</vt:lpstr>
      <vt:lpstr>Palatino Linotype</vt:lpstr>
      <vt:lpstr>Fette Engschrift</vt:lpstr>
      <vt:lpstr>Latin Wide</vt:lpstr>
      <vt:lpstr>Default Design</vt:lpstr>
      <vt:lpstr>Clip</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Exposition of the Divine Principle</dc:title>
  <dc:subject>Chapter 1 - The Principle of Creation</dc:subject>
  <dc:creator>Eleonore de Watteville</dc:creator>
  <dc:description>Powerpoint slideshow: created by Eleonore de Watteville.
This Powerpoint slideshow is based on “Exposition of the Divine Principle - Diagramed Lecture Manual for the RED PART - published by THE HOUSE OF UNIFICATION FOR WORLD PEACE, Seoul, Korea.</dc:description>
  <cp:lastModifiedBy>Eleonore de Watteville</cp:lastModifiedBy>
  <cp:revision>816</cp:revision>
  <dcterms:created xsi:type="dcterms:W3CDTF">2000-06-26T19:09:36Z</dcterms:created>
  <dcterms:modified xsi:type="dcterms:W3CDTF">2014-04-28T19:56:23Z</dcterms:modified>
</cp:coreProperties>
</file>